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bookmarkIdSeed="2">
  <p:sldMasterIdLst>
    <p:sldMasterId id="2147483682" r:id="rId4"/>
    <p:sldMasterId id="2147483718" r:id="rId5"/>
    <p:sldMasterId id="2147483740" r:id="rId6"/>
    <p:sldMasterId id="2147483814" r:id="rId7"/>
    <p:sldMasterId id="2147483823" r:id="rId8"/>
    <p:sldMasterId id="2147483832" r:id="rId9"/>
  </p:sldMasterIdLst>
  <p:notesMasterIdLst>
    <p:notesMasterId r:id="rId37"/>
  </p:notesMasterIdLst>
  <p:sldIdLst>
    <p:sldId id="648" r:id="rId10"/>
    <p:sldId id="649" r:id="rId11"/>
    <p:sldId id="650" r:id="rId12"/>
    <p:sldId id="651" r:id="rId13"/>
    <p:sldId id="652" r:id="rId14"/>
    <p:sldId id="653" r:id="rId15"/>
    <p:sldId id="654" r:id="rId16"/>
    <p:sldId id="655" r:id="rId17"/>
    <p:sldId id="656" r:id="rId18"/>
    <p:sldId id="657" r:id="rId19"/>
    <p:sldId id="658" r:id="rId20"/>
    <p:sldId id="659" r:id="rId21"/>
    <p:sldId id="660" r:id="rId22"/>
    <p:sldId id="661" r:id="rId23"/>
    <p:sldId id="279" r:id="rId24"/>
    <p:sldId id="276" r:id="rId25"/>
    <p:sldId id="662" r:id="rId26"/>
    <p:sldId id="663" r:id="rId27"/>
    <p:sldId id="664" r:id="rId28"/>
    <p:sldId id="665" r:id="rId29"/>
    <p:sldId id="644" r:id="rId30"/>
    <p:sldId id="666" r:id="rId31"/>
    <p:sldId id="668" r:id="rId32"/>
    <p:sldId id="669" r:id="rId33"/>
    <p:sldId id="670" r:id="rId34"/>
    <p:sldId id="671" r:id="rId35"/>
    <p:sldId id="672" r:id="rId36"/>
  </p:sldIdLst>
  <p:sldSz cx="12192000" cy="6858000"/>
  <p:notesSz cx="6858000" cy="9144000"/>
  <p:embeddedFontLst>
    <p:embeddedFont>
      <p:font typeface="Avenir Black" panose="020B0803020203020204" pitchFamily="34" charset="-78"/>
      <p:bold r:id="rId38"/>
    </p:embeddedFont>
    <p:embeddedFont>
      <p:font typeface="Avenir Book" panose="020B0503020203020204" pitchFamily="34" charset="-78"/>
      <p:regular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alibri Light" panose="020F0302020204030204" pitchFamily="34" charset="0"/>
      <p:regular r:id="rId44"/>
      <p:italic r:id="rId45"/>
    </p:embeddedFont>
    <p:embeddedFont>
      <p:font typeface="Verdana" panose="020B0604030504040204" pitchFamily="34" charset="0"/>
      <p:regular r:id="rId46"/>
      <p:bold r:id="rId47"/>
      <p:italic r:id="rId48"/>
      <p:boldItalic r:id="rId49"/>
    </p:embeddedFont>
  </p:embeddedFont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7FC9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3AFAC0-CDA9-4BE4-8B40-D0D7DF9B6892}" v="1" dt="2022-08-30T11:51:46.47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6207" autoAdjust="0"/>
    <p:restoredTop sz="89217" autoAdjust="0"/>
  </p:normalViewPr>
  <p:slideViewPr>
    <p:cSldViewPr snapToGrid="0">
      <p:cViewPr varScale="1">
        <p:scale>
          <a:sx n="61" d="100"/>
          <a:sy n="61" d="100"/>
        </p:scale>
        <p:origin x="72" y="2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font" Target="fonts/font2.fntdata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font" Target="fonts/font7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8" Type="http://schemas.openxmlformats.org/officeDocument/2006/relationships/slideMaster" Target="slideMasters/slideMaster5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1.xml"/><Relationship Id="rId41" Type="http://schemas.openxmlformats.org/officeDocument/2006/relationships/font" Target="fonts/font4.fntdata"/><Relationship Id="rId54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font" Target="fonts/font12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m Huijpen" userId="f840a8f6-bf8d-4eb8-a506-450ee8d1a6b5" providerId="ADAL" clId="{063AFAC0-CDA9-4BE4-8B40-D0D7DF9B6892}"/>
    <pc:docChg chg="custSel modSld">
      <pc:chgData name="Kim Huijpen" userId="f840a8f6-bf8d-4eb8-a506-450ee8d1a6b5" providerId="ADAL" clId="{063AFAC0-CDA9-4BE4-8B40-D0D7DF9B6892}" dt="2022-08-30T11:51:33.038" v="17" actId="3626"/>
      <pc:docMkLst>
        <pc:docMk/>
      </pc:docMkLst>
      <pc:sldChg chg="modSp mod">
        <pc:chgData name="Kim Huijpen" userId="f840a8f6-bf8d-4eb8-a506-450ee8d1a6b5" providerId="ADAL" clId="{063AFAC0-CDA9-4BE4-8B40-D0D7DF9B6892}" dt="2022-08-30T11:51:33.038" v="17" actId="3626"/>
        <pc:sldMkLst>
          <pc:docMk/>
          <pc:sldMk cId="2196100462" sldId="672"/>
        </pc:sldMkLst>
        <pc:spChg chg="mod">
          <ac:chgData name="Kim Huijpen" userId="f840a8f6-bf8d-4eb8-a506-450ee8d1a6b5" providerId="ADAL" clId="{063AFAC0-CDA9-4BE4-8B40-D0D7DF9B6892}" dt="2022-08-30T11:51:33.038" v="17" actId="3626"/>
          <ac:spMkLst>
            <pc:docMk/>
            <pc:sldMk cId="2196100462" sldId="672"/>
            <ac:spMk id="4" creationId="{69A3626F-3105-46BD-94CF-806097A22A6F}"/>
          </ac:spMkLst>
        </pc:sp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sv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sv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3DF2D6-277C-4E2E-BE66-6C80D699E7C4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9358BCB-BA11-485B-9B05-2728CD2908B1}">
      <dgm:prSet custT="1"/>
      <dgm:spPr/>
      <dgm:t>
        <a:bodyPr/>
        <a:lstStyle/>
        <a:p>
          <a:r>
            <a:rPr lang="en-US" sz="3200" b="1" dirty="0">
              <a:latin typeface="Arial" panose="020B0604020202020204" pitchFamily="34" charset="0"/>
              <a:cs typeface="Arial" panose="020B0604020202020204" pitchFamily="34" charset="0"/>
            </a:rPr>
            <a:t>1</a:t>
          </a:r>
        </a:p>
      </dgm:t>
    </dgm:pt>
    <dgm:pt modelId="{5ED41C4F-40FA-4EC8-A27A-FFD34AF7F741}" type="parTrans" cxnId="{C888A9C8-CCD0-439C-9C43-0ED95EAE3FD1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596CABC-C966-4490-AEF4-0189C5FFFE3A}" type="sibTrans" cxnId="{C888A9C8-CCD0-439C-9C43-0ED95EAE3FD1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E167B68-4798-4267-9E94-42DE4AFA8984}">
      <dgm:prSet custT="1"/>
      <dgm:spPr/>
      <dgm:t>
        <a:bodyPr/>
        <a:lstStyle/>
        <a:p>
          <a:r>
            <a:rPr lang="nl-NL" sz="3200" b="1" dirty="0">
              <a:latin typeface="Arial" panose="020B0604020202020204" pitchFamily="34" charset="0"/>
              <a:cs typeface="Arial" panose="020B0604020202020204" pitchFamily="34" charset="0"/>
            </a:rPr>
            <a:t>6</a:t>
          </a:r>
        </a:p>
      </dgm:t>
    </dgm:pt>
    <dgm:pt modelId="{72A62A19-E845-4AED-9890-F1FCC7A8AA5B}" type="parTrans" cxnId="{91BF548D-40D2-4CD2-A654-2F47CC3CCE74}">
      <dgm:prSet/>
      <dgm:spPr/>
      <dgm:t>
        <a:bodyPr/>
        <a:lstStyle/>
        <a:p>
          <a:endParaRPr lang="nl-NL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8807EFE-B381-46FC-81B5-CB9389DCC3FA}" type="sibTrans" cxnId="{91BF548D-40D2-4CD2-A654-2F47CC3CCE74}">
      <dgm:prSet/>
      <dgm:spPr/>
      <dgm:t>
        <a:bodyPr/>
        <a:lstStyle/>
        <a:p>
          <a:endParaRPr lang="nl-NL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F0404F3-3C03-4211-A801-CF6B76D01FBB}">
      <dgm:prSet custT="1"/>
      <dgm:spPr/>
      <dgm:t>
        <a:bodyPr/>
        <a:lstStyle/>
        <a:p>
          <a:pPr algn="ctr"/>
          <a:r>
            <a:rPr lang="en-US" sz="1800" b="1" dirty="0">
              <a:latin typeface="Arial" panose="020B0604020202020204" pitchFamily="34" charset="0"/>
              <a:cs typeface="Arial" panose="020B0604020202020204" pitchFamily="34" charset="0"/>
            </a:rPr>
            <a:t>Researching &amp; formulating a vision</a:t>
          </a:r>
        </a:p>
      </dgm:t>
    </dgm:pt>
    <dgm:pt modelId="{A03E7A46-0C0B-4309-B2E8-C35A6790EF00}" type="parTrans" cxnId="{3D2E5235-2DAE-4669-94F5-BF08A2223C62}">
      <dgm:prSet/>
      <dgm:spPr/>
      <dgm:t>
        <a:bodyPr/>
        <a:lstStyle/>
        <a:p>
          <a:endParaRPr lang="nl-NL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0BF2F8B-45B4-4A3C-8D1E-6CC4CA801548}" type="sibTrans" cxnId="{3D2E5235-2DAE-4669-94F5-BF08A2223C62}">
      <dgm:prSet/>
      <dgm:spPr/>
      <dgm:t>
        <a:bodyPr/>
        <a:lstStyle/>
        <a:p>
          <a:endParaRPr lang="nl-NL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13E300F-09AD-4503-9E40-0F739FA1AA2B}">
      <dgm:prSet custT="1"/>
      <dgm:spPr/>
      <dgm:t>
        <a:bodyPr/>
        <a:lstStyle/>
        <a:p>
          <a:pPr algn="ctr"/>
          <a:r>
            <a:rPr lang="en-GB" sz="1800" b="1" dirty="0">
              <a:latin typeface="Arial" panose="020B0604020202020204" pitchFamily="34" charset="0"/>
              <a:cs typeface="Arial" panose="020B0604020202020204" pitchFamily="34" charset="0"/>
            </a:rPr>
            <a:t>Adding meaning</a:t>
          </a:r>
          <a:endParaRPr lang="nl-NL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6C74883-CF89-46DA-849B-EFEEF33628E2}" type="parTrans" cxnId="{DE76D627-5DA9-4D8B-998A-CF8409F26DB1}">
      <dgm:prSet/>
      <dgm:spPr/>
      <dgm:t>
        <a:bodyPr/>
        <a:lstStyle/>
        <a:p>
          <a:endParaRPr lang="nl-NL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A5FE4B-ED08-45A4-880A-25D2EC6A01FB}" type="sibTrans" cxnId="{DE76D627-5DA9-4D8B-998A-CF8409F26DB1}">
      <dgm:prSet/>
      <dgm:spPr/>
      <dgm:t>
        <a:bodyPr/>
        <a:lstStyle/>
        <a:p>
          <a:endParaRPr lang="nl-NL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43416AE-3823-489C-B6BD-2970FC64D05D}">
      <dgm:prSet custT="1"/>
      <dgm:spPr/>
      <dgm:t>
        <a:bodyPr/>
        <a:lstStyle/>
        <a:p>
          <a:pPr algn="ctr"/>
          <a:r>
            <a:rPr lang="en-GB" sz="1800" b="1" dirty="0">
              <a:latin typeface="Arial" panose="020B0604020202020204" pitchFamily="34" charset="0"/>
              <a:cs typeface="Arial" panose="020B0604020202020204" pitchFamily="34" charset="0"/>
            </a:rPr>
            <a:t>Specifying and developing</a:t>
          </a:r>
        </a:p>
      </dgm:t>
    </dgm:pt>
    <dgm:pt modelId="{A46C942C-9DA8-4353-96E2-9F4F16A8E5AB}" type="parTrans" cxnId="{999E4155-4B3F-4D06-8D03-D0E1EEE029CC}">
      <dgm:prSet/>
      <dgm:spPr/>
      <dgm:t>
        <a:bodyPr/>
        <a:lstStyle/>
        <a:p>
          <a:endParaRPr lang="nl-NL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56B6FD-A8CF-4E67-879B-C8CD35AA8F41}" type="sibTrans" cxnId="{999E4155-4B3F-4D06-8D03-D0E1EEE029CC}">
      <dgm:prSet/>
      <dgm:spPr/>
      <dgm:t>
        <a:bodyPr/>
        <a:lstStyle/>
        <a:p>
          <a:endParaRPr lang="nl-NL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95F4AAF-96AE-45C0-A1DB-31483D7F253D}">
      <dgm:prSet custT="1"/>
      <dgm:spPr/>
      <dgm:t>
        <a:bodyPr/>
        <a:lstStyle/>
        <a:p>
          <a:pPr algn="ctr"/>
          <a:endParaRPr lang="en-GB" sz="1800" b="1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algn="ctr"/>
          <a:r>
            <a:rPr lang="en-GB" sz="1800" b="1" dirty="0">
              <a:latin typeface="Arial" panose="020B0604020202020204" pitchFamily="34" charset="0"/>
              <a:cs typeface="Arial" panose="020B0604020202020204" pitchFamily="34" charset="0"/>
            </a:rPr>
            <a:t>Implementing</a:t>
          </a:r>
          <a:br>
            <a:rPr lang="en-GB" sz="1800" dirty="0">
              <a:latin typeface="Arial" panose="020B0604020202020204" pitchFamily="34" charset="0"/>
              <a:cs typeface="Arial" panose="020B0604020202020204" pitchFamily="34" charset="0"/>
            </a:rPr>
          </a:br>
          <a:endParaRPr lang="en-US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66DB856-0839-40E9-9109-924870FC2D42}" type="parTrans" cxnId="{60555BC1-29E7-4CF4-A255-CFACC1770469}">
      <dgm:prSet/>
      <dgm:spPr/>
      <dgm:t>
        <a:bodyPr/>
        <a:lstStyle/>
        <a:p>
          <a:endParaRPr lang="nl-NL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DA18D93-8716-47E6-B059-32A9FC28FF1A}" type="sibTrans" cxnId="{60555BC1-29E7-4CF4-A255-CFACC1770469}">
      <dgm:prSet/>
      <dgm:spPr/>
      <dgm:t>
        <a:bodyPr/>
        <a:lstStyle/>
        <a:p>
          <a:endParaRPr lang="nl-NL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29151D2-B655-4682-B437-5FFFB4E828F9}">
      <dgm:prSet custT="1"/>
      <dgm:spPr/>
      <dgm:t>
        <a:bodyPr/>
        <a:lstStyle/>
        <a:p>
          <a:pPr algn="ctr"/>
          <a:endParaRPr lang="en-GB" sz="1800" b="1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algn="ctr"/>
          <a:r>
            <a:rPr lang="en-GB" sz="1800" b="1" dirty="0">
              <a:latin typeface="Arial" panose="020B0604020202020204" pitchFamily="34" charset="0"/>
              <a:cs typeface="Arial" panose="020B0604020202020204" pitchFamily="34" charset="0"/>
            </a:rPr>
            <a:t>Consolidating</a:t>
          </a:r>
          <a:br>
            <a:rPr lang="en-GB" sz="1800" dirty="0">
              <a:latin typeface="Arial" panose="020B0604020202020204" pitchFamily="34" charset="0"/>
              <a:cs typeface="Arial" panose="020B0604020202020204" pitchFamily="34" charset="0"/>
            </a:rPr>
          </a:br>
          <a:endParaRPr lang="nl-NL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69FD872-4B9F-4B8D-9A51-83211C311E3A}" type="parTrans" cxnId="{D0712E06-9425-49F9-A8B6-E5B7622AC0A6}">
      <dgm:prSet/>
      <dgm:spPr/>
      <dgm:t>
        <a:bodyPr/>
        <a:lstStyle/>
        <a:p>
          <a:endParaRPr lang="nl-NL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996652A-0824-41FE-8FA2-9DCC8EC1077E}" type="sibTrans" cxnId="{D0712E06-9425-49F9-A8B6-E5B7622AC0A6}">
      <dgm:prSet/>
      <dgm:spPr/>
      <dgm:t>
        <a:bodyPr/>
        <a:lstStyle/>
        <a:p>
          <a:endParaRPr lang="nl-NL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3D15230-ABF2-45A9-BDEB-DD74960F6E65}">
      <dgm:prSet custT="1"/>
      <dgm:spPr/>
      <dgm:t>
        <a:bodyPr/>
        <a:lstStyle/>
        <a:p>
          <a:r>
            <a:rPr lang="en-GB" sz="3200" b="1" dirty="0">
              <a:latin typeface="Arial" panose="020B0604020202020204" pitchFamily="34" charset="0"/>
              <a:cs typeface="Arial" panose="020B0604020202020204" pitchFamily="34" charset="0"/>
            </a:rPr>
            <a:t>2</a:t>
          </a:r>
          <a:endParaRPr lang="en-US" sz="32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B8A777A-DC27-4286-965B-65BF0088DF30}" type="parTrans" cxnId="{45F5B295-A46B-42B7-85FB-07A2FAA8D80B}">
      <dgm:prSet/>
      <dgm:spPr/>
      <dgm:t>
        <a:bodyPr/>
        <a:lstStyle/>
        <a:p>
          <a:endParaRPr lang="nl-NL"/>
        </a:p>
      </dgm:t>
    </dgm:pt>
    <dgm:pt modelId="{C3067B5C-2907-44B4-8270-F5078DC9E402}" type="sibTrans" cxnId="{45F5B295-A46B-42B7-85FB-07A2FAA8D80B}">
      <dgm:prSet/>
      <dgm:spPr/>
      <dgm:t>
        <a:bodyPr/>
        <a:lstStyle/>
        <a:p>
          <a:endParaRPr lang="nl-NL"/>
        </a:p>
      </dgm:t>
    </dgm:pt>
    <dgm:pt modelId="{7BE86B57-8A34-4C8B-9632-77C6467F3A03}">
      <dgm:prSet custT="1"/>
      <dgm:spPr/>
      <dgm:t>
        <a:bodyPr/>
        <a:lstStyle/>
        <a:p>
          <a:r>
            <a:rPr lang="en-US" sz="3200" b="1" dirty="0">
              <a:latin typeface="Arial" panose="020B0604020202020204" pitchFamily="34" charset="0"/>
              <a:cs typeface="Arial" panose="020B0604020202020204" pitchFamily="34" charset="0"/>
            </a:rPr>
            <a:t>3</a:t>
          </a:r>
          <a:endParaRPr lang="en-GB" sz="32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6A40F5B-5297-4725-A9DC-8123D3281679}" type="parTrans" cxnId="{A9E237B1-516C-4C57-AEED-BEE63DEC1155}">
      <dgm:prSet/>
      <dgm:spPr/>
      <dgm:t>
        <a:bodyPr/>
        <a:lstStyle/>
        <a:p>
          <a:endParaRPr lang="nl-NL"/>
        </a:p>
      </dgm:t>
    </dgm:pt>
    <dgm:pt modelId="{0CF37A2C-3C66-4191-BA9C-11CE8F98D66C}" type="sibTrans" cxnId="{A9E237B1-516C-4C57-AEED-BEE63DEC1155}">
      <dgm:prSet/>
      <dgm:spPr/>
      <dgm:t>
        <a:bodyPr/>
        <a:lstStyle/>
        <a:p>
          <a:endParaRPr lang="nl-NL"/>
        </a:p>
      </dgm:t>
    </dgm:pt>
    <dgm:pt modelId="{36BB1B75-618A-4CB5-9751-37AB1CB8A6D5}">
      <dgm:prSet custT="1"/>
      <dgm:spPr/>
      <dgm:t>
        <a:bodyPr/>
        <a:lstStyle/>
        <a:p>
          <a:pPr algn="ctr"/>
          <a:r>
            <a:rPr lang="en-GB" sz="1800" b="1" dirty="0">
              <a:latin typeface="Arial" panose="020B0604020202020204" pitchFamily="34" charset="0"/>
              <a:cs typeface="Arial" panose="020B0604020202020204" pitchFamily="34" charset="0"/>
            </a:rPr>
            <a:t>Increasing power of imagination &amp; experimenting</a:t>
          </a:r>
          <a:endParaRPr lang="en-US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FBA3362-688F-4C7B-8249-394120A1E29F}" type="parTrans" cxnId="{FFB12A6B-DFD2-442B-AA9C-7612DD72D1B4}">
      <dgm:prSet/>
      <dgm:spPr/>
      <dgm:t>
        <a:bodyPr/>
        <a:lstStyle/>
        <a:p>
          <a:endParaRPr lang="nl-NL"/>
        </a:p>
      </dgm:t>
    </dgm:pt>
    <dgm:pt modelId="{7BE89031-A83E-4628-B437-2EA7BE7B53D3}" type="sibTrans" cxnId="{FFB12A6B-DFD2-442B-AA9C-7612DD72D1B4}">
      <dgm:prSet/>
      <dgm:spPr/>
      <dgm:t>
        <a:bodyPr/>
        <a:lstStyle/>
        <a:p>
          <a:endParaRPr lang="nl-NL"/>
        </a:p>
      </dgm:t>
    </dgm:pt>
    <dgm:pt modelId="{D7A4E87C-F16A-4BCD-B843-5BD9E6FF277F}">
      <dgm:prSet custT="1"/>
      <dgm:spPr/>
      <dgm:t>
        <a:bodyPr/>
        <a:lstStyle/>
        <a:p>
          <a:r>
            <a:rPr lang="en-GB" sz="3200" b="1" dirty="0">
              <a:latin typeface="Arial" panose="020B0604020202020204" pitchFamily="34" charset="0"/>
              <a:cs typeface="Arial" panose="020B0604020202020204" pitchFamily="34" charset="0"/>
            </a:rPr>
            <a:t>4</a:t>
          </a:r>
          <a:endParaRPr lang="nl-NL" sz="32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80D38FE-799E-4CEB-99AC-DDE1AE1933F8}" type="parTrans" cxnId="{2C87CC19-A2A3-495D-A1C6-DBA1E1B2632B}">
      <dgm:prSet/>
      <dgm:spPr/>
      <dgm:t>
        <a:bodyPr/>
        <a:lstStyle/>
        <a:p>
          <a:endParaRPr lang="nl-NL"/>
        </a:p>
      </dgm:t>
    </dgm:pt>
    <dgm:pt modelId="{39ED0C2A-509F-4F38-AB79-BB540C8C6B15}" type="sibTrans" cxnId="{2C87CC19-A2A3-495D-A1C6-DBA1E1B2632B}">
      <dgm:prSet/>
      <dgm:spPr/>
      <dgm:t>
        <a:bodyPr/>
        <a:lstStyle/>
        <a:p>
          <a:endParaRPr lang="nl-NL"/>
        </a:p>
      </dgm:t>
    </dgm:pt>
    <dgm:pt modelId="{E077E5FD-59CC-4570-A385-DF1BBF393201}">
      <dgm:prSet custT="1"/>
      <dgm:spPr/>
      <dgm:t>
        <a:bodyPr/>
        <a:lstStyle/>
        <a:p>
          <a:r>
            <a:rPr lang="en-GB" sz="3200" b="1">
              <a:latin typeface="Arial" panose="020B0604020202020204" pitchFamily="34" charset="0"/>
              <a:cs typeface="Arial" panose="020B0604020202020204" pitchFamily="34" charset="0"/>
            </a:rPr>
            <a:t>5</a:t>
          </a:r>
          <a:endParaRPr lang="en-GB" sz="32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32DAC8A-B6B0-4F9B-8D6D-A97293B37504}" type="parTrans" cxnId="{8637157F-6DDE-4EEE-A7AC-6CB932431416}">
      <dgm:prSet/>
      <dgm:spPr/>
      <dgm:t>
        <a:bodyPr/>
        <a:lstStyle/>
        <a:p>
          <a:endParaRPr lang="nl-NL"/>
        </a:p>
      </dgm:t>
    </dgm:pt>
    <dgm:pt modelId="{26BA017D-3867-46B8-AA84-91693BFC5D04}" type="sibTrans" cxnId="{8637157F-6DDE-4EEE-A7AC-6CB932431416}">
      <dgm:prSet/>
      <dgm:spPr/>
      <dgm:t>
        <a:bodyPr/>
        <a:lstStyle/>
        <a:p>
          <a:endParaRPr lang="nl-NL"/>
        </a:p>
      </dgm:t>
    </dgm:pt>
    <dgm:pt modelId="{CEB1DF60-24AC-46DB-B69C-8BCAD8505ECE}" type="pres">
      <dgm:prSet presAssocID="{8F3DF2D6-277C-4E2E-BE66-6C80D699E7C4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8DE91F18-FEF3-46FD-A3B0-3D0B1FB28B60}" type="pres">
      <dgm:prSet presAssocID="{79358BCB-BA11-485B-9B05-2728CD2908B1}" presName="horFlow" presStyleCnt="0"/>
      <dgm:spPr/>
    </dgm:pt>
    <dgm:pt modelId="{A5668C3A-5848-4E6E-B3CE-6AD20791E1F9}" type="pres">
      <dgm:prSet presAssocID="{79358BCB-BA11-485B-9B05-2728CD2908B1}" presName="bigChev" presStyleLbl="node1" presStyleIdx="0" presStyleCnt="6" custLinFactX="-84729" custLinFactNeighborX="-100000" custLinFactNeighborY="-1680"/>
      <dgm:spPr/>
    </dgm:pt>
    <dgm:pt modelId="{5ADB2BEA-E6B6-4497-839B-65E7027A7095}" type="pres">
      <dgm:prSet presAssocID="{A03E7A46-0C0B-4309-B2E8-C35A6790EF00}" presName="parTrans" presStyleCnt="0"/>
      <dgm:spPr/>
    </dgm:pt>
    <dgm:pt modelId="{CD6B9EE5-0AA1-47AA-895E-908DB7420DA7}" type="pres">
      <dgm:prSet presAssocID="{DF0404F3-3C03-4211-A801-CF6B76D01FBB}" presName="node" presStyleLbl="alignAccFollowNode1" presStyleIdx="0" presStyleCnt="6" custScaleX="303864" custLinFactX="-82301" custLinFactNeighborX="-100000" custLinFactNeighborY="0">
        <dgm:presLayoutVars>
          <dgm:bulletEnabled val="1"/>
        </dgm:presLayoutVars>
      </dgm:prSet>
      <dgm:spPr/>
    </dgm:pt>
    <dgm:pt modelId="{29F08F7A-72BD-4026-AA83-0008F6E29113}" type="pres">
      <dgm:prSet presAssocID="{79358BCB-BA11-485B-9B05-2728CD2908B1}" presName="vSp" presStyleCnt="0"/>
      <dgm:spPr/>
    </dgm:pt>
    <dgm:pt modelId="{B325A91F-8A21-4AF9-9E5C-D7136A130881}" type="pres">
      <dgm:prSet presAssocID="{F3D15230-ABF2-45A9-BDEB-DD74960F6E65}" presName="horFlow" presStyleCnt="0"/>
      <dgm:spPr/>
    </dgm:pt>
    <dgm:pt modelId="{A63D945F-B57A-41DD-8CAF-9DD0E8264318}" type="pres">
      <dgm:prSet presAssocID="{F3D15230-ABF2-45A9-BDEB-DD74960F6E65}" presName="bigChev" presStyleLbl="node1" presStyleIdx="1" presStyleCnt="6" custLinFactX="-84729" custLinFactNeighborX="-100000" custLinFactNeighborY="-1680"/>
      <dgm:spPr/>
    </dgm:pt>
    <dgm:pt modelId="{1D742434-8C7A-4D7C-B7CB-13D54FC434AC}" type="pres">
      <dgm:prSet presAssocID="{7FBA3362-688F-4C7B-8249-394120A1E29F}" presName="parTrans" presStyleCnt="0"/>
      <dgm:spPr/>
    </dgm:pt>
    <dgm:pt modelId="{DB8F7DC7-3F73-4598-B52C-02FC44A6786C}" type="pres">
      <dgm:prSet presAssocID="{36BB1B75-618A-4CB5-9751-37AB1CB8A6D5}" presName="node" presStyleLbl="alignAccFollowNode1" presStyleIdx="1" presStyleCnt="6" custScaleX="405908" custLinFactX="-68283" custLinFactNeighborX="-100000">
        <dgm:presLayoutVars>
          <dgm:bulletEnabled val="1"/>
        </dgm:presLayoutVars>
      </dgm:prSet>
      <dgm:spPr/>
    </dgm:pt>
    <dgm:pt modelId="{7067A8E7-0282-46A4-AB11-64CBE7870402}" type="pres">
      <dgm:prSet presAssocID="{F3D15230-ABF2-45A9-BDEB-DD74960F6E65}" presName="vSp" presStyleCnt="0"/>
      <dgm:spPr/>
    </dgm:pt>
    <dgm:pt modelId="{EACA7F6C-61B1-4BAA-A00F-8EA68B86E616}" type="pres">
      <dgm:prSet presAssocID="{7BE86B57-8A34-4C8B-9632-77C6467F3A03}" presName="horFlow" presStyleCnt="0"/>
      <dgm:spPr/>
    </dgm:pt>
    <dgm:pt modelId="{A26F5277-787C-44E0-A7AB-24D06839BC85}" type="pres">
      <dgm:prSet presAssocID="{7BE86B57-8A34-4C8B-9632-77C6467F3A03}" presName="bigChev" presStyleLbl="node1" presStyleIdx="2" presStyleCnt="6" custLinFactX="-84729" custLinFactNeighborX="-100000" custLinFactNeighborY="-1680"/>
      <dgm:spPr/>
    </dgm:pt>
    <dgm:pt modelId="{AFF2CC8E-2519-4762-827B-B2EA70B41C44}" type="pres">
      <dgm:prSet presAssocID="{56C74883-CF89-46DA-849B-EFEEF33628E2}" presName="parTrans" presStyleCnt="0"/>
      <dgm:spPr/>
    </dgm:pt>
    <dgm:pt modelId="{7D201E3B-4CD1-4AE6-901A-AFCA3835512B}" type="pres">
      <dgm:prSet presAssocID="{113E300F-09AD-4503-9E40-0F739FA1AA2B}" presName="node" presStyleLbl="alignAccFollowNode1" presStyleIdx="2" presStyleCnt="6" custScaleX="201089" custLinFactX="167239" custLinFactNeighborX="200000" custLinFactNeighborY="4418">
        <dgm:presLayoutVars>
          <dgm:bulletEnabled val="1"/>
        </dgm:presLayoutVars>
      </dgm:prSet>
      <dgm:spPr/>
    </dgm:pt>
    <dgm:pt modelId="{15C49542-07B7-4F32-8A70-0E6110876996}" type="pres">
      <dgm:prSet presAssocID="{7BE86B57-8A34-4C8B-9632-77C6467F3A03}" presName="vSp" presStyleCnt="0"/>
      <dgm:spPr/>
    </dgm:pt>
    <dgm:pt modelId="{ACF5C9E2-EBC6-4375-B93D-94C8DEBF44D2}" type="pres">
      <dgm:prSet presAssocID="{D7A4E87C-F16A-4BCD-B843-5BD9E6FF277F}" presName="horFlow" presStyleCnt="0"/>
      <dgm:spPr/>
    </dgm:pt>
    <dgm:pt modelId="{865D3F28-165B-4977-B13D-CE04CD99E2D1}" type="pres">
      <dgm:prSet presAssocID="{D7A4E87C-F16A-4BCD-B843-5BD9E6FF277F}" presName="bigChev" presStyleLbl="node1" presStyleIdx="3" presStyleCnt="6" custLinFactX="-84729" custLinFactNeighborX="-100000" custLinFactNeighborY="-1680"/>
      <dgm:spPr/>
    </dgm:pt>
    <dgm:pt modelId="{11D3B8A2-0692-4C1C-8751-540AB789D939}" type="pres">
      <dgm:prSet presAssocID="{A46C942C-9DA8-4353-96E2-9F4F16A8E5AB}" presName="parTrans" presStyleCnt="0"/>
      <dgm:spPr/>
    </dgm:pt>
    <dgm:pt modelId="{EFAF69D0-692A-466C-A211-6925916D7046}" type="pres">
      <dgm:prSet presAssocID="{A43416AE-3823-489C-B6BD-2970FC64D05D}" presName="node" presStyleLbl="alignAccFollowNode1" presStyleIdx="3" presStyleCnt="6" custScaleX="247551" custLinFactX="208666" custLinFactNeighborX="300000" custLinFactNeighborY="1">
        <dgm:presLayoutVars>
          <dgm:bulletEnabled val="1"/>
        </dgm:presLayoutVars>
      </dgm:prSet>
      <dgm:spPr/>
    </dgm:pt>
    <dgm:pt modelId="{FBB492CE-F0CE-4382-8F10-CB62F648EE27}" type="pres">
      <dgm:prSet presAssocID="{D7A4E87C-F16A-4BCD-B843-5BD9E6FF277F}" presName="vSp" presStyleCnt="0"/>
      <dgm:spPr/>
    </dgm:pt>
    <dgm:pt modelId="{F7D05E01-A72B-4D16-B0EC-76DA0B72A7A8}" type="pres">
      <dgm:prSet presAssocID="{E077E5FD-59CC-4570-A385-DF1BBF393201}" presName="horFlow" presStyleCnt="0"/>
      <dgm:spPr/>
    </dgm:pt>
    <dgm:pt modelId="{C78A1D47-7291-4C0A-80D9-7B8B9B28CAB1}" type="pres">
      <dgm:prSet presAssocID="{E077E5FD-59CC-4570-A385-DF1BBF393201}" presName="bigChev" presStyleLbl="node1" presStyleIdx="4" presStyleCnt="6" custLinFactX="-84729" custLinFactNeighborX="-100000" custLinFactNeighborY="-1680"/>
      <dgm:spPr/>
    </dgm:pt>
    <dgm:pt modelId="{1D37F562-6860-42C7-8229-1F9D1F41F345}" type="pres">
      <dgm:prSet presAssocID="{E66DB856-0839-40E9-9109-924870FC2D42}" presName="parTrans" presStyleCnt="0"/>
      <dgm:spPr/>
    </dgm:pt>
    <dgm:pt modelId="{75AE0FB9-0023-45C5-AFA0-090152812813}" type="pres">
      <dgm:prSet presAssocID="{095F4AAF-96AE-45C0-A1DB-31483D7F253D}" presName="node" presStyleLbl="alignAccFollowNode1" presStyleIdx="4" presStyleCnt="6" custScaleX="256421" custLinFactX="297109" custLinFactNeighborX="300000" custLinFactNeighborY="6074">
        <dgm:presLayoutVars>
          <dgm:bulletEnabled val="1"/>
        </dgm:presLayoutVars>
      </dgm:prSet>
      <dgm:spPr/>
    </dgm:pt>
    <dgm:pt modelId="{6F89F05E-4E75-461A-8A18-5EA6195D57C8}" type="pres">
      <dgm:prSet presAssocID="{E077E5FD-59CC-4570-A385-DF1BBF393201}" presName="vSp" presStyleCnt="0"/>
      <dgm:spPr/>
    </dgm:pt>
    <dgm:pt modelId="{1C8429B1-3884-46A7-B928-451BD78CE5DA}" type="pres">
      <dgm:prSet presAssocID="{AE167B68-4798-4267-9E94-42DE4AFA8984}" presName="horFlow" presStyleCnt="0"/>
      <dgm:spPr/>
    </dgm:pt>
    <dgm:pt modelId="{A6449030-36B3-4266-93BE-E0BAEB3512E1}" type="pres">
      <dgm:prSet presAssocID="{AE167B68-4798-4267-9E94-42DE4AFA8984}" presName="bigChev" presStyleLbl="node1" presStyleIdx="5" presStyleCnt="6" custLinFactX="-84729" custLinFactNeighborX="-100000" custLinFactNeighborY="-1680"/>
      <dgm:spPr/>
    </dgm:pt>
    <dgm:pt modelId="{55EE6CEE-635C-4B90-A945-250CD0EDF179}" type="pres">
      <dgm:prSet presAssocID="{169FD872-4B9F-4B8D-9A51-83211C311E3A}" presName="parTrans" presStyleCnt="0"/>
      <dgm:spPr/>
    </dgm:pt>
    <dgm:pt modelId="{1EF78F26-7BEA-40D9-92D7-C38B55B8A75F}" type="pres">
      <dgm:prSet presAssocID="{F29151D2-B655-4682-B437-5FFFB4E828F9}" presName="node" presStyleLbl="alignAccFollowNode1" presStyleIdx="5" presStyleCnt="6" custScaleX="154445" custLinFactX="316432" custLinFactNeighborX="400000">
        <dgm:presLayoutVars>
          <dgm:bulletEnabled val="1"/>
        </dgm:presLayoutVars>
      </dgm:prSet>
      <dgm:spPr/>
    </dgm:pt>
  </dgm:ptLst>
  <dgm:cxnLst>
    <dgm:cxn modelId="{D0712E06-9425-49F9-A8B6-E5B7622AC0A6}" srcId="{AE167B68-4798-4267-9E94-42DE4AFA8984}" destId="{F29151D2-B655-4682-B437-5FFFB4E828F9}" srcOrd="0" destOrd="0" parTransId="{169FD872-4B9F-4B8D-9A51-83211C311E3A}" sibTransId="{2996652A-0824-41FE-8FA2-9DCC8EC1077E}"/>
    <dgm:cxn modelId="{8B90E10B-EFB0-4514-9736-2C6D6258F5A9}" type="presOf" srcId="{F3D15230-ABF2-45A9-BDEB-DD74960F6E65}" destId="{A63D945F-B57A-41DD-8CAF-9DD0E8264318}" srcOrd="0" destOrd="0" presId="urn:microsoft.com/office/officeart/2005/8/layout/lProcess3"/>
    <dgm:cxn modelId="{2C87CC19-A2A3-495D-A1C6-DBA1E1B2632B}" srcId="{8F3DF2D6-277C-4E2E-BE66-6C80D699E7C4}" destId="{D7A4E87C-F16A-4BCD-B843-5BD9E6FF277F}" srcOrd="3" destOrd="0" parTransId="{B80D38FE-799E-4CEB-99AC-DDE1AE1933F8}" sibTransId="{39ED0C2A-509F-4F38-AB79-BB540C8C6B15}"/>
    <dgm:cxn modelId="{A366661E-A0D8-4FA2-968D-7857C41B0D97}" type="presOf" srcId="{E077E5FD-59CC-4570-A385-DF1BBF393201}" destId="{C78A1D47-7291-4C0A-80D9-7B8B9B28CAB1}" srcOrd="0" destOrd="0" presId="urn:microsoft.com/office/officeart/2005/8/layout/lProcess3"/>
    <dgm:cxn modelId="{DE76D627-5DA9-4D8B-998A-CF8409F26DB1}" srcId="{7BE86B57-8A34-4C8B-9632-77C6467F3A03}" destId="{113E300F-09AD-4503-9E40-0F739FA1AA2B}" srcOrd="0" destOrd="0" parTransId="{56C74883-CF89-46DA-849B-EFEEF33628E2}" sibTransId="{9EA5FE4B-ED08-45A4-880A-25D2EC6A01FB}"/>
    <dgm:cxn modelId="{175F102D-5FBE-4BEA-BCA5-E433A9129F93}" type="presOf" srcId="{79358BCB-BA11-485B-9B05-2728CD2908B1}" destId="{A5668C3A-5848-4E6E-B3CE-6AD20791E1F9}" srcOrd="0" destOrd="0" presId="urn:microsoft.com/office/officeart/2005/8/layout/lProcess3"/>
    <dgm:cxn modelId="{F9E55330-9EEC-4F26-8282-DCB2D3F5BC8B}" type="presOf" srcId="{DF0404F3-3C03-4211-A801-CF6B76D01FBB}" destId="{CD6B9EE5-0AA1-47AA-895E-908DB7420DA7}" srcOrd="0" destOrd="0" presId="urn:microsoft.com/office/officeart/2005/8/layout/lProcess3"/>
    <dgm:cxn modelId="{CD114B32-41AF-4DAA-AC87-94350FDAFC4E}" type="presOf" srcId="{7BE86B57-8A34-4C8B-9632-77C6467F3A03}" destId="{A26F5277-787C-44E0-A7AB-24D06839BC85}" srcOrd="0" destOrd="0" presId="urn:microsoft.com/office/officeart/2005/8/layout/lProcess3"/>
    <dgm:cxn modelId="{3D2E5235-2DAE-4669-94F5-BF08A2223C62}" srcId="{79358BCB-BA11-485B-9B05-2728CD2908B1}" destId="{DF0404F3-3C03-4211-A801-CF6B76D01FBB}" srcOrd="0" destOrd="0" parTransId="{A03E7A46-0C0B-4309-B2E8-C35A6790EF00}" sibTransId="{50BF2F8B-45B4-4A3C-8D1E-6CC4CA801548}"/>
    <dgm:cxn modelId="{D36A0067-D384-42FD-B00B-F2D235B7B701}" type="presOf" srcId="{095F4AAF-96AE-45C0-A1DB-31483D7F253D}" destId="{75AE0FB9-0023-45C5-AFA0-090152812813}" srcOrd="0" destOrd="0" presId="urn:microsoft.com/office/officeart/2005/8/layout/lProcess3"/>
    <dgm:cxn modelId="{FFB12A6B-DFD2-442B-AA9C-7612DD72D1B4}" srcId="{F3D15230-ABF2-45A9-BDEB-DD74960F6E65}" destId="{36BB1B75-618A-4CB5-9751-37AB1CB8A6D5}" srcOrd="0" destOrd="0" parTransId="{7FBA3362-688F-4C7B-8249-394120A1E29F}" sibTransId="{7BE89031-A83E-4628-B437-2EA7BE7B53D3}"/>
    <dgm:cxn modelId="{999E4155-4B3F-4D06-8D03-D0E1EEE029CC}" srcId="{D7A4E87C-F16A-4BCD-B843-5BD9E6FF277F}" destId="{A43416AE-3823-489C-B6BD-2970FC64D05D}" srcOrd="0" destOrd="0" parTransId="{A46C942C-9DA8-4353-96E2-9F4F16A8E5AB}" sibTransId="{2E56B6FD-A8CF-4E67-879B-C8CD35AA8F41}"/>
    <dgm:cxn modelId="{BE06BC57-7789-4B2F-96ED-D351B4140DC2}" type="presOf" srcId="{D7A4E87C-F16A-4BCD-B843-5BD9E6FF277F}" destId="{865D3F28-165B-4977-B13D-CE04CD99E2D1}" srcOrd="0" destOrd="0" presId="urn:microsoft.com/office/officeart/2005/8/layout/lProcess3"/>
    <dgm:cxn modelId="{8637157F-6DDE-4EEE-A7AC-6CB932431416}" srcId="{8F3DF2D6-277C-4E2E-BE66-6C80D699E7C4}" destId="{E077E5FD-59CC-4570-A385-DF1BBF393201}" srcOrd="4" destOrd="0" parTransId="{032DAC8A-B6B0-4F9B-8D6D-A97293B37504}" sibTransId="{26BA017D-3867-46B8-AA84-91693BFC5D04}"/>
    <dgm:cxn modelId="{342D5C88-F3CB-4A59-A941-E1FC329717B5}" type="presOf" srcId="{A43416AE-3823-489C-B6BD-2970FC64D05D}" destId="{EFAF69D0-692A-466C-A211-6925916D7046}" srcOrd="0" destOrd="0" presId="urn:microsoft.com/office/officeart/2005/8/layout/lProcess3"/>
    <dgm:cxn modelId="{91BF548D-40D2-4CD2-A654-2F47CC3CCE74}" srcId="{8F3DF2D6-277C-4E2E-BE66-6C80D699E7C4}" destId="{AE167B68-4798-4267-9E94-42DE4AFA8984}" srcOrd="5" destOrd="0" parTransId="{72A62A19-E845-4AED-9890-F1FCC7A8AA5B}" sibTransId="{48807EFE-B381-46FC-81B5-CB9389DCC3FA}"/>
    <dgm:cxn modelId="{92432392-2552-47C6-8B71-6732315F9549}" type="presOf" srcId="{AE167B68-4798-4267-9E94-42DE4AFA8984}" destId="{A6449030-36B3-4266-93BE-E0BAEB3512E1}" srcOrd="0" destOrd="0" presId="urn:microsoft.com/office/officeart/2005/8/layout/lProcess3"/>
    <dgm:cxn modelId="{45F5B295-A46B-42B7-85FB-07A2FAA8D80B}" srcId="{8F3DF2D6-277C-4E2E-BE66-6C80D699E7C4}" destId="{F3D15230-ABF2-45A9-BDEB-DD74960F6E65}" srcOrd="1" destOrd="0" parTransId="{4B8A777A-DC27-4286-965B-65BF0088DF30}" sibTransId="{C3067B5C-2907-44B4-8270-F5078DC9E402}"/>
    <dgm:cxn modelId="{3312BC96-40F2-4D6F-B2EF-D979E4E6083E}" type="presOf" srcId="{36BB1B75-618A-4CB5-9751-37AB1CB8A6D5}" destId="{DB8F7DC7-3F73-4598-B52C-02FC44A6786C}" srcOrd="0" destOrd="0" presId="urn:microsoft.com/office/officeart/2005/8/layout/lProcess3"/>
    <dgm:cxn modelId="{A9E237B1-516C-4C57-AEED-BEE63DEC1155}" srcId="{8F3DF2D6-277C-4E2E-BE66-6C80D699E7C4}" destId="{7BE86B57-8A34-4C8B-9632-77C6467F3A03}" srcOrd="2" destOrd="0" parTransId="{06A40F5B-5297-4725-A9DC-8123D3281679}" sibTransId="{0CF37A2C-3C66-4191-BA9C-11CE8F98D66C}"/>
    <dgm:cxn modelId="{60555BC1-29E7-4CF4-A255-CFACC1770469}" srcId="{E077E5FD-59CC-4570-A385-DF1BBF393201}" destId="{095F4AAF-96AE-45C0-A1DB-31483D7F253D}" srcOrd="0" destOrd="0" parTransId="{E66DB856-0839-40E9-9109-924870FC2D42}" sibTransId="{9DA18D93-8716-47E6-B059-32A9FC28FF1A}"/>
    <dgm:cxn modelId="{8BD584C8-2BA7-4DB7-B1A9-350E6F7309D0}" type="presOf" srcId="{8F3DF2D6-277C-4E2E-BE66-6C80D699E7C4}" destId="{CEB1DF60-24AC-46DB-B69C-8BCAD8505ECE}" srcOrd="0" destOrd="0" presId="urn:microsoft.com/office/officeart/2005/8/layout/lProcess3"/>
    <dgm:cxn modelId="{C888A9C8-CCD0-439C-9C43-0ED95EAE3FD1}" srcId="{8F3DF2D6-277C-4E2E-BE66-6C80D699E7C4}" destId="{79358BCB-BA11-485B-9B05-2728CD2908B1}" srcOrd="0" destOrd="0" parTransId="{5ED41C4F-40FA-4EC8-A27A-FFD34AF7F741}" sibTransId="{2596CABC-C966-4490-AEF4-0189C5FFFE3A}"/>
    <dgm:cxn modelId="{666AD0D5-FE97-45F9-A66A-EA471217101B}" type="presOf" srcId="{113E300F-09AD-4503-9E40-0F739FA1AA2B}" destId="{7D201E3B-4CD1-4AE6-901A-AFCA3835512B}" srcOrd="0" destOrd="0" presId="urn:microsoft.com/office/officeart/2005/8/layout/lProcess3"/>
    <dgm:cxn modelId="{3F66ADEC-8D6E-4BEC-8D29-73A407CE30C1}" type="presOf" srcId="{F29151D2-B655-4682-B437-5FFFB4E828F9}" destId="{1EF78F26-7BEA-40D9-92D7-C38B55B8A75F}" srcOrd="0" destOrd="0" presId="urn:microsoft.com/office/officeart/2005/8/layout/lProcess3"/>
    <dgm:cxn modelId="{387DE46F-A76F-49A5-8E8D-537A3E862060}" type="presParOf" srcId="{CEB1DF60-24AC-46DB-B69C-8BCAD8505ECE}" destId="{8DE91F18-FEF3-46FD-A3B0-3D0B1FB28B60}" srcOrd="0" destOrd="0" presId="urn:microsoft.com/office/officeart/2005/8/layout/lProcess3"/>
    <dgm:cxn modelId="{50C8FF59-45B5-46F4-8045-A4ACBC022416}" type="presParOf" srcId="{8DE91F18-FEF3-46FD-A3B0-3D0B1FB28B60}" destId="{A5668C3A-5848-4E6E-B3CE-6AD20791E1F9}" srcOrd="0" destOrd="0" presId="urn:microsoft.com/office/officeart/2005/8/layout/lProcess3"/>
    <dgm:cxn modelId="{6A254629-2CFD-479B-B3A7-E7A4E9ADD54C}" type="presParOf" srcId="{8DE91F18-FEF3-46FD-A3B0-3D0B1FB28B60}" destId="{5ADB2BEA-E6B6-4497-839B-65E7027A7095}" srcOrd="1" destOrd="0" presId="urn:microsoft.com/office/officeart/2005/8/layout/lProcess3"/>
    <dgm:cxn modelId="{0E7D5039-C9DD-491C-814F-ABFDEC7A9942}" type="presParOf" srcId="{8DE91F18-FEF3-46FD-A3B0-3D0B1FB28B60}" destId="{CD6B9EE5-0AA1-47AA-895E-908DB7420DA7}" srcOrd="2" destOrd="0" presId="urn:microsoft.com/office/officeart/2005/8/layout/lProcess3"/>
    <dgm:cxn modelId="{5A7F07C4-2C44-4A5E-88AC-7AAF6A9BB827}" type="presParOf" srcId="{CEB1DF60-24AC-46DB-B69C-8BCAD8505ECE}" destId="{29F08F7A-72BD-4026-AA83-0008F6E29113}" srcOrd="1" destOrd="0" presId="urn:microsoft.com/office/officeart/2005/8/layout/lProcess3"/>
    <dgm:cxn modelId="{B9A8A7A4-CB1B-49B7-A725-14B5DA1014A4}" type="presParOf" srcId="{CEB1DF60-24AC-46DB-B69C-8BCAD8505ECE}" destId="{B325A91F-8A21-4AF9-9E5C-D7136A130881}" srcOrd="2" destOrd="0" presId="urn:microsoft.com/office/officeart/2005/8/layout/lProcess3"/>
    <dgm:cxn modelId="{7177850F-A6FC-4555-AB1C-63394030760A}" type="presParOf" srcId="{B325A91F-8A21-4AF9-9E5C-D7136A130881}" destId="{A63D945F-B57A-41DD-8CAF-9DD0E8264318}" srcOrd="0" destOrd="0" presId="urn:microsoft.com/office/officeart/2005/8/layout/lProcess3"/>
    <dgm:cxn modelId="{A0A3F5FC-AF1D-4564-B109-42B53976E91D}" type="presParOf" srcId="{B325A91F-8A21-4AF9-9E5C-D7136A130881}" destId="{1D742434-8C7A-4D7C-B7CB-13D54FC434AC}" srcOrd="1" destOrd="0" presId="urn:microsoft.com/office/officeart/2005/8/layout/lProcess3"/>
    <dgm:cxn modelId="{54D77C2E-6B96-48AA-88B0-09BEB111B50E}" type="presParOf" srcId="{B325A91F-8A21-4AF9-9E5C-D7136A130881}" destId="{DB8F7DC7-3F73-4598-B52C-02FC44A6786C}" srcOrd="2" destOrd="0" presId="urn:microsoft.com/office/officeart/2005/8/layout/lProcess3"/>
    <dgm:cxn modelId="{88858EE9-52DC-4CFB-B7B6-DCBB58C8ED12}" type="presParOf" srcId="{CEB1DF60-24AC-46DB-B69C-8BCAD8505ECE}" destId="{7067A8E7-0282-46A4-AB11-64CBE7870402}" srcOrd="3" destOrd="0" presId="urn:microsoft.com/office/officeart/2005/8/layout/lProcess3"/>
    <dgm:cxn modelId="{0AD58D90-FC67-4CCC-A73C-C04D001665DB}" type="presParOf" srcId="{CEB1DF60-24AC-46DB-B69C-8BCAD8505ECE}" destId="{EACA7F6C-61B1-4BAA-A00F-8EA68B86E616}" srcOrd="4" destOrd="0" presId="urn:microsoft.com/office/officeart/2005/8/layout/lProcess3"/>
    <dgm:cxn modelId="{677CCFE2-5B63-43D3-8505-1C5E085CC56C}" type="presParOf" srcId="{EACA7F6C-61B1-4BAA-A00F-8EA68B86E616}" destId="{A26F5277-787C-44E0-A7AB-24D06839BC85}" srcOrd="0" destOrd="0" presId="urn:microsoft.com/office/officeart/2005/8/layout/lProcess3"/>
    <dgm:cxn modelId="{1A5F5788-B608-4A2C-8E35-F674A1E53E23}" type="presParOf" srcId="{EACA7F6C-61B1-4BAA-A00F-8EA68B86E616}" destId="{AFF2CC8E-2519-4762-827B-B2EA70B41C44}" srcOrd="1" destOrd="0" presId="urn:microsoft.com/office/officeart/2005/8/layout/lProcess3"/>
    <dgm:cxn modelId="{4D415132-1BAD-441C-9F36-32B3F7BCFA23}" type="presParOf" srcId="{EACA7F6C-61B1-4BAA-A00F-8EA68B86E616}" destId="{7D201E3B-4CD1-4AE6-901A-AFCA3835512B}" srcOrd="2" destOrd="0" presId="urn:microsoft.com/office/officeart/2005/8/layout/lProcess3"/>
    <dgm:cxn modelId="{756CC1C8-F546-4593-9E8C-E628CC4676AD}" type="presParOf" srcId="{CEB1DF60-24AC-46DB-B69C-8BCAD8505ECE}" destId="{15C49542-07B7-4F32-8A70-0E6110876996}" srcOrd="5" destOrd="0" presId="urn:microsoft.com/office/officeart/2005/8/layout/lProcess3"/>
    <dgm:cxn modelId="{B8AC325C-62FB-4155-B327-F471F730E5D6}" type="presParOf" srcId="{CEB1DF60-24AC-46DB-B69C-8BCAD8505ECE}" destId="{ACF5C9E2-EBC6-4375-B93D-94C8DEBF44D2}" srcOrd="6" destOrd="0" presId="urn:microsoft.com/office/officeart/2005/8/layout/lProcess3"/>
    <dgm:cxn modelId="{27B160CB-63CF-49C3-B750-FDB1448CF657}" type="presParOf" srcId="{ACF5C9E2-EBC6-4375-B93D-94C8DEBF44D2}" destId="{865D3F28-165B-4977-B13D-CE04CD99E2D1}" srcOrd="0" destOrd="0" presId="urn:microsoft.com/office/officeart/2005/8/layout/lProcess3"/>
    <dgm:cxn modelId="{92C12F9F-88BC-4F78-8E9B-743DC58CF7AE}" type="presParOf" srcId="{ACF5C9E2-EBC6-4375-B93D-94C8DEBF44D2}" destId="{11D3B8A2-0692-4C1C-8751-540AB789D939}" srcOrd="1" destOrd="0" presId="urn:microsoft.com/office/officeart/2005/8/layout/lProcess3"/>
    <dgm:cxn modelId="{51682F01-219C-4FE5-8C43-94EC2F1C5252}" type="presParOf" srcId="{ACF5C9E2-EBC6-4375-B93D-94C8DEBF44D2}" destId="{EFAF69D0-692A-466C-A211-6925916D7046}" srcOrd="2" destOrd="0" presId="urn:microsoft.com/office/officeart/2005/8/layout/lProcess3"/>
    <dgm:cxn modelId="{F36E9AC4-CE62-4B93-811C-B1A00E56E221}" type="presParOf" srcId="{CEB1DF60-24AC-46DB-B69C-8BCAD8505ECE}" destId="{FBB492CE-F0CE-4382-8F10-CB62F648EE27}" srcOrd="7" destOrd="0" presId="urn:microsoft.com/office/officeart/2005/8/layout/lProcess3"/>
    <dgm:cxn modelId="{289D3F86-8075-4671-AF48-855BD27203F6}" type="presParOf" srcId="{CEB1DF60-24AC-46DB-B69C-8BCAD8505ECE}" destId="{F7D05E01-A72B-4D16-B0EC-76DA0B72A7A8}" srcOrd="8" destOrd="0" presId="urn:microsoft.com/office/officeart/2005/8/layout/lProcess3"/>
    <dgm:cxn modelId="{ACA2BECC-E6ED-40C7-9438-ED7CFBECBF5B}" type="presParOf" srcId="{F7D05E01-A72B-4D16-B0EC-76DA0B72A7A8}" destId="{C78A1D47-7291-4C0A-80D9-7B8B9B28CAB1}" srcOrd="0" destOrd="0" presId="urn:microsoft.com/office/officeart/2005/8/layout/lProcess3"/>
    <dgm:cxn modelId="{AE17A01F-2A6A-4D78-B6D1-1BB2C770C32E}" type="presParOf" srcId="{F7D05E01-A72B-4D16-B0EC-76DA0B72A7A8}" destId="{1D37F562-6860-42C7-8229-1F9D1F41F345}" srcOrd="1" destOrd="0" presId="urn:microsoft.com/office/officeart/2005/8/layout/lProcess3"/>
    <dgm:cxn modelId="{9699EFFC-6640-48A6-B987-49058B565621}" type="presParOf" srcId="{F7D05E01-A72B-4D16-B0EC-76DA0B72A7A8}" destId="{75AE0FB9-0023-45C5-AFA0-090152812813}" srcOrd="2" destOrd="0" presId="urn:microsoft.com/office/officeart/2005/8/layout/lProcess3"/>
    <dgm:cxn modelId="{03B112BB-C5D5-41FF-B0AC-DF9E9B783E92}" type="presParOf" srcId="{CEB1DF60-24AC-46DB-B69C-8BCAD8505ECE}" destId="{6F89F05E-4E75-461A-8A18-5EA6195D57C8}" srcOrd="9" destOrd="0" presId="urn:microsoft.com/office/officeart/2005/8/layout/lProcess3"/>
    <dgm:cxn modelId="{F62DFF98-0176-45CB-8428-9FACEE1DB74B}" type="presParOf" srcId="{CEB1DF60-24AC-46DB-B69C-8BCAD8505ECE}" destId="{1C8429B1-3884-46A7-B928-451BD78CE5DA}" srcOrd="10" destOrd="0" presId="urn:microsoft.com/office/officeart/2005/8/layout/lProcess3"/>
    <dgm:cxn modelId="{E948EA1F-AD3B-4D7E-B3DC-CDBCC60C892D}" type="presParOf" srcId="{1C8429B1-3884-46A7-B928-451BD78CE5DA}" destId="{A6449030-36B3-4266-93BE-E0BAEB3512E1}" srcOrd="0" destOrd="0" presId="urn:microsoft.com/office/officeart/2005/8/layout/lProcess3"/>
    <dgm:cxn modelId="{C3D1793E-5F14-4E39-9436-B2412FFBE301}" type="presParOf" srcId="{1C8429B1-3884-46A7-B928-451BD78CE5DA}" destId="{55EE6CEE-635C-4B90-A945-250CD0EDF179}" srcOrd="1" destOrd="0" presId="urn:microsoft.com/office/officeart/2005/8/layout/lProcess3"/>
    <dgm:cxn modelId="{98B24CD4-BA76-45CD-8546-2FE516C391C0}" type="presParOf" srcId="{1C8429B1-3884-46A7-B928-451BD78CE5DA}" destId="{1EF78F26-7BEA-40D9-92D7-C38B55B8A75F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F3DF2D6-277C-4E2E-BE66-6C80D699E7C4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9358BCB-BA11-485B-9B05-2728CD2908B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Culture change is a </a:t>
          </a:r>
          <a:r>
            <a:rPr lang="en-US" sz="2400" b="1" dirty="0">
              <a:solidFill>
                <a:srgbClr val="EC6626"/>
              </a:solidFill>
              <a:latin typeface="Arial" panose="020B0604020202020204" pitchFamily="34" charset="0"/>
              <a:cs typeface="Arial" panose="020B0604020202020204" pitchFamily="34" charset="0"/>
            </a:rPr>
            <a:t>fundamental change of beliefs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; not just change in rules of the game</a:t>
          </a:r>
        </a:p>
      </dgm:t>
    </dgm:pt>
    <dgm:pt modelId="{5ED41C4F-40FA-4EC8-A27A-FFD34AF7F741}" type="parTrans" cxnId="{C888A9C8-CCD0-439C-9C43-0ED95EAE3FD1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596CABC-C966-4490-AEF4-0189C5FFFE3A}" type="sibTrans" cxnId="{C888A9C8-CCD0-439C-9C43-0ED95EAE3FD1}">
      <dgm:prSet/>
      <dgm:spPr/>
      <dgm:t>
        <a:bodyPr/>
        <a:lstStyle/>
        <a:p>
          <a:pPr>
            <a:lnSpc>
              <a:spcPct val="100000"/>
            </a:lnSpc>
          </a:pPr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40FC486-A3FC-45AF-B5D5-2E6DD7FA974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2400" dirty="0">
              <a:latin typeface="Arial" panose="020B0604020202020204" pitchFamily="34" charset="0"/>
              <a:cs typeface="Arial" panose="020B0604020202020204" pitchFamily="34" charset="0"/>
            </a:rPr>
            <a:t>Changing culture is difficult and </a:t>
          </a:r>
          <a:r>
            <a:rPr lang="en-GB" sz="2400" b="1" dirty="0">
              <a:solidFill>
                <a:srgbClr val="EC6626"/>
              </a:solidFill>
              <a:latin typeface="Arial" panose="020B0604020202020204" pitchFamily="34" charset="0"/>
              <a:cs typeface="Arial" panose="020B0604020202020204" pitchFamily="34" charset="0"/>
            </a:rPr>
            <a:t>takes a long time</a:t>
          </a:r>
          <a:endParaRPr lang="en-US" sz="2400" b="1" dirty="0">
            <a:solidFill>
              <a:srgbClr val="EC6626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D4BA602-D739-41F9-9E12-B1649EA7A07D}" type="parTrans" cxnId="{85F70098-F906-40D7-9335-66D05FAB4CDC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AF10384-F2C5-42E1-9961-C44A83857D67}" type="sibTrans" cxnId="{85F70098-F906-40D7-9335-66D05FAB4CDC}">
      <dgm:prSet/>
      <dgm:spPr/>
      <dgm:t>
        <a:bodyPr/>
        <a:lstStyle/>
        <a:p>
          <a:pPr>
            <a:lnSpc>
              <a:spcPct val="100000"/>
            </a:lnSpc>
          </a:pPr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7DFFD87-4FC3-4C4C-B6CB-E956323F277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b="1" dirty="0">
              <a:solidFill>
                <a:srgbClr val="EC6626"/>
              </a:solidFill>
              <a:latin typeface="Arial" panose="020B0604020202020204" pitchFamily="34" charset="0"/>
              <a:cs typeface="Arial" panose="020B0604020202020204" pitchFamily="34" charset="0"/>
            </a:rPr>
            <a:t>Broad dialogue in academia</a:t>
          </a:r>
          <a:r>
            <a:rPr lang="en-US" sz="2400" b="1" dirty="0">
              <a:solidFill>
                <a:srgbClr val="C22A24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is needed: </a:t>
          </a:r>
          <a:r>
            <a:rPr lang="en-GB" sz="2400" dirty="0">
              <a:latin typeface="Arial" panose="020B0604020202020204" pitchFamily="34" charset="0"/>
              <a:cs typeface="Arial" panose="020B0604020202020204" pitchFamily="34" charset="0"/>
            </a:rPr>
            <a:t>we listen to concerns, questions &amp; dilemmas from academic community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62CE2B4-09FB-4EF7-BEE3-0F71EA3CCAFF}" type="parTrans" cxnId="{9CD4DF3B-D4E3-4BC5-A578-D747E2C56F66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CC21B7C-F875-484E-8418-03A30FF64D07}" type="sibTrans" cxnId="{9CD4DF3B-D4E3-4BC5-A578-D747E2C56F66}">
      <dgm:prSet/>
      <dgm:spPr/>
      <dgm:t>
        <a:bodyPr/>
        <a:lstStyle/>
        <a:p>
          <a:pPr>
            <a:lnSpc>
              <a:spcPct val="100000"/>
            </a:lnSpc>
          </a:pPr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2FCF507-7C85-402D-8003-CE4685B583B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b="1" dirty="0">
              <a:solidFill>
                <a:srgbClr val="EC6626"/>
              </a:solidFill>
              <a:latin typeface="Arial" panose="020B0604020202020204" pitchFamily="34" charset="0"/>
              <a:cs typeface="Arial" panose="020B0604020202020204" pitchFamily="34" charset="0"/>
            </a:rPr>
            <a:t>Sharing good practices</a:t>
          </a:r>
          <a:r>
            <a:rPr lang="en-US" sz="2400" b="1" dirty="0">
              <a:solidFill>
                <a:srgbClr val="C22A24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and experimenting will initiate desired movement</a:t>
          </a:r>
        </a:p>
      </dgm:t>
    </dgm:pt>
    <dgm:pt modelId="{59B75DB5-95D4-4E77-A067-472DB6083912}" type="parTrans" cxnId="{7DFC71B6-1665-4D98-AD6D-3211CAE2E7B7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B929D71-D36B-4B35-84DB-E55CC41185F9}" type="sibTrans" cxnId="{7DFC71B6-1665-4D98-AD6D-3211CAE2E7B7}">
      <dgm:prSet/>
      <dgm:spPr/>
      <dgm:t>
        <a:bodyPr/>
        <a:lstStyle/>
        <a:p>
          <a:pPr>
            <a:lnSpc>
              <a:spcPct val="100000"/>
            </a:lnSpc>
          </a:pPr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F2882FC-34CB-4E82-90B1-C364E106C9B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b="1" dirty="0">
              <a:solidFill>
                <a:srgbClr val="EC6626"/>
              </a:solidFill>
              <a:latin typeface="Arial" panose="020B0604020202020204" pitchFamily="34" charset="0"/>
              <a:cs typeface="Arial" panose="020B0604020202020204" pitchFamily="34" charset="0"/>
            </a:rPr>
            <a:t>Balance: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giving </a:t>
          </a:r>
          <a:r>
            <a:rPr lang="en-US" sz="24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room for ideas 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(</a:t>
          </a:r>
          <a:r>
            <a:rPr lang="en-US" sz="2400" b="1" dirty="0">
              <a:solidFill>
                <a:srgbClr val="EC6626"/>
              </a:solidFill>
              <a:latin typeface="Arial" panose="020B0604020202020204" pitchFamily="34" charset="0"/>
              <a:cs typeface="Arial" panose="020B0604020202020204" pitchFamily="34" charset="0"/>
            </a:rPr>
            <a:t>diverging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) and </a:t>
          </a:r>
          <a:r>
            <a:rPr lang="en-US" sz="24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bringing together good practices 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(</a:t>
          </a:r>
          <a:r>
            <a:rPr lang="en-US" sz="2400" b="1" dirty="0">
              <a:solidFill>
                <a:srgbClr val="EC6626"/>
              </a:solidFill>
              <a:latin typeface="Arial" panose="020B0604020202020204" pitchFamily="34" charset="0"/>
              <a:cs typeface="Arial" panose="020B0604020202020204" pitchFamily="34" charset="0"/>
            </a:rPr>
            <a:t>converging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)</a:t>
          </a:r>
        </a:p>
      </dgm:t>
    </dgm:pt>
    <dgm:pt modelId="{B9784C55-4D64-43F7-9B56-1B3AF3BA8D70}" type="parTrans" cxnId="{C7411614-74D8-4EA1-AEB3-2234DA34BF40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5D13795-0D26-4119-AFB3-B2AD8A7F927C}" type="sibTrans" cxnId="{C7411614-74D8-4EA1-AEB3-2234DA34BF40}">
      <dgm:prSet/>
      <dgm:spPr/>
      <dgm:t>
        <a:bodyPr/>
        <a:lstStyle/>
        <a:p>
          <a:pPr>
            <a:lnSpc>
              <a:spcPct val="100000"/>
            </a:lnSpc>
          </a:pPr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57657AB-22E0-4643-A071-0D6DAD82324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2400" dirty="0">
              <a:latin typeface="Arial" panose="020B0604020202020204" pitchFamily="34" charset="0"/>
              <a:cs typeface="Arial" panose="020B0604020202020204" pitchFamily="34" charset="0"/>
            </a:rPr>
            <a:t>Importance of </a:t>
          </a:r>
          <a:r>
            <a:rPr lang="en-GB" sz="2400" b="1" dirty="0">
              <a:solidFill>
                <a:srgbClr val="EC6626"/>
              </a:solidFill>
              <a:latin typeface="Arial" panose="020B0604020202020204" pitchFamily="34" charset="0"/>
              <a:cs typeface="Arial" panose="020B0604020202020204" pitchFamily="34" charset="0"/>
            </a:rPr>
            <a:t>good leadership in academia</a:t>
          </a:r>
          <a:r>
            <a:rPr lang="en-GB" sz="2400" b="1" dirty="0">
              <a:solidFill>
                <a:srgbClr val="C22A24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GB" sz="2400" dirty="0">
              <a:latin typeface="Arial" panose="020B0604020202020204" pitchFamily="34" charset="0"/>
              <a:cs typeface="Arial" panose="020B0604020202020204" pitchFamily="34" charset="0"/>
            </a:rPr>
            <a:t>to make change work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3C813D9-54EC-4948-BC1A-208957CB2557}" type="parTrans" cxnId="{D7B6D977-BB15-48E0-8F7E-6816B07DF494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39DC0C7-A5D0-453A-AECD-36FD67C2892A}" type="sibTrans" cxnId="{D7B6D977-BB15-48E0-8F7E-6816B07DF494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E5D3D6A-08B7-45E7-A08D-F68C10A22CFB}" type="pres">
      <dgm:prSet presAssocID="{8F3DF2D6-277C-4E2E-BE66-6C80D699E7C4}" presName="root" presStyleCnt="0">
        <dgm:presLayoutVars>
          <dgm:dir/>
          <dgm:resizeHandles val="exact"/>
        </dgm:presLayoutVars>
      </dgm:prSet>
      <dgm:spPr/>
    </dgm:pt>
    <dgm:pt modelId="{1BB0304B-A33F-4049-8DD9-02D116F90375}" type="pres">
      <dgm:prSet presAssocID="{8F3DF2D6-277C-4E2E-BE66-6C80D699E7C4}" presName="container" presStyleCnt="0">
        <dgm:presLayoutVars>
          <dgm:dir/>
          <dgm:resizeHandles val="exact"/>
        </dgm:presLayoutVars>
      </dgm:prSet>
      <dgm:spPr/>
    </dgm:pt>
    <dgm:pt modelId="{569E4334-8F9A-4768-925D-9DA842F3B25A}" type="pres">
      <dgm:prSet presAssocID="{79358BCB-BA11-485B-9B05-2728CD2908B1}" presName="compNode" presStyleCnt="0"/>
      <dgm:spPr/>
    </dgm:pt>
    <dgm:pt modelId="{99F90102-9F38-432D-97B0-A3D37AB59B5F}" type="pres">
      <dgm:prSet presAssocID="{79358BCB-BA11-485B-9B05-2728CD2908B1}" presName="iconBgRect" presStyleLbl="bgShp" presStyleIdx="0" presStyleCnt="6" custLinFactNeighborX="-84966"/>
      <dgm:spPr>
        <a:solidFill>
          <a:schemeClr val="accent2">
            <a:lumMod val="40000"/>
            <a:lumOff val="60000"/>
          </a:schemeClr>
        </a:solidFill>
      </dgm:spPr>
    </dgm:pt>
    <dgm:pt modelId="{F901F071-54CE-4B1D-9965-F5415EFE8677}" type="pres">
      <dgm:prSet presAssocID="{79358BCB-BA11-485B-9B05-2728CD2908B1}" presName="iconRect" presStyleLbl="node1" presStyleIdx="0" presStyleCnt="6" custLinFactX="-47087" custLinFactNeighborX="-10000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FE6E88BE-7231-4C1C-9675-CEF72DC1B364}" type="pres">
      <dgm:prSet presAssocID="{79358BCB-BA11-485B-9B05-2728CD2908B1}" presName="spaceRect" presStyleCnt="0"/>
      <dgm:spPr/>
    </dgm:pt>
    <dgm:pt modelId="{62CA3AD7-AAE4-49A6-B40F-86EA28508A9B}" type="pres">
      <dgm:prSet presAssocID="{79358BCB-BA11-485B-9B05-2728CD2908B1}" presName="textRect" presStyleLbl="revTx" presStyleIdx="0" presStyleCnt="6" custScaleX="168938" custLinFactNeighborX="-1286" custLinFactNeighborY="5633">
        <dgm:presLayoutVars>
          <dgm:chMax val="1"/>
          <dgm:chPref val="1"/>
        </dgm:presLayoutVars>
      </dgm:prSet>
      <dgm:spPr/>
    </dgm:pt>
    <dgm:pt modelId="{6DCBD69B-2BEB-4AA2-B653-CCD800844D76}" type="pres">
      <dgm:prSet presAssocID="{2596CABC-C966-4490-AEF4-0189C5FFFE3A}" presName="sibTrans" presStyleLbl="sibTrans2D1" presStyleIdx="0" presStyleCnt="0"/>
      <dgm:spPr/>
    </dgm:pt>
    <dgm:pt modelId="{A4A1D733-BAB8-462A-97F4-93BDA136AA49}" type="pres">
      <dgm:prSet presAssocID="{240FC486-A3FC-45AF-B5D5-2E6DD7FA974F}" presName="compNode" presStyleCnt="0"/>
      <dgm:spPr/>
    </dgm:pt>
    <dgm:pt modelId="{BC734EEF-0D19-45FD-9C94-24422A44EEDB}" type="pres">
      <dgm:prSet presAssocID="{240FC486-A3FC-45AF-B5D5-2E6DD7FA974F}" presName="iconBgRect" presStyleLbl="bgShp" presStyleIdx="1" presStyleCnt="6" custLinFactNeighborX="18146" custLinFactNeighborY="-939"/>
      <dgm:spPr>
        <a:solidFill>
          <a:schemeClr val="accent2">
            <a:lumMod val="40000"/>
            <a:lumOff val="60000"/>
          </a:schemeClr>
        </a:solidFill>
      </dgm:spPr>
    </dgm:pt>
    <dgm:pt modelId="{03A8A174-8F1F-4B74-B29A-D23722E24EBE}" type="pres">
      <dgm:prSet presAssocID="{240FC486-A3FC-45AF-B5D5-2E6DD7FA974F}" presName="iconRect" presStyleLbl="node1" presStyleIdx="1" presStyleCnt="6" custLinFactNeighborX="30064" custLinFactNeighborY="-1619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6F454C5B-FDCF-4C24-895A-727DD24F9279}" type="pres">
      <dgm:prSet presAssocID="{240FC486-A3FC-45AF-B5D5-2E6DD7FA974F}" presName="spaceRect" presStyleCnt="0"/>
      <dgm:spPr/>
    </dgm:pt>
    <dgm:pt modelId="{42CC227F-D5CE-4F72-A1F9-F29E0D104C33}" type="pres">
      <dgm:prSet presAssocID="{240FC486-A3FC-45AF-B5D5-2E6DD7FA974F}" presName="textRect" presStyleLbl="revTx" presStyleIdx="1" presStyleCnt="6" custScaleX="143699" custLinFactNeighborX="28814" custLinFactNeighborY="1878">
        <dgm:presLayoutVars>
          <dgm:chMax val="1"/>
          <dgm:chPref val="1"/>
        </dgm:presLayoutVars>
      </dgm:prSet>
      <dgm:spPr/>
    </dgm:pt>
    <dgm:pt modelId="{7195D999-A620-43CF-8C01-BA2FB43081C9}" type="pres">
      <dgm:prSet presAssocID="{DAF10384-F2C5-42E1-9961-C44A83857D67}" presName="sibTrans" presStyleLbl="sibTrans2D1" presStyleIdx="0" presStyleCnt="0"/>
      <dgm:spPr/>
    </dgm:pt>
    <dgm:pt modelId="{B23AB27D-59F8-4223-82EA-E40B83D51380}" type="pres">
      <dgm:prSet presAssocID="{D7DFFD87-4FC3-4C4C-B6CB-E956323F2778}" presName="compNode" presStyleCnt="0"/>
      <dgm:spPr/>
    </dgm:pt>
    <dgm:pt modelId="{E8399EB4-BDEB-493F-83C7-321F212B7DA1}" type="pres">
      <dgm:prSet presAssocID="{D7DFFD87-4FC3-4C4C-B6CB-E956323F2778}" presName="iconBgRect" presStyleLbl="bgShp" presStyleIdx="2" presStyleCnt="6" custLinFactNeighborX="-84966"/>
      <dgm:spPr>
        <a:solidFill>
          <a:schemeClr val="accent2">
            <a:lumMod val="40000"/>
            <a:lumOff val="60000"/>
          </a:schemeClr>
        </a:solidFill>
      </dgm:spPr>
    </dgm:pt>
    <dgm:pt modelId="{33A86CC6-5476-4A00-90A7-2021D3C545D7}" type="pres">
      <dgm:prSet presAssocID="{D7DFFD87-4FC3-4C4C-B6CB-E956323F2778}" presName="iconRect" presStyleLbl="node1" presStyleIdx="2" presStyleCnt="6" custLinFactX="-47087" custLinFactNeighborX="-100000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ustomer Review"/>
        </a:ext>
      </dgm:extLst>
    </dgm:pt>
    <dgm:pt modelId="{9331AB47-40C9-4F9D-8258-8DE103838B3E}" type="pres">
      <dgm:prSet presAssocID="{D7DFFD87-4FC3-4C4C-B6CB-E956323F2778}" presName="spaceRect" presStyleCnt="0"/>
      <dgm:spPr/>
    </dgm:pt>
    <dgm:pt modelId="{FCA417F3-D3D2-4002-9D1B-DDE795724102}" type="pres">
      <dgm:prSet presAssocID="{D7DFFD87-4FC3-4C4C-B6CB-E956323F2778}" presName="textRect" presStyleLbl="revTx" presStyleIdx="2" presStyleCnt="6" custScaleX="189564" custLinFactNeighborX="7989" custLinFactNeighborY="939">
        <dgm:presLayoutVars>
          <dgm:chMax val="1"/>
          <dgm:chPref val="1"/>
        </dgm:presLayoutVars>
      </dgm:prSet>
      <dgm:spPr/>
    </dgm:pt>
    <dgm:pt modelId="{3773655A-0E76-4060-B352-0E0C0C716F7D}" type="pres">
      <dgm:prSet presAssocID="{CCC21B7C-F875-484E-8418-03A30FF64D07}" presName="sibTrans" presStyleLbl="sibTrans2D1" presStyleIdx="0" presStyleCnt="0"/>
      <dgm:spPr/>
    </dgm:pt>
    <dgm:pt modelId="{75261182-14ED-4697-A9F6-C1F66C8BC738}" type="pres">
      <dgm:prSet presAssocID="{B2FCF507-7C85-402D-8003-CE4685B583B4}" presName="compNode" presStyleCnt="0"/>
      <dgm:spPr/>
    </dgm:pt>
    <dgm:pt modelId="{CED929AD-5D0E-482E-BCA4-C0779D3F37BA}" type="pres">
      <dgm:prSet presAssocID="{B2FCF507-7C85-402D-8003-CE4685B583B4}" presName="iconBgRect" presStyleLbl="bgShp" presStyleIdx="3" presStyleCnt="6" custLinFactNeighborX="-5326"/>
      <dgm:spPr>
        <a:solidFill>
          <a:schemeClr val="accent2">
            <a:lumMod val="40000"/>
            <a:lumOff val="60000"/>
          </a:schemeClr>
        </a:solidFill>
      </dgm:spPr>
    </dgm:pt>
    <dgm:pt modelId="{D34C73B7-120B-4E5B-8E71-1B6A28AFD838}" type="pres">
      <dgm:prSet presAssocID="{B2FCF507-7C85-402D-8003-CE4685B583B4}" presName="iconRect" presStyleLbl="node1" presStyleIdx="3" presStyleCnt="6" custLinFactNeighborX="-1040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oup Brainstorm"/>
        </a:ext>
      </dgm:extLst>
    </dgm:pt>
    <dgm:pt modelId="{0C1199CD-69C0-4033-BA58-8C14CE6455A4}" type="pres">
      <dgm:prSet presAssocID="{B2FCF507-7C85-402D-8003-CE4685B583B4}" presName="spaceRect" presStyleCnt="0"/>
      <dgm:spPr/>
    </dgm:pt>
    <dgm:pt modelId="{2EE23149-BFB4-4A84-85D1-A1FAADADAD6E}" type="pres">
      <dgm:prSet presAssocID="{B2FCF507-7C85-402D-8003-CE4685B583B4}" presName="textRect" presStyleLbl="revTx" presStyleIdx="3" presStyleCnt="6" custScaleX="156986" custLinFactNeighborX="25718" custLinFactNeighborY="-3756">
        <dgm:presLayoutVars>
          <dgm:chMax val="1"/>
          <dgm:chPref val="1"/>
        </dgm:presLayoutVars>
      </dgm:prSet>
      <dgm:spPr/>
    </dgm:pt>
    <dgm:pt modelId="{59EA586E-A240-4A21-AF64-A973F0AFEF86}" type="pres">
      <dgm:prSet presAssocID="{FB929D71-D36B-4B35-84DB-E55CC41185F9}" presName="sibTrans" presStyleLbl="sibTrans2D1" presStyleIdx="0" presStyleCnt="0"/>
      <dgm:spPr/>
    </dgm:pt>
    <dgm:pt modelId="{708A2985-24CF-45D5-B061-54B3A8CE6323}" type="pres">
      <dgm:prSet presAssocID="{3F2882FC-34CB-4E82-90B1-C364E106C9BF}" presName="compNode" presStyleCnt="0"/>
      <dgm:spPr/>
    </dgm:pt>
    <dgm:pt modelId="{AD7C7244-D8BB-47CD-8BFF-34AF4CEEEE2C}" type="pres">
      <dgm:prSet presAssocID="{3F2882FC-34CB-4E82-90B1-C364E106C9BF}" presName="iconBgRect" presStyleLbl="bgShp" presStyleIdx="4" presStyleCnt="6" custLinFactNeighborX="-84966"/>
      <dgm:spPr>
        <a:solidFill>
          <a:schemeClr val="accent2">
            <a:lumMod val="40000"/>
            <a:lumOff val="60000"/>
          </a:schemeClr>
        </a:solidFill>
      </dgm:spPr>
    </dgm:pt>
    <dgm:pt modelId="{AD0E7AD7-9FA6-4B5E-8A6A-C1F08DA1BC82}" type="pres">
      <dgm:prSet presAssocID="{3F2882FC-34CB-4E82-90B1-C364E106C9BF}" presName="iconRect" presStyleLbl="node1" presStyleIdx="4" presStyleCnt="6" custLinFactX="-47087" custLinFactNeighborX="-100000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uiten silhouet"/>
        </a:ext>
      </dgm:extLst>
    </dgm:pt>
    <dgm:pt modelId="{A3B6DE04-E134-41FA-A493-9015582F4312}" type="pres">
      <dgm:prSet presAssocID="{3F2882FC-34CB-4E82-90B1-C364E106C9BF}" presName="spaceRect" presStyleCnt="0"/>
      <dgm:spPr/>
    </dgm:pt>
    <dgm:pt modelId="{10991148-DD83-4CAC-90DD-755D9FF033A3}" type="pres">
      <dgm:prSet presAssocID="{3F2882FC-34CB-4E82-90B1-C364E106C9BF}" presName="textRect" presStyleLbl="revTx" presStyleIdx="4" presStyleCnt="6" custScaleX="187491" custLinFactNeighborX="7057" custLinFactNeighborY="-7512">
        <dgm:presLayoutVars>
          <dgm:chMax val="1"/>
          <dgm:chPref val="1"/>
        </dgm:presLayoutVars>
      </dgm:prSet>
      <dgm:spPr/>
    </dgm:pt>
    <dgm:pt modelId="{0F161B92-0AC8-458A-BF3F-CFCBF1A1AE5E}" type="pres">
      <dgm:prSet presAssocID="{25D13795-0D26-4119-AFB3-B2AD8A7F927C}" presName="sibTrans" presStyleLbl="sibTrans2D1" presStyleIdx="0" presStyleCnt="0"/>
      <dgm:spPr/>
    </dgm:pt>
    <dgm:pt modelId="{D31383B1-11A0-4665-9756-D09731CC6160}" type="pres">
      <dgm:prSet presAssocID="{457657AB-22E0-4643-A071-0D6DAD82324C}" presName="compNode" presStyleCnt="0"/>
      <dgm:spPr/>
    </dgm:pt>
    <dgm:pt modelId="{6E1F87DC-1AC8-4781-A046-FD4B038250B0}" type="pres">
      <dgm:prSet presAssocID="{457657AB-22E0-4643-A071-0D6DAD82324C}" presName="iconBgRect" presStyleLbl="bgShp" presStyleIdx="5" presStyleCnt="6" custLinFactNeighborX="-5326"/>
      <dgm:spPr>
        <a:solidFill>
          <a:schemeClr val="accent2">
            <a:lumMod val="40000"/>
            <a:lumOff val="60000"/>
          </a:schemeClr>
        </a:solidFill>
      </dgm:spPr>
    </dgm:pt>
    <dgm:pt modelId="{53838669-99D0-4ED2-9CBB-8F790AE439F1}" type="pres">
      <dgm:prSet presAssocID="{457657AB-22E0-4643-A071-0D6DAD82324C}" presName="iconRect" presStyleLbl="node1" presStyleIdx="5" presStyleCnt="6" custLinFactNeighborX="-10405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preker"/>
        </a:ext>
      </dgm:extLst>
    </dgm:pt>
    <dgm:pt modelId="{1A4E559D-C979-4C45-98F1-8E3A7F45EFEB}" type="pres">
      <dgm:prSet presAssocID="{457657AB-22E0-4643-A071-0D6DAD82324C}" presName="spaceRect" presStyleCnt="0"/>
      <dgm:spPr/>
    </dgm:pt>
    <dgm:pt modelId="{6469E219-4D7C-4B93-B214-85C342D597F0}" type="pres">
      <dgm:prSet presAssocID="{457657AB-22E0-4643-A071-0D6DAD82324C}" presName="textRect" presStyleLbl="revTx" presStyleIdx="5" presStyleCnt="6" custScaleX="140749" custLinFactNeighborX="21131" custLinFactNeighborY="-2354">
        <dgm:presLayoutVars>
          <dgm:chMax val="1"/>
          <dgm:chPref val="1"/>
        </dgm:presLayoutVars>
      </dgm:prSet>
      <dgm:spPr/>
    </dgm:pt>
  </dgm:ptLst>
  <dgm:cxnLst>
    <dgm:cxn modelId="{4C67A60C-A77B-4F33-8564-9D624EF9A6E1}" type="presOf" srcId="{240FC486-A3FC-45AF-B5D5-2E6DD7FA974F}" destId="{42CC227F-D5CE-4F72-A1F9-F29E0D104C33}" srcOrd="0" destOrd="0" presId="urn:microsoft.com/office/officeart/2018/2/layout/IconCircleList"/>
    <dgm:cxn modelId="{E1CB9C0F-75C4-4C81-8925-35D3F75AAD22}" type="presOf" srcId="{79358BCB-BA11-485B-9B05-2728CD2908B1}" destId="{62CA3AD7-AAE4-49A6-B40F-86EA28508A9B}" srcOrd="0" destOrd="0" presId="urn:microsoft.com/office/officeart/2018/2/layout/IconCircleList"/>
    <dgm:cxn modelId="{C7411614-74D8-4EA1-AEB3-2234DA34BF40}" srcId="{8F3DF2D6-277C-4E2E-BE66-6C80D699E7C4}" destId="{3F2882FC-34CB-4E82-90B1-C364E106C9BF}" srcOrd="4" destOrd="0" parTransId="{B9784C55-4D64-43F7-9B56-1B3AF3BA8D70}" sibTransId="{25D13795-0D26-4119-AFB3-B2AD8A7F927C}"/>
    <dgm:cxn modelId="{5E7D782B-C6EB-4DC2-BBA1-47661CEA5421}" type="presOf" srcId="{3F2882FC-34CB-4E82-90B1-C364E106C9BF}" destId="{10991148-DD83-4CAC-90DD-755D9FF033A3}" srcOrd="0" destOrd="0" presId="urn:microsoft.com/office/officeart/2018/2/layout/IconCircleList"/>
    <dgm:cxn modelId="{D4404F38-0E36-4B10-9659-BF8E3AFC4EDF}" type="presOf" srcId="{2596CABC-C966-4490-AEF4-0189C5FFFE3A}" destId="{6DCBD69B-2BEB-4AA2-B653-CCD800844D76}" srcOrd="0" destOrd="0" presId="urn:microsoft.com/office/officeart/2018/2/layout/IconCircleList"/>
    <dgm:cxn modelId="{9CD4DF3B-D4E3-4BC5-A578-D747E2C56F66}" srcId="{8F3DF2D6-277C-4E2E-BE66-6C80D699E7C4}" destId="{D7DFFD87-4FC3-4C4C-B6CB-E956323F2778}" srcOrd="2" destOrd="0" parTransId="{962CE2B4-09FB-4EF7-BEE3-0F71EA3CCAFF}" sibTransId="{CCC21B7C-F875-484E-8418-03A30FF64D07}"/>
    <dgm:cxn modelId="{9145403D-243B-4110-A2C8-7BEED48EE2A6}" type="presOf" srcId="{457657AB-22E0-4643-A071-0D6DAD82324C}" destId="{6469E219-4D7C-4B93-B214-85C342D597F0}" srcOrd="0" destOrd="0" presId="urn:microsoft.com/office/officeart/2018/2/layout/IconCircleList"/>
    <dgm:cxn modelId="{C43BE564-BBF6-454A-92BA-59D57460DD7C}" type="presOf" srcId="{25D13795-0D26-4119-AFB3-B2AD8A7F927C}" destId="{0F161B92-0AC8-458A-BF3F-CFCBF1A1AE5E}" srcOrd="0" destOrd="0" presId="urn:microsoft.com/office/officeart/2018/2/layout/IconCircleList"/>
    <dgm:cxn modelId="{41B41966-8272-4B73-B96F-2FBED165F408}" type="presOf" srcId="{B2FCF507-7C85-402D-8003-CE4685B583B4}" destId="{2EE23149-BFB4-4A84-85D1-A1FAADADAD6E}" srcOrd="0" destOrd="0" presId="urn:microsoft.com/office/officeart/2018/2/layout/IconCircleList"/>
    <dgm:cxn modelId="{97F3A355-4592-4265-92A9-F7DED6BFB113}" type="presOf" srcId="{D7DFFD87-4FC3-4C4C-B6CB-E956323F2778}" destId="{FCA417F3-D3D2-4002-9D1B-DDE795724102}" srcOrd="0" destOrd="0" presId="urn:microsoft.com/office/officeart/2018/2/layout/IconCircleList"/>
    <dgm:cxn modelId="{D7B6D977-BB15-48E0-8F7E-6816B07DF494}" srcId="{8F3DF2D6-277C-4E2E-BE66-6C80D699E7C4}" destId="{457657AB-22E0-4643-A071-0D6DAD82324C}" srcOrd="5" destOrd="0" parTransId="{C3C813D9-54EC-4948-BC1A-208957CB2557}" sibTransId="{F39DC0C7-A5D0-453A-AECD-36FD67C2892A}"/>
    <dgm:cxn modelId="{85F70098-F906-40D7-9335-66D05FAB4CDC}" srcId="{8F3DF2D6-277C-4E2E-BE66-6C80D699E7C4}" destId="{240FC486-A3FC-45AF-B5D5-2E6DD7FA974F}" srcOrd="1" destOrd="0" parTransId="{4D4BA602-D739-41F9-9E12-B1649EA7A07D}" sibTransId="{DAF10384-F2C5-42E1-9961-C44A83857D67}"/>
    <dgm:cxn modelId="{16D526B1-822F-4299-AA80-4B01D10A05B5}" type="presOf" srcId="{CCC21B7C-F875-484E-8418-03A30FF64D07}" destId="{3773655A-0E76-4060-B352-0E0C0C716F7D}" srcOrd="0" destOrd="0" presId="urn:microsoft.com/office/officeart/2018/2/layout/IconCircleList"/>
    <dgm:cxn modelId="{7DFC71B6-1665-4D98-AD6D-3211CAE2E7B7}" srcId="{8F3DF2D6-277C-4E2E-BE66-6C80D699E7C4}" destId="{B2FCF507-7C85-402D-8003-CE4685B583B4}" srcOrd="3" destOrd="0" parTransId="{59B75DB5-95D4-4E77-A067-472DB6083912}" sibTransId="{FB929D71-D36B-4B35-84DB-E55CC41185F9}"/>
    <dgm:cxn modelId="{C888A9C8-CCD0-439C-9C43-0ED95EAE3FD1}" srcId="{8F3DF2D6-277C-4E2E-BE66-6C80D699E7C4}" destId="{79358BCB-BA11-485B-9B05-2728CD2908B1}" srcOrd="0" destOrd="0" parTransId="{5ED41C4F-40FA-4EC8-A27A-FFD34AF7F741}" sibTransId="{2596CABC-C966-4490-AEF4-0189C5FFFE3A}"/>
    <dgm:cxn modelId="{6F434EDC-9A67-413E-8AB0-B68956B9A8D8}" type="presOf" srcId="{FB929D71-D36B-4B35-84DB-E55CC41185F9}" destId="{59EA586E-A240-4A21-AF64-A973F0AFEF86}" srcOrd="0" destOrd="0" presId="urn:microsoft.com/office/officeart/2018/2/layout/IconCircleList"/>
    <dgm:cxn modelId="{4BEFFFE4-D45B-4136-B8B0-B4AAAF9D9C68}" type="presOf" srcId="{DAF10384-F2C5-42E1-9961-C44A83857D67}" destId="{7195D999-A620-43CF-8C01-BA2FB43081C9}" srcOrd="0" destOrd="0" presId="urn:microsoft.com/office/officeart/2018/2/layout/IconCircleList"/>
    <dgm:cxn modelId="{16F41DF0-3E92-4FAB-B6E8-14DD4EED9011}" type="presOf" srcId="{8F3DF2D6-277C-4E2E-BE66-6C80D699E7C4}" destId="{BE5D3D6A-08B7-45E7-A08D-F68C10A22CFB}" srcOrd="0" destOrd="0" presId="urn:microsoft.com/office/officeart/2018/2/layout/IconCircleList"/>
    <dgm:cxn modelId="{BB6A78EC-81A6-4C44-8138-DB71C4D4F81E}" type="presParOf" srcId="{BE5D3D6A-08B7-45E7-A08D-F68C10A22CFB}" destId="{1BB0304B-A33F-4049-8DD9-02D116F90375}" srcOrd="0" destOrd="0" presId="urn:microsoft.com/office/officeart/2018/2/layout/IconCircleList"/>
    <dgm:cxn modelId="{856D6ABB-AA7B-444D-A4D2-A7E6A81F65E0}" type="presParOf" srcId="{1BB0304B-A33F-4049-8DD9-02D116F90375}" destId="{569E4334-8F9A-4768-925D-9DA842F3B25A}" srcOrd="0" destOrd="0" presId="urn:microsoft.com/office/officeart/2018/2/layout/IconCircleList"/>
    <dgm:cxn modelId="{FA1C2649-909D-43CB-B92B-9967C798A1E6}" type="presParOf" srcId="{569E4334-8F9A-4768-925D-9DA842F3B25A}" destId="{99F90102-9F38-432D-97B0-A3D37AB59B5F}" srcOrd="0" destOrd="0" presId="urn:microsoft.com/office/officeart/2018/2/layout/IconCircleList"/>
    <dgm:cxn modelId="{AB4AC957-2F99-46FA-BD5C-87EDD37EC705}" type="presParOf" srcId="{569E4334-8F9A-4768-925D-9DA842F3B25A}" destId="{F901F071-54CE-4B1D-9965-F5415EFE8677}" srcOrd="1" destOrd="0" presId="urn:microsoft.com/office/officeart/2018/2/layout/IconCircleList"/>
    <dgm:cxn modelId="{1BE56B78-6542-4583-8E5D-4B80DE39E8D9}" type="presParOf" srcId="{569E4334-8F9A-4768-925D-9DA842F3B25A}" destId="{FE6E88BE-7231-4C1C-9675-CEF72DC1B364}" srcOrd="2" destOrd="0" presId="urn:microsoft.com/office/officeart/2018/2/layout/IconCircleList"/>
    <dgm:cxn modelId="{8B22CDEF-B85E-4655-AAC5-0DEF4EFC0094}" type="presParOf" srcId="{569E4334-8F9A-4768-925D-9DA842F3B25A}" destId="{62CA3AD7-AAE4-49A6-B40F-86EA28508A9B}" srcOrd="3" destOrd="0" presId="urn:microsoft.com/office/officeart/2018/2/layout/IconCircleList"/>
    <dgm:cxn modelId="{455FE142-9AA3-4B5A-9BD6-AA299DA252DA}" type="presParOf" srcId="{1BB0304B-A33F-4049-8DD9-02D116F90375}" destId="{6DCBD69B-2BEB-4AA2-B653-CCD800844D76}" srcOrd="1" destOrd="0" presId="urn:microsoft.com/office/officeart/2018/2/layout/IconCircleList"/>
    <dgm:cxn modelId="{D7B30BBA-76F8-4400-8BC6-72B50A1A387F}" type="presParOf" srcId="{1BB0304B-A33F-4049-8DD9-02D116F90375}" destId="{A4A1D733-BAB8-462A-97F4-93BDA136AA49}" srcOrd="2" destOrd="0" presId="urn:microsoft.com/office/officeart/2018/2/layout/IconCircleList"/>
    <dgm:cxn modelId="{B50D9F3E-8EA7-4225-B91A-3A357C85FD94}" type="presParOf" srcId="{A4A1D733-BAB8-462A-97F4-93BDA136AA49}" destId="{BC734EEF-0D19-45FD-9C94-24422A44EEDB}" srcOrd="0" destOrd="0" presId="urn:microsoft.com/office/officeart/2018/2/layout/IconCircleList"/>
    <dgm:cxn modelId="{7A3104DF-A63C-4BD5-9E97-E0CB03197100}" type="presParOf" srcId="{A4A1D733-BAB8-462A-97F4-93BDA136AA49}" destId="{03A8A174-8F1F-4B74-B29A-D23722E24EBE}" srcOrd="1" destOrd="0" presId="urn:microsoft.com/office/officeart/2018/2/layout/IconCircleList"/>
    <dgm:cxn modelId="{8D366F22-7E77-42E4-BEEE-2AF96D70EE8B}" type="presParOf" srcId="{A4A1D733-BAB8-462A-97F4-93BDA136AA49}" destId="{6F454C5B-FDCF-4C24-895A-727DD24F9279}" srcOrd="2" destOrd="0" presId="urn:microsoft.com/office/officeart/2018/2/layout/IconCircleList"/>
    <dgm:cxn modelId="{F05D5278-C1F8-485D-BD04-68DE9731C70C}" type="presParOf" srcId="{A4A1D733-BAB8-462A-97F4-93BDA136AA49}" destId="{42CC227F-D5CE-4F72-A1F9-F29E0D104C33}" srcOrd="3" destOrd="0" presId="urn:microsoft.com/office/officeart/2018/2/layout/IconCircleList"/>
    <dgm:cxn modelId="{C86FD82B-2E16-498C-AB20-705493FF432F}" type="presParOf" srcId="{1BB0304B-A33F-4049-8DD9-02D116F90375}" destId="{7195D999-A620-43CF-8C01-BA2FB43081C9}" srcOrd="3" destOrd="0" presId="urn:microsoft.com/office/officeart/2018/2/layout/IconCircleList"/>
    <dgm:cxn modelId="{E0DAA9A5-0A43-4055-9015-FFA946C03924}" type="presParOf" srcId="{1BB0304B-A33F-4049-8DD9-02D116F90375}" destId="{B23AB27D-59F8-4223-82EA-E40B83D51380}" srcOrd="4" destOrd="0" presId="urn:microsoft.com/office/officeart/2018/2/layout/IconCircleList"/>
    <dgm:cxn modelId="{768CB41A-7BCA-4A0C-8883-FF8DC8ADF4BD}" type="presParOf" srcId="{B23AB27D-59F8-4223-82EA-E40B83D51380}" destId="{E8399EB4-BDEB-493F-83C7-321F212B7DA1}" srcOrd="0" destOrd="0" presId="urn:microsoft.com/office/officeart/2018/2/layout/IconCircleList"/>
    <dgm:cxn modelId="{5C8F5309-0625-48F5-96B9-AAEABA802990}" type="presParOf" srcId="{B23AB27D-59F8-4223-82EA-E40B83D51380}" destId="{33A86CC6-5476-4A00-90A7-2021D3C545D7}" srcOrd="1" destOrd="0" presId="urn:microsoft.com/office/officeart/2018/2/layout/IconCircleList"/>
    <dgm:cxn modelId="{29757B48-486C-429D-925F-8D03546F93A6}" type="presParOf" srcId="{B23AB27D-59F8-4223-82EA-E40B83D51380}" destId="{9331AB47-40C9-4F9D-8258-8DE103838B3E}" srcOrd="2" destOrd="0" presId="urn:microsoft.com/office/officeart/2018/2/layout/IconCircleList"/>
    <dgm:cxn modelId="{2B7DBF26-271D-4200-8D2A-E9595B5868D8}" type="presParOf" srcId="{B23AB27D-59F8-4223-82EA-E40B83D51380}" destId="{FCA417F3-D3D2-4002-9D1B-DDE795724102}" srcOrd="3" destOrd="0" presId="urn:microsoft.com/office/officeart/2018/2/layout/IconCircleList"/>
    <dgm:cxn modelId="{DDB37EA7-3F7A-41AD-AF70-4DDA4CF5AC2B}" type="presParOf" srcId="{1BB0304B-A33F-4049-8DD9-02D116F90375}" destId="{3773655A-0E76-4060-B352-0E0C0C716F7D}" srcOrd="5" destOrd="0" presId="urn:microsoft.com/office/officeart/2018/2/layout/IconCircleList"/>
    <dgm:cxn modelId="{249D6380-BC48-4DCD-8FB3-41390F9872C0}" type="presParOf" srcId="{1BB0304B-A33F-4049-8DD9-02D116F90375}" destId="{75261182-14ED-4697-A9F6-C1F66C8BC738}" srcOrd="6" destOrd="0" presId="urn:microsoft.com/office/officeart/2018/2/layout/IconCircleList"/>
    <dgm:cxn modelId="{3491F4B9-D333-41F3-B002-A9AFEA978B5D}" type="presParOf" srcId="{75261182-14ED-4697-A9F6-C1F66C8BC738}" destId="{CED929AD-5D0E-482E-BCA4-C0779D3F37BA}" srcOrd="0" destOrd="0" presId="urn:microsoft.com/office/officeart/2018/2/layout/IconCircleList"/>
    <dgm:cxn modelId="{F0B8EADA-AF01-4FAC-8EE9-4CBC631B6B41}" type="presParOf" srcId="{75261182-14ED-4697-A9F6-C1F66C8BC738}" destId="{D34C73B7-120B-4E5B-8E71-1B6A28AFD838}" srcOrd="1" destOrd="0" presId="urn:microsoft.com/office/officeart/2018/2/layout/IconCircleList"/>
    <dgm:cxn modelId="{9D323A68-0883-4C0D-BAA1-A9450BCCA93A}" type="presParOf" srcId="{75261182-14ED-4697-A9F6-C1F66C8BC738}" destId="{0C1199CD-69C0-4033-BA58-8C14CE6455A4}" srcOrd="2" destOrd="0" presId="urn:microsoft.com/office/officeart/2018/2/layout/IconCircleList"/>
    <dgm:cxn modelId="{356A77AC-AFEA-4272-9E8A-86904819489A}" type="presParOf" srcId="{75261182-14ED-4697-A9F6-C1F66C8BC738}" destId="{2EE23149-BFB4-4A84-85D1-A1FAADADAD6E}" srcOrd="3" destOrd="0" presId="urn:microsoft.com/office/officeart/2018/2/layout/IconCircleList"/>
    <dgm:cxn modelId="{82C6F360-E8D4-49FE-9C0C-3C51E70EDEA5}" type="presParOf" srcId="{1BB0304B-A33F-4049-8DD9-02D116F90375}" destId="{59EA586E-A240-4A21-AF64-A973F0AFEF86}" srcOrd="7" destOrd="0" presId="urn:microsoft.com/office/officeart/2018/2/layout/IconCircleList"/>
    <dgm:cxn modelId="{4C00B420-72B8-47DF-A7B4-C3095D7D3164}" type="presParOf" srcId="{1BB0304B-A33F-4049-8DD9-02D116F90375}" destId="{708A2985-24CF-45D5-B061-54B3A8CE6323}" srcOrd="8" destOrd="0" presId="urn:microsoft.com/office/officeart/2018/2/layout/IconCircleList"/>
    <dgm:cxn modelId="{C6DF5C9A-24F0-4E4C-823B-E7E2C4F48461}" type="presParOf" srcId="{708A2985-24CF-45D5-B061-54B3A8CE6323}" destId="{AD7C7244-D8BB-47CD-8BFF-34AF4CEEEE2C}" srcOrd="0" destOrd="0" presId="urn:microsoft.com/office/officeart/2018/2/layout/IconCircleList"/>
    <dgm:cxn modelId="{04BA0715-1750-4BA3-90D9-84681A27632B}" type="presParOf" srcId="{708A2985-24CF-45D5-B061-54B3A8CE6323}" destId="{AD0E7AD7-9FA6-4B5E-8A6A-C1F08DA1BC82}" srcOrd="1" destOrd="0" presId="urn:microsoft.com/office/officeart/2018/2/layout/IconCircleList"/>
    <dgm:cxn modelId="{A055818C-2C4B-415F-B2B5-ECA0D7039FF4}" type="presParOf" srcId="{708A2985-24CF-45D5-B061-54B3A8CE6323}" destId="{A3B6DE04-E134-41FA-A493-9015582F4312}" srcOrd="2" destOrd="0" presId="urn:microsoft.com/office/officeart/2018/2/layout/IconCircleList"/>
    <dgm:cxn modelId="{948E5226-9146-433F-BB0C-C80EF33BC309}" type="presParOf" srcId="{708A2985-24CF-45D5-B061-54B3A8CE6323}" destId="{10991148-DD83-4CAC-90DD-755D9FF033A3}" srcOrd="3" destOrd="0" presId="urn:microsoft.com/office/officeart/2018/2/layout/IconCircleList"/>
    <dgm:cxn modelId="{7B09A598-9584-46B9-B4E0-AD8530A4AAC2}" type="presParOf" srcId="{1BB0304B-A33F-4049-8DD9-02D116F90375}" destId="{0F161B92-0AC8-458A-BF3F-CFCBF1A1AE5E}" srcOrd="9" destOrd="0" presId="urn:microsoft.com/office/officeart/2018/2/layout/IconCircleList"/>
    <dgm:cxn modelId="{7B12D072-410F-4611-A99C-18371C429A03}" type="presParOf" srcId="{1BB0304B-A33F-4049-8DD9-02D116F90375}" destId="{D31383B1-11A0-4665-9756-D09731CC6160}" srcOrd="10" destOrd="0" presId="urn:microsoft.com/office/officeart/2018/2/layout/IconCircleList"/>
    <dgm:cxn modelId="{677B7E48-7F6A-4818-A030-CAD60014E4FD}" type="presParOf" srcId="{D31383B1-11A0-4665-9756-D09731CC6160}" destId="{6E1F87DC-1AC8-4781-A046-FD4B038250B0}" srcOrd="0" destOrd="0" presId="urn:microsoft.com/office/officeart/2018/2/layout/IconCircleList"/>
    <dgm:cxn modelId="{5B975260-C2D6-48F0-8118-075DAE636B9A}" type="presParOf" srcId="{D31383B1-11A0-4665-9756-D09731CC6160}" destId="{53838669-99D0-4ED2-9CBB-8F790AE439F1}" srcOrd="1" destOrd="0" presId="urn:microsoft.com/office/officeart/2018/2/layout/IconCircleList"/>
    <dgm:cxn modelId="{67879081-C51D-41EF-B450-9BBA2C5F16CE}" type="presParOf" srcId="{D31383B1-11A0-4665-9756-D09731CC6160}" destId="{1A4E559D-C979-4C45-98F1-8E3A7F45EFEB}" srcOrd="2" destOrd="0" presId="urn:microsoft.com/office/officeart/2018/2/layout/IconCircleList"/>
    <dgm:cxn modelId="{5EE0FCFE-63DA-4F4F-B1EF-3A5F57BECDD3}" type="presParOf" srcId="{D31383B1-11A0-4665-9756-D09731CC6160}" destId="{6469E219-4D7C-4B93-B214-85C342D597F0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668C3A-5848-4E6E-B3CE-6AD20791E1F9}">
      <dsp:nvSpPr>
        <dsp:cNvPr id="0" name=""/>
        <dsp:cNvSpPr/>
      </dsp:nvSpPr>
      <dsp:spPr>
        <a:xfrm>
          <a:off x="135218" y="0"/>
          <a:ext cx="1840451" cy="73618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20320" rIns="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latin typeface="Arial" panose="020B0604020202020204" pitchFamily="34" charset="0"/>
              <a:cs typeface="Arial" panose="020B0604020202020204" pitchFamily="34" charset="0"/>
            </a:rPr>
            <a:t>1</a:t>
          </a:r>
        </a:p>
      </dsp:txBody>
      <dsp:txXfrm>
        <a:off x="503308" y="0"/>
        <a:ext cx="1104271" cy="736180"/>
      </dsp:txXfrm>
    </dsp:sp>
    <dsp:sp modelId="{CD6B9EE5-0AA1-47AA-895E-908DB7420DA7}">
      <dsp:nvSpPr>
        <dsp:cNvPr id="0" name=""/>
        <dsp:cNvSpPr/>
      </dsp:nvSpPr>
      <dsp:spPr>
        <a:xfrm>
          <a:off x="2038598" y="62727"/>
          <a:ext cx="4641748" cy="61102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Arial" panose="020B0604020202020204" pitchFamily="34" charset="0"/>
              <a:cs typeface="Arial" panose="020B0604020202020204" pitchFamily="34" charset="0"/>
            </a:rPr>
            <a:t>Researching &amp; formulating a vision</a:t>
          </a:r>
        </a:p>
      </dsp:txBody>
      <dsp:txXfrm>
        <a:off x="2344113" y="62727"/>
        <a:ext cx="4030719" cy="611029"/>
      </dsp:txXfrm>
    </dsp:sp>
    <dsp:sp modelId="{A63D945F-B57A-41DD-8CAF-9DD0E8264318}">
      <dsp:nvSpPr>
        <dsp:cNvPr id="0" name=""/>
        <dsp:cNvSpPr/>
      </dsp:nvSpPr>
      <dsp:spPr>
        <a:xfrm>
          <a:off x="135218" y="827029"/>
          <a:ext cx="1840451" cy="73618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20320" rIns="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b="1" kern="1200" dirty="0">
              <a:latin typeface="Arial" panose="020B0604020202020204" pitchFamily="34" charset="0"/>
              <a:cs typeface="Arial" panose="020B0604020202020204" pitchFamily="34" charset="0"/>
            </a:rPr>
            <a:t>2</a:t>
          </a:r>
          <a:endParaRPr lang="en-US" sz="32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03308" y="827029"/>
        <a:ext cx="1104271" cy="736180"/>
      </dsp:txXfrm>
    </dsp:sp>
    <dsp:sp modelId="{DB8F7DC7-3F73-4598-B52C-02FC44A6786C}">
      <dsp:nvSpPr>
        <dsp:cNvPr id="0" name=""/>
        <dsp:cNvSpPr/>
      </dsp:nvSpPr>
      <dsp:spPr>
        <a:xfrm>
          <a:off x="2252733" y="901973"/>
          <a:ext cx="6200546" cy="61102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>
              <a:latin typeface="Arial" panose="020B0604020202020204" pitchFamily="34" charset="0"/>
              <a:cs typeface="Arial" panose="020B0604020202020204" pitchFamily="34" charset="0"/>
            </a:rPr>
            <a:t>Increasing power of imagination &amp; experimenting</a:t>
          </a:r>
          <a:endParaRPr lang="en-US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558248" y="901973"/>
        <a:ext cx="5589517" cy="611029"/>
      </dsp:txXfrm>
    </dsp:sp>
    <dsp:sp modelId="{A26F5277-787C-44E0-A7AB-24D06839BC85}">
      <dsp:nvSpPr>
        <dsp:cNvPr id="0" name=""/>
        <dsp:cNvSpPr/>
      </dsp:nvSpPr>
      <dsp:spPr>
        <a:xfrm>
          <a:off x="135218" y="1666275"/>
          <a:ext cx="1840451" cy="73618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20320" rIns="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latin typeface="Arial" panose="020B0604020202020204" pitchFamily="34" charset="0"/>
              <a:cs typeface="Arial" panose="020B0604020202020204" pitchFamily="34" charset="0"/>
            </a:rPr>
            <a:t>3</a:t>
          </a:r>
          <a:endParaRPr lang="en-GB" sz="32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03308" y="1666275"/>
        <a:ext cx="1104271" cy="736180"/>
      </dsp:txXfrm>
    </dsp:sp>
    <dsp:sp modelId="{7D201E3B-4CD1-4AE6-901A-AFCA3835512B}">
      <dsp:nvSpPr>
        <dsp:cNvPr id="0" name=""/>
        <dsp:cNvSpPr/>
      </dsp:nvSpPr>
      <dsp:spPr>
        <a:xfrm>
          <a:off x="6568283" y="1768214"/>
          <a:ext cx="3071784" cy="61102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>
              <a:latin typeface="Arial" panose="020B0604020202020204" pitchFamily="34" charset="0"/>
              <a:cs typeface="Arial" panose="020B0604020202020204" pitchFamily="34" charset="0"/>
            </a:rPr>
            <a:t>Adding meaning</a:t>
          </a:r>
          <a:endParaRPr lang="nl-NL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873798" y="1768214"/>
        <a:ext cx="2460755" cy="611029"/>
      </dsp:txXfrm>
    </dsp:sp>
    <dsp:sp modelId="{865D3F28-165B-4977-B13D-CE04CD99E2D1}">
      <dsp:nvSpPr>
        <dsp:cNvPr id="0" name=""/>
        <dsp:cNvSpPr/>
      </dsp:nvSpPr>
      <dsp:spPr>
        <a:xfrm>
          <a:off x="135218" y="2505521"/>
          <a:ext cx="1840451" cy="73618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20320" rIns="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b="1" kern="1200" dirty="0">
              <a:latin typeface="Arial" panose="020B0604020202020204" pitchFamily="34" charset="0"/>
              <a:cs typeface="Arial" panose="020B0604020202020204" pitchFamily="34" charset="0"/>
            </a:rPr>
            <a:t>4</a:t>
          </a:r>
          <a:endParaRPr lang="nl-NL" sz="32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03308" y="2505521"/>
        <a:ext cx="1104271" cy="736180"/>
      </dsp:txXfrm>
    </dsp:sp>
    <dsp:sp modelId="{EFAF69D0-692A-466C-A211-6925916D7046}">
      <dsp:nvSpPr>
        <dsp:cNvPr id="0" name=""/>
        <dsp:cNvSpPr/>
      </dsp:nvSpPr>
      <dsp:spPr>
        <a:xfrm>
          <a:off x="7440370" y="2580470"/>
          <a:ext cx="3781525" cy="61102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>
              <a:latin typeface="Arial" panose="020B0604020202020204" pitchFamily="34" charset="0"/>
              <a:cs typeface="Arial" panose="020B0604020202020204" pitchFamily="34" charset="0"/>
            </a:rPr>
            <a:t>Specifying and developing</a:t>
          </a:r>
        </a:p>
      </dsp:txBody>
      <dsp:txXfrm>
        <a:off x="7745885" y="2580470"/>
        <a:ext cx="3170496" cy="611029"/>
      </dsp:txXfrm>
    </dsp:sp>
    <dsp:sp modelId="{C78A1D47-7291-4C0A-80D9-7B8B9B28CAB1}">
      <dsp:nvSpPr>
        <dsp:cNvPr id="0" name=""/>
        <dsp:cNvSpPr/>
      </dsp:nvSpPr>
      <dsp:spPr>
        <a:xfrm>
          <a:off x="135218" y="3344767"/>
          <a:ext cx="1840451" cy="73618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20320" rIns="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b="1" kern="1200">
              <a:latin typeface="Arial" panose="020B0604020202020204" pitchFamily="34" charset="0"/>
              <a:cs typeface="Arial" panose="020B0604020202020204" pitchFamily="34" charset="0"/>
            </a:rPr>
            <a:t>5</a:t>
          </a:r>
          <a:endParaRPr lang="en-GB" sz="32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03308" y="3344767"/>
        <a:ext cx="1104271" cy="736180"/>
      </dsp:txXfrm>
    </dsp:sp>
    <dsp:sp modelId="{75AE0FB9-0023-45C5-AFA0-090152812813}">
      <dsp:nvSpPr>
        <dsp:cNvPr id="0" name=""/>
        <dsp:cNvSpPr/>
      </dsp:nvSpPr>
      <dsp:spPr>
        <a:xfrm>
          <a:off x="7752464" y="3456824"/>
          <a:ext cx="3917021" cy="61102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>
              <a:latin typeface="Arial" panose="020B0604020202020204" pitchFamily="34" charset="0"/>
              <a:cs typeface="Arial" panose="020B0604020202020204" pitchFamily="34" charset="0"/>
            </a:rPr>
            <a:t>Implementing</a:t>
          </a:r>
          <a:br>
            <a:rPr lang="en-GB" sz="1800" kern="1200" dirty="0">
              <a:latin typeface="Arial" panose="020B0604020202020204" pitchFamily="34" charset="0"/>
              <a:cs typeface="Arial" panose="020B0604020202020204" pitchFamily="34" charset="0"/>
            </a:rPr>
          </a:br>
          <a:endParaRPr lang="en-US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057979" y="3456824"/>
        <a:ext cx="3305992" cy="611029"/>
      </dsp:txXfrm>
    </dsp:sp>
    <dsp:sp modelId="{A6449030-36B3-4266-93BE-E0BAEB3512E1}">
      <dsp:nvSpPr>
        <dsp:cNvPr id="0" name=""/>
        <dsp:cNvSpPr/>
      </dsp:nvSpPr>
      <dsp:spPr>
        <a:xfrm>
          <a:off x="135218" y="4184012"/>
          <a:ext cx="1840451" cy="73618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20320" rIns="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200" b="1" kern="1200" dirty="0">
              <a:latin typeface="Arial" panose="020B0604020202020204" pitchFamily="34" charset="0"/>
              <a:cs typeface="Arial" panose="020B0604020202020204" pitchFamily="34" charset="0"/>
            </a:rPr>
            <a:t>6</a:t>
          </a:r>
        </a:p>
      </dsp:txBody>
      <dsp:txXfrm>
        <a:off x="503308" y="4184012"/>
        <a:ext cx="1104271" cy="736180"/>
      </dsp:txXfrm>
    </dsp:sp>
    <dsp:sp modelId="{1EF78F26-7BEA-40D9-92D7-C38B55B8A75F}">
      <dsp:nvSpPr>
        <dsp:cNvPr id="0" name=""/>
        <dsp:cNvSpPr/>
      </dsp:nvSpPr>
      <dsp:spPr>
        <a:xfrm>
          <a:off x="9310223" y="4258955"/>
          <a:ext cx="2359262" cy="61102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>
              <a:latin typeface="Arial" panose="020B0604020202020204" pitchFamily="34" charset="0"/>
              <a:cs typeface="Arial" panose="020B0604020202020204" pitchFamily="34" charset="0"/>
            </a:rPr>
            <a:t>Consolidating</a:t>
          </a:r>
          <a:br>
            <a:rPr lang="en-GB" sz="1800" kern="1200" dirty="0">
              <a:latin typeface="Arial" panose="020B0604020202020204" pitchFamily="34" charset="0"/>
              <a:cs typeface="Arial" panose="020B0604020202020204" pitchFamily="34" charset="0"/>
            </a:rPr>
          </a:br>
          <a:endParaRPr lang="nl-NL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615738" y="4258955"/>
        <a:ext cx="1748233" cy="6110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F90102-9F38-432D-97B0-A3D37AB59B5F}">
      <dsp:nvSpPr>
        <dsp:cNvPr id="0" name=""/>
        <dsp:cNvSpPr/>
      </dsp:nvSpPr>
      <dsp:spPr>
        <a:xfrm>
          <a:off x="296247" y="79874"/>
          <a:ext cx="1031947" cy="1031947"/>
        </a:xfrm>
        <a:prstGeom prst="ellipse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01F071-54CE-4B1D-9965-F5415EFE8677}">
      <dsp:nvSpPr>
        <dsp:cNvPr id="0" name=""/>
        <dsp:cNvSpPr/>
      </dsp:nvSpPr>
      <dsp:spPr>
        <a:xfrm>
          <a:off x="509401" y="296583"/>
          <a:ext cx="598529" cy="59852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CA3AD7-AAE4-49A6-B40F-86EA28508A9B}">
      <dsp:nvSpPr>
        <dsp:cNvPr id="0" name=""/>
        <dsp:cNvSpPr/>
      </dsp:nvSpPr>
      <dsp:spPr>
        <a:xfrm>
          <a:off x="1556408" y="138003"/>
          <a:ext cx="4109327" cy="10319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Culture change is a </a:t>
          </a:r>
          <a:r>
            <a:rPr lang="en-US" sz="2400" b="1" kern="1200" dirty="0">
              <a:solidFill>
                <a:srgbClr val="EC6626"/>
              </a:solidFill>
              <a:latin typeface="Arial" panose="020B0604020202020204" pitchFamily="34" charset="0"/>
              <a:cs typeface="Arial" panose="020B0604020202020204" pitchFamily="34" charset="0"/>
            </a:rPr>
            <a:t>fundamental change of beliefs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; not just change in rules of the game</a:t>
          </a:r>
        </a:p>
      </dsp:txBody>
      <dsp:txXfrm>
        <a:off x="1556408" y="138003"/>
        <a:ext cx="4109327" cy="1031947"/>
      </dsp:txXfrm>
    </dsp:sp>
    <dsp:sp modelId="{BC734EEF-0D19-45FD-9C94-24422A44EEDB}">
      <dsp:nvSpPr>
        <dsp:cNvPr id="0" name=""/>
        <dsp:cNvSpPr/>
      </dsp:nvSpPr>
      <dsp:spPr>
        <a:xfrm>
          <a:off x="6308110" y="70184"/>
          <a:ext cx="1031947" cy="1031947"/>
        </a:xfrm>
        <a:prstGeom prst="ellipse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A8A174-8F1F-4B74-B29A-D23722E24EBE}">
      <dsp:nvSpPr>
        <dsp:cNvPr id="0" name=""/>
        <dsp:cNvSpPr/>
      </dsp:nvSpPr>
      <dsp:spPr>
        <a:xfrm>
          <a:off x="6517503" y="286893"/>
          <a:ext cx="598529" cy="59852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CC227F-D5CE-4F72-A1F9-F29E0D104C33}">
      <dsp:nvSpPr>
        <dsp:cNvPr id="0" name=""/>
        <dsp:cNvSpPr/>
      </dsp:nvSpPr>
      <dsp:spPr>
        <a:xfrm>
          <a:off x="7543339" y="99254"/>
          <a:ext cx="3495402" cy="10319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latin typeface="Arial" panose="020B0604020202020204" pitchFamily="34" charset="0"/>
              <a:cs typeface="Arial" panose="020B0604020202020204" pitchFamily="34" charset="0"/>
            </a:rPr>
            <a:t>Changing culture is difficult and </a:t>
          </a:r>
          <a:r>
            <a:rPr lang="en-GB" sz="2400" b="1" kern="1200" dirty="0">
              <a:solidFill>
                <a:srgbClr val="EC6626"/>
              </a:solidFill>
              <a:latin typeface="Arial" panose="020B0604020202020204" pitchFamily="34" charset="0"/>
              <a:cs typeface="Arial" panose="020B0604020202020204" pitchFamily="34" charset="0"/>
            </a:rPr>
            <a:t>takes a long time</a:t>
          </a:r>
          <a:endParaRPr lang="en-US" sz="2400" b="1" kern="1200" dirty="0">
            <a:solidFill>
              <a:srgbClr val="EC6626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543339" y="99254"/>
        <a:ext cx="3495402" cy="1031947"/>
      </dsp:txXfrm>
    </dsp:sp>
    <dsp:sp modelId="{E8399EB4-BDEB-493F-83C7-321F212B7DA1}">
      <dsp:nvSpPr>
        <dsp:cNvPr id="0" name=""/>
        <dsp:cNvSpPr/>
      </dsp:nvSpPr>
      <dsp:spPr>
        <a:xfrm>
          <a:off x="296247" y="1950382"/>
          <a:ext cx="1031947" cy="1031947"/>
        </a:xfrm>
        <a:prstGeom prst="ellipse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A86CC6-5476-4A00-90A7-2021D3C545D7}">
      <dsp:nvSpPr>
        <dsp:cNvPr id="0" name=""/>
        <dsp:cNvSpPr/>
      </dsp:nvSpPr>
      <dsp:spPr>
        <a:xfrm>
          <a:off x="509401" y="2167091"/>
          <a:ext cx="598529" cy="59852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A417F3-D3D2-4002-9D1B-DDE795724102}">
      <dsp:nvSpPr>
        <dsp:cNvPr id="0" name=""/>
        <dsp:cNvSpPr/>
      </dsp:nvSpPr>
      <dsp:spPr>
        <a:xfrm>
          <a:off x="1531160" y="1960072"/>
          <a:ext cx="4611044" cy="10319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EC6626"/>
              </a:solidFill>
              <a:latin typeface="Arial" panose="020B0604020202020204" pitchFamily="34" charset="0"/>
              <a:cs typeface="Arial" panose="020B0604020202020204" pitchFamily="34" charset="0"/>
            </a:rPr>
            <a:t>Broad dialogue in academia</a:t>
          </a:r>
          <a:r>
            <a:rPr lang="en-US" sz="2400" b="1" kern="1200" dirty="0">
              <a:solidFill>
                <a:srgbClr val="C22A24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is needed: </a:t>
          </a:r>
          <a:r>
            <a:rPr lang="en-GB" sz="2400" kern="1200" dirty="0">
              <a:latin typeface="Arial" panose="020B0604020202020204" pitchFamily="34" charset="0"/>
              <a:cs typeface="Arial" panose="020B0604020202020204" pitchFamily="34" charset="0"/>
            </a:rPr>
            <a:t>we listen to concerns, questions &amp; dilemmas from academic community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531160" y="1960072"/>
        <a:ext cx="4611044" cy="1031947"/>
      </dsp:txXfrm>
    </dsp:sp>
    <dsp:sp modelId="{CED929AD-5D0E-482E-BCA4-C0779D3F37BA}">
      <dsp:nvSpPr>
        <dsp:cNvPr id="0" name=""/>
        <dsp:cNvSpPr/>
      </dsp:nvSpPr>
      <dsp:spPr>
        <a:xfrm>
          <a:off x="6316749" y="1950382"/>
          <a:ext cx="1031947" cy="1031947"/>
        </a:xfrm>
        <a:prstGeom prst="ellipse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4C73B7-120B-4E5B-8E71-1B6A28AFD838}">
      <dsp:nvSpPr>
        <dsp:cNvPr id="0" name=""/>
        <dsp:cNvSpPr/>
      </dsp:nvSpPr>
      <dsp:spPr>
        <a:xfrm>
          <a:off x="6526143" y="2167091"/>
          <a:ext cx="598529" cy="59852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E23149-BFB4-4A84-85D1-A1FAADADAD6E}">
      <dsp:nvSpPr>
        <dsp:cNvPr id="0" name=""/>
        <dsp:cNvSpPr/>
      </dsp:nvSpPr>
      <dsp:spPr>
        <a:xfrm>
          <a:off x="7557289" y="1911622"/>
          <a:ext cx="3818601" cy="10319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EC6626"/>
              </a:solidFill>
              <a:latin typeface="Arial" panose="020B0604020202020204" pitchFamily="34" charset="0"/>
              <a:cs typeface="Arial" panose="020B0604020202020204" pitchFamily="34" charset="0"/>
            </a:rPr>
            <a:t>Sharing good practices</a:t>
          </a:r>
          <a:r>
            <a:rPr lang="en-US" sz="2400" b="1" kern="1200" dirty="0">
              <a:solidFill>
                <a:srgbClr val="C22A24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and experimenting will initiate desired movement</a:t>
          </a:r>
        </a:p>
      </dsp:txBody>
      <dsp:txXfrm>
        <a:off x="7557289" y="1911622"/>
        <a:ext cx="3818601" cy="1031947"/>
      </dsp:txXfrm>
    </dsp:sp>
    <dsp:sp modelId="{AD7C7244-D8BB-47CD-8BFF-34AF4CEEEE2C}">
      <dsp:nvSpPr>
        <dsp:cNvPr id="0" name=""/>
        <dsp:cNvSpPr/>
      </dsp:nvSpPr>
      <dsp:spPr>
        <a:xfrm>
          <a:off x="296247" y="3820891"/>
          <a:ext cx="1031947" cy="1031947"/>
        </a:xfrm>
        <a:prstGeom prst="ellipse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0E7AD7-9FA6-4B5E-8A6A-C1F08DA1BC82}">
      <dsp:nvSpPr>
        <dsp:cNvPr id="0" name=""/>
        <dsp:cNvSpPr/>
      </dsp:nvSpPr>
      <dsp:spPr>
        <a:xfrm>
          <a:off x="509401" y="4037600"/>
          <a:ext cx="598529" cy="59852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991148-DD83-4CAC-90DD-755D9FF033A3}">
      <dsp:nvSpPr>
        <dsp:cNvPr id="0" name=""/>
        <dsp:cNvSpPr/>
      </dsp:nvSpPr>
      <dsp:spPr>
        <a:xfrm>
          <a:off x="1533701" y="3743371"/>
          <a:ext cx="4560619" cy="10319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EC6626"/>
              </a:solidFill>
              <a:latin typeface="Arial" panose="020B0604020202020204" pitchFamily="34" charset="0"/>
              <a:cs typeface="Arial" panose="020B0604020202020204" pitchFamily="34" charset="0"/>
            </a:rPr>
            <a:t>Balance: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giving </a:t>
          </a:r>
          <a:r>
            <a:rPr lang="en-US" sz="2400" b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room for ideas 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(</a:t>
          </a:r>
          <a:r>
            <a:rPr lang="en-US" sz="2400" b="1" kern="1200" dirty="0">
              <a:solidFill>
                <a:srgbClr val="EC6626"/>
              </a:solidFill>
              <a:latin typeface="Arial" panose="020B0604020202020204" pitchFamily="34" charset="0"/>
              <a:cs typeface="Arial" panose="020B0604020202020204" pitchFamily="34" charset="0"/>
            </a:rPr>
            <a:t>diverging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) and </a:t>
          </a:r>
          <a:r>
            <a:rPr lang="en-US" sz="2400" b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bringing together good practices 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(</a:t>
          </a:r>
          <a:r>
            <a:rPr lang="en-US" sz="2400" b="1" kern="1200" dirty="0">
              <a:solidFill>
                <a:srgbClr val="EC6626"/>
              </a:solidFill>
              <a:latin typeface="Arial" panose="020B0604020202020204" pitchFamily="34" charset="0"/>
              <a:cs typeface="Arial" panose="020B0604020202020204" pitchFamily="34" charset="0"/>
            </a:rPr>
            <a:t>converging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)</a:t>
          </a:r>
        </a:p>
      </dsp:txBody>
      <dsp:txXfrm>
        <a:off x="1533701" y="3743371"/>
        <a:ext cx="4560619" cy="1031947"/>
      </dsp:txXfrm>
    </dsp:sp>
    <dsp:sp modelId="{6E1F87DC-1AC8-4781-A046-FD4B038250B0}">
      <dsp:nvSpPr>
        <dsp:cNvPr id="0" name=""/>
        <dsp:cNvSpPr/>
      </dsp:nvSpPr>
      <dsp:spPr>
        <a:xfrm>
          <a:off x="6291537" y="3820891"/>
          <a:ext cx="1031947" cy="1031947"/>
        </a:xfrm>
        <a:prstGeom prst="ellipse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838669-99D0-4ED2-9CBB-8F790AE439F1}">
      <dsp:nvSpPr>
        <dsp:cNvPr id="0" name=""/>
        <dsp:cNvSpPr/>
      </dsp:nvSpPr>
      <dsp:spPr>
        <a:xfrm>
          <a:off x="6500931" y="4037600"/>
          <a:ext cx="598529" cy="598529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69E219-4D7C-4B93-B214-85C342D597F0}">
      <dsp:nvSpPr>
        <dsp:cNvPr id="0" name=""/>
        <dsp:cNvSpPr/>
      </dsp:nvSpPr>
      <dsp:spPr>
        <a:xfrm>
          <a:off x="7617979" y="3796599"/>
          <a:ext cx="3423644" cy="10319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latin typeface="Arial" panose="020B0604020202020204" pitchFamily="34" charset="0"/>
              <a:cs typeface="Arial" panose="020B0604020202020204" pitchFamily="34" charset="0"/>
            </a:rPr>
            <a:t>Importance of </a:t>
          </a:r>
          <a:r>
            <a:rPr lang="en-GB" sz="2400" b="1" kern="1200" dirty="0">
              <a:solidFill>
                <a:srgbClr val="EC6626"/>
              </a:solidFill>
              <a:latin typeface="Arial" panose="020B0604020202020204" pitchFamily="34" charset="0"/>
              <a:cs typeface="Arial" panose="020B0604020202020204" pitchFamily="34" charset="0"/>
            </a:rPr>
            <a:t>good leadership in academia</a:t>
          </a:r>
          <a:r>
            <a:rPr lang="en-GB" sz="2400" b="1" kern="1200" dirty="0">
              <a:solidFill>
                <a:srgbClr val="C22A24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GB" sz="2400" kern="1200" dirty="0">
              <a:latin typeface="Arial" panose="020B0604020202020204" pitchFamily="34" charset="0"/>
              <a:cs typeface="Arial" panose="020B0604020202020204" pitchFamily="34" charset="0"/>
            </a:rPr>
            <a:t>to make change work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617979" y="3796599"/>
        <a:ext cx="3423644" cy="10319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856D95-7A9D-4014-8F50-47F7BFB53C20}" type="datetimeFigureOut">
              <a:rPr lang="nl-NL" smtClean="0"/>
              <a:t>30-8-2022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8D8B1D-FEC6-480F-9DF7-C94DCB2E9E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2883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01925" y="511175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8" name="Google Shape;188;p1:notes"/>
          <p:cNvSpPr txBox="1">
            <a:spLocks noGrp="1"/>
          </p:cNvSpPr>
          <p:nvPr>
            <p:ph type="body" idx="1"/>
          </p:nvPr>
        </p:nvSpPr>
        <p:spPr>
          <a:xfrm>
            <a:off x="994093" y="3234174"/>
            <a:ext cx="7952740" cy="3063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9" name="Google Shape;189;p1:notes"/>
          <p:cNvSpPr txBox="1">
            <a:spLocks noGrp="1"/>
          </p:cNvSpPr>
          <p:nvPr>
            <p:ph type="sldNum" idx="12"/>
          </p:nvPr>
        </p:nvSpPr>
        <p:spPr>
          <a:xfrm>
            <a:off x="5630891" y="6467167"/>
            <a:ext cx="4307734" cy="340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nl-NL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65378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68B19-F89D-4A51-90CD-0E7C2552BFA9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63325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01925" y="511175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16:notes"/>
          <p:cNvSpPr txBox="1">
            <a:spLocks noGrp="1"/>
          </p:cNvSpPr>
          <p:nvPr>
            <p:ph type="body" idx="1"/>
          </p:nvPr>
        </p:nvSpPr>
        <p:spPr>
          <a:xfrm>
            <a:off x="994093" y="3234174"/>
            <a:ext cx="7952740" cy="3063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0" name="Google Shape;310;p16:notes"/>
          <p:cNvSpPr txBox="1">
            <a:spLocks noGrp="1"/>
          </p:cNvSpPr>
          <p:nvPr>
            <p:ph type="sldNum" idx="12"/>
          </p:nvPr>
        </p:nvSpPr>
        <p:spPr>
          <a:xfrm>
            <a:off x="5630891" y="6467167"/>
            <a:ext cx="4307734" cy="340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nl-NL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86289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68B19-F89D-4A51-90CD-0E7C2552BFA9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70636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Researching and formulating a vision</a:t>
            </a:r>
            <a:b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Committees translate position paper to their own context and organize dialogue with fellow academics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Increasing the power of imagination and experimenting</a:t>
            </a:r>
            <a:b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Actions will be focused on investigating and increasing confidence in new opportunities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Adding meaning</a:t>
            </a:r>
            <a:b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Groups take active steps towards implementing the vision within their own </a:t>
            </a:r>
            <a:r>
              <a:rPr lang="en-US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organisation</a:t>
            </a:r>
            <a:endParaRPr lang="en-US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Specifying and developing</a:t>
            </a:r>
            <a:b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Development of supporting products and criteria for a modernized recognition and rewards system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Implementing</a:t>
            </a:r>
            <a:b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New support systems will become embedded in daily actions, thoughts and considerations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Consolidating</a:t>
            </a:r>
            <a:b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 effort to ensure that the new </a:t>
            </a:r>
            <a:r>
              <a:rPr lang="en-US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behaviour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becomes ingrained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D8B1D-FEC6-480F-9DF7-C94DCB2E9E83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35037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68B19-F89D-4A51-90CD-0E7C2552BFA9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2120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01925" y="511175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16:notes"/>
          <p:cNvSpPr txBox="1">
            <a:spLocks noGrp="1"/>
          </p:cNvSpPr>
          <p:nvPr>
            <p:ph type="body" idx="1"/>
          </p:nvPr>
        </p:nvSpPr>
        <p:spPr>
          <a:xfrm>
            <a:off x="994093" y="3234174"/>
            <a:ext cx="7952740" cy="3063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0" name="Google Shape;310;p16:notes"/>
          <p:cNvSpPr txBox="1">
            <a:spLocks noGrp="1"/>
          </p:cNvSpPr>
          <p:nvPr>
            <p:ph type="sldNum" idx="12"/>
          </p:nvPr>
        </p:nvSpPr>
        <p:spPr>
          <a:xfrm>
            <a:off x="5630891" y="6467167"/>
            <a:ext cx="4307734" cy="340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nl-NL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21679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01925" y="511175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16:notes"/>
          <p:cNvSpPr txBox="1">
            <a:spLocks noGrp="1"/>
          </p:cNvSpPr>
          <p:nvPr>
            <p:ph type="body" idx="1"/>
          </p:nvPr>
        </p:nvSpPr>
        <p:spPr>
          <a:xfrm>
            <a:off x="994093" y="3234174"/>
            <a:ext cx="7952740" cy="3063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0" name="Google Shape;310;p16:notes"/>
          <p:cNvSpPr txBox="1">
            <a:spLocks noGrp="1"/>
          </p:cNvSpPr>
          <p:nvPr>
            <p:ph type="sldNum" idx="12"/>
          </p:nvPr>
        </p:nvSpPr>
        <p:spPr>
          <a:xfrm>
            <a:off x="5630891" y="6467167"/>
            <a:ext cx="4307734" cy="340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nl-NL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20248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9:notes"/>
          <p:cNvSpPr txBox="1">
            <a:spLocks noGrp="1"/>
          </p:cNvSpPr>
          <p:nvPr>
            <p:ph type="body" idx="1"/>
          </p:nvPr>
        </p:nvSpPr>
        <p:spPr>
          <a:xfrm>
            <a:off x="994093" y="3234174"/>
            <a:ext cx="7952740" cy="306395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1" name="Google Shape;25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01925" y="511175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782505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01925" y="511175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2" name="Google Shape;332;p19:notes"/>
          <p:cNvSpPr txBox="1">
            <a:spLocks noGrp="1"/>
          </p:cNvSpPr>
          <p:nvPr>
            <p:ph type="body" idx="1"/>
          </p:nvPr>
        </p:nvSpPr>
        <p:spPr>
          <a:xfrm>
            <a:off x="994093" y="3234174"/>
            <a:ext cx="7952740" cy="3063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33" name="Google Shape;333;p19:notes"/>
          <p:cNvSpPr txBox="1">
            <a:spLocks noGrp="1"/>
          </p:cNvSpPr>
          <p:nvPr>
            <p:ph type="sldNum" idx="12"/>
          </p:nvPr>
        </p:nvSpPr>
        <p:spPr>
          <a:xfrm>
            <a:off x="5630891" y="6467167"/>
            <a:ext cx="4307734" cy="340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nl-NL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6901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68B19-F89D-4A51-90CD-0E7C2552BFA9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7572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01925" y="511175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9" name="Google Shape;219;p5:notes"/>
          <p:cNvSpPr txBox="1">
            <a:spLocks noGrp="1"/>
          </p:cNvSpPr>
          <p:nvPr>
            <p:ph type="body" idx="1"/>
          </p:nvPr>
        </p:nvSpPr>
        <p:spPr>
          <a:xfrm>
            <a:off x="994093" y="3234174"/>
            <a:ext cx="7952740" cy="3063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5:notes"/>
          <p:cNvSpPr txBox="1">
            <a:spLocks noGrp="1"/>
          </p:cNvSpPr>
          <p:nvPr>
            <p:ph type="sldNum" idx="12"/>
          </p:nvPr>
        </p:nvSpPr>
        <p:spPr>
          <a:xfrm>
            <a:off x="5630891" y="6467167"/>
            <a:ext cx="4307734" cy="340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nl-NL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8980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see a mismatch between what we deem important in academic work and what we reward academic staff for. 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Careers depend heavily on research performance, being measured by a limited number of criteria.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need a better balance in how we </a:t>
            </a:r>
            <a:r>
              <a:rPr lang="en-GB" sz="1800" b="1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recognize and reward academics </a:t>
            </a:r>
            <a:r>
              <a:rPr lang="en-GB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help us achieve excellent </a:t>
            </a:r>
            <a:r>
              <a:rPr lang="en-GB" sz="1800" b="1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education, research</a:t>
            </a:r>
            <a:r>
              <a:rPr lang="en-GB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GB" sz="1800" b="1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impact </a:t>
            </a:r>
            <a:r>
              <a:rPr lang="en-GB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GB" sz="1800" b="1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leadership, </a:t>
            </a:r>
            <a:r>
              <a:rPr lang="en-GB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well as the highest level </a:t>
            </a:r>
            <a:r>
              <a:rPr lang="en-US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</a:t>
            </a:r>
            <a:r>
              <a:rPr lang="en-US" sz="1800" b="1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patient care </a:t>
            </a:r>
            <a:r>
              <a:rPr lang="en-US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our university hospitals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642273-6DD4-4842-9B6A-3D482547917A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60214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01925" y="511175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4" name="Google Shape;204;p3:notes"/>
          <p:cNvSpPr txBox="1">
            <a:spLocks noGrp="1"/>
          </p:cNvSpPr>
          <p:nvPr>
            <p:ph type="body" idx="1"/>
          </p:nvPr>
        </p:nvSpPr>
        <p:spPr>
          <a:xfrm>
            <a:off x="994093" y="3234174"/>
            <a:ext cx="7952740" cy="3063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indent="0">
              <a:spcAft>
                <a:spcPts val="800"/>
              </a:spcAft>
              <a:buFont typeface="Arial" charset="0"/>
              <a:buNone/>
            </a:pPr>
            <a:endParaRPr dirty="0"/>
          </a:p>
        </p:txBody>
      </p:sp>
      <p:sp>
        <p:nvSpPr>
          <p:cNvPr id="205" name="Google Shape;205;p3:notes"/>
          <p:cNvSpPr txBox="1">
            <a:spLocks noGrp="1"/>
          </p:cNvSpPr>
          <p:nvPr>
            <p:ph type="sldNum" idx="12"/>
          </p:nvPr>
        </p:nvSpPr>
        <p:spPr>
          <a:xfrm>
            <a:off x="5630891" y="6467167"/>
            <a:ext cx="4307734" cy="340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nl-NL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74101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68B19-F89D-4A51-90CD-0E7C2552BFA9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51278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68B19-F89D-4A51-90CD-0E7C2552BFA9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62505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68B19-F89D-4A51-90CD-0E7C2552BFA9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51888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68B19-F89D-4A51-90CD-0E7C2552BFA9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8149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kst">
  <p:cSld name="Teks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2"/>
          <p:cNvSpPr txBox="1">
            <a:spLocks noGrp="1"/>
          </p:cNvSpPr>
          <p:nvPr>
            <p:ph type="title"/>
          </p:nvPr>
        </p:nvSpPr>
        <p:spPr>
          <a:xfrm>
            <a:off x="609600" y="720418"/>
            <a:ext cx="10972800" cy="679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0" rIns="0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  <a:defRPr sz="3200" b="1">
                <a:latin typeface="Avenir Black" panose="020B0803020203020204" pitchFamily="34" charset="-78"/>
                <a:cs typeface="Avenir Black" panose="020B0803020203020204" pitchFamily="34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6" name="Google Shape;26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31" name="Google Shape;31;p22"/>
          <p:cNvSpPr txBox="1">
            <a:spLocks noGrp="1"/>
          </p:cNvSpPr>
          <p:nvPr>
            <p:ph type="body" idx="1"/>
          </p:nvPr>
        </p:nvSpPr>
        <p:spPr>
          <a:xfrm>
            <a:off x="609601" y="1557867"/>
            <a:ext cx="9912351" cy="3761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0" rIns="91425" bIns="0" anchor="t" anchorCtr="0">
            <a:noAutofit/>
          </a:bodyPr>
          <a:lstStyle>
            <a:lvl1pPr marL="609585" lvl="0" indent="-304792" algn="l">
              <a:spcBef>
                <a:spcPts val="0"/>
              </a:spcBef>
              <a:spcAft>
                <a:spcPts val="0"/>
              </a:spcAft>
              <a:buSzPts val="2000"/>
              <a:buNone/>
              <a:defRPr sz="2600">
                <a:latin typeface="Avenir Book" panose="020B0503020203020204" pitchFamily="34" charset="-78"/>
                <a:cs typeface="Avenir Book" panose="020B0503020203020204" pitchFamily="34" charset="-78"/>
              </a:defRPr>
            </a:lvl1pPr>
            <a:lvl2pPr marL="1219170" lvl="1" indent="-304792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2pPr>
            <a:lvl3pPr marL="1828754" lvl="2" indent="-304792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2438339" lvl="3" indent="-304792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marL="3047924" lvl="4" indent="-304792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F4308429-9038-1040-BDB5-90D2625022AF}"/>
              </a:ext>
            </a:extLst>
          </p:cNvPr>
          <p:cNvCxnSpPr>
            <a:cxnSpLocks/>
          </p:cNvCxnSpPr>
          <p:nvPr userDrawn="1"/>
        </p:nvCxnSpPr>
        <p:spPr>
          <a:xfrm>
            <a:off x="527773" y="720418"/>
            <a:ext cx="1" cy="6140756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753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etitel" type="secHead">
  <p:cSld name="Sectietitel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6"/>
          <p:cNvSpPr txBox="1">
            <a:spLocks noGrp="1"/>
          </p:cNvSpPr>
          <p:nvPr>
            <p:ph type="title"/>
          </p:nvPr>
        </p:nvSpPr>
        <p:spPr>
          <a:xfrm>
            <a:off x="609601" y="3713021"/>
            <a:ext cx="10716684" cy="926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0" rIns="0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Verdana"/>
              <a:buNone/>
              <a:defRPr sz="4267" b="1" cap="none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36"/>
          <p:cNvSpPr txBox="1">
            <a:spLocks noGrp="1"/>
          </p:cNvSpPr>
          <p:nvPr>
            <p:ph type="body" idx="1"/>
          </p:nvPr>
        </p:nvSpPr>
        <p:spPr>
          <a:xfrm>
            <a:off x="609601" y="4750130"/>
            <a:ext cx="10716684" cy="587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0" rIns="91425" bIns="0" anchor="t" anchorCtr="0">
            <a:noAutofit/>
          </a:bodyPr>
          <a:lstStyle>
            <a:lvl1pPr marL="609585" lvl="0" indent="-304792" algn="l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marL="1219170" lvl="1" indent="-304792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2400">
                <a:solidFill>
                  <a:srgbClr val="888888"/>
                </a:solidFill>
              </a:defRPr>
            </a:lvl2pPr>
            <a:lvl3pPr marL="1828754" lvl="2" indent="-304792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133">
                <a:solidFill>
                  <a:srgbClr val="888888"/>
                </a:solidFill>
              </a:defRPr>
            </a:lvl3pPr>
            <a:lvl4pPr marL="2438339" lvl="3" indent="-304792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4pPr>
            <a:lvl5pPr marL="3047924" lvl="4" indent="-304792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5pPr>
            <a:lvl6pPr marL="3657509" lvl="5" indent="-304792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6pPr>
            <a:lvl7pPr marL="4267093" lvl="6" indent="-304792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7pPr>
            <a:lvl8pPr marL="4876678" lvl="7" indent="-304792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8pPr>
            <a:lvl9pPr marL="5486263" lvl="8" indent="-304792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3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3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nl-NL" smtClean="0"/>
              <a:pPr/>
              <a:t>‹nr.›</a:t>
            </a:fld>
            <a:endParaRPr lang="nl-NL"/>
          </a:p>
        </p:txBody>
      </p:sp>
      <p:cxnSp>
        <p:nvCxnSpPr>
          <p:cNvPr id="101" name="Google Shape;101;p36"/>
          <p:cNvCxnSpPr/>
          <p:nvPr/>
        </p:nvCxnSpPr>
        <p:spPr>
          <a:xfrm>
            <a:off x="557953" y="3823855"/>
            <a:ext cx="0" cy="3035203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46528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etitel">
  <p:cSld name="1_Sectietitel">
    <p:bg>
      <p:bgPr>
        <a:solidFill>
          <a:schemeClr val="dk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7"/>
          <p:cNvSpPr txBox="1">
            <a:spLocks noGrp="1"/>
          </p:cNvSpPr>
          <p:nvPr>
            <p:ph type="title"/>
          </p:nvPr>
        </p:nvSpPr>
        <p:spPr>
          <a:xfrm>
            <a:off x="609601" y="3713021"/>
            <a:ext cx="10716684" cy="926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0" rIns="0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Verdana"/>
              <a:buNone/>
              <a:defRPr sz="4267" b="1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7"/>
          <p:cNvSpPr txBox="1">
            <a:spLocks noGrp="1"/>
          </p:cNvSpPr>
          <p:nvPr>
            <p:ph type="body" idx="1"/>
          </p:nvPr>
        </p:nvSpPr>
        <p:spPr>
          <a:xfrm>
            <a:off x="609601" y="4750130"/>
            <a:ext cx="10716684" cy="587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0" rIns="91425" bIns="0" anchor="t" anchorCtr="0">
            <a:noAutofit/>
          </a:bodyPr>
          <a:lstStyle>
            <a:lvl1pPr marL="609585" lvl="0" indent="-304792" algn="l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lt1"/>
                </a:solidFill>
              </a:defRPr>
            </a:lvl1pPr>
            <a:lvl2pPr marL="1219170" lvl="1" indent="-304792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2400">
                <a:solidFill>
                  <a:srgbClr val="888888"/>
                </a:solidFill>
              </a:defRPr>
            </a:lvl2pPr>
            <a:lvl3pPr marL="1828754" lvl="2" indent="-304792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133">
                <a:solidFill>
                  <a:srgbClr val="888888"/>
                </a:solidFill>
              </a:defRPr>
            </a:lvl3pPr>
            <a:lvl4pPr marL="2438339" lvl="3" indent="-304792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4pPr>
            <a:lvl5pPr marL="3047924" lvl="4" indent="-304792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5pPr>
            <a:lvl6pPr marL="3657509" lvl="5" indent="-304792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6pPr>
            <a:lvl7pPr marL="4267093" lvl="6" indent="-304792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7pPr>
            <a:lvl8pPr marL="4876678" lvl="7" indent="-304792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8pPr>
            <a:lvl9pPr marL="5486263" lvl="8" indent="-304792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3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89497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3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89497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89497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89497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89497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89497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89497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89497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89497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89497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fld id="{00000000-1234-1234-1234-123412341234}" type="slidenum">
              <a:rPr lang="nl-NL" smtClean="0"/>
              <a:pPr/>
              <a:t>‹nr.›</a:t>
            </a:fld>
            <a:endParaRPr lang="nl-NL"/>
          </a:p>
        </p:txBody>
      </p:sp>
      <p:cxnSp>
        <p:nvCxnSpPr>
          <p:cNvPr id="108" name="Google Shape;108;p37"/>
          <p:cNvCxnSpPr/>
          <p:nvPr/>
        </p:nvCxnSpPr>
        <p:spPr>
          <a:xfrm>
            <a:off x="557953" y="3823855"/>
            <a:ext cx="0" cy="3035203"/>
          </a:xfrm>
          <a:prstGeom prst="straightConnector1">
            <a:avLst/>
          </a:prstGeom>
          <a:noFill/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417002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ee objecten" type="twoObj">
  <p:cSld name="Twee objecten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8"/>
          <p:cNvSpPr txBox="1">
            <a:spLocks noGrp="1"/>
          </p:cNvSpPr>
          <p:nvPr>
            <p:ph type="title"/>
          </p:nvPr>
        </p:nvSpPr>
        <p:spPr>
          <a:xfrm>
            <a:off x="609600" y="720418"/>
            <a:ext cx="10972800" cy="744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0" rIns="0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3" name="Google Shape;113;p38"/>
          <p:cNvSpPr txBox="1">
            <a:spLocks noGrp="1"/>
          </p:cNvSpPr>
          <p:nvPr>
            <p:ph type="body" idx="1"/>
          </p:nvPr>
        </p:nvSpPr>
        <p:spPr>
          <a:xfrm>
            <a:off x="609599" y="1560000"/>
            <a:ext cx="5494319" cy="4385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0" rIns="91425" bIns="0" anchor="t" anchorCtr="0">
            <a:normAutofit/>
          </a:bodyPr>
          <a:lstStyle>
            <a:lvl1pPr marL="609585" lvl="0" indent="-474121" algn="l">
              <a:spcBef>
                <a:spcPts val="0"/>
              </a:spcBef>
              <a:spcAft>
                <a:spcPts val="0"/>
              </a:spcAft>
              <a:buSzPts val="2000"/>
              <a:buChar char="•"/>
              <a:defRPr sz="2667"/>
            </a:lvl1pPr>
            <a:lvl2pPr marL="1219170" lvl="1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667"/>
            </a:lvl2pPr>
            <a:lvl3pPr marL="1828754" lvl="2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3pPr>
            <a:lvl4pPr marL="2438339" lvl="3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667"/>
            </a:lvl4pPr>
            <a:lvl5pPr marL="3047924" lvl="4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667"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9pPr>
          </a:lstStyle>
          <a:p>
            <a:endParaRPr/>
          </a:p>
        </p:txBody>
      </p:sp>
      <p:sp>
        <p:nvSpPr>
          <p:cNvPr id="114" name="Google Shape;114;p38"/>
          <p:cNvSpPr txBox="1">
            <a:spLocks noGrp="1"/>
          </p:cNvSpPr>
          <p:nvPr>
            <p:ph type="body" idx="2"/>
          </p:nvPr>
        </p:nvSpPr>
        <p:spPr>
          <a:xfrm>
            <a:off x="6293923" y="1560000"/>
            <a:ext cx="5288476" cy="4385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0" rIns="91425" bIns="0" anchor="t" anchorCtr="0">
            <a:normAutofit/>
          </a:bodyPr>
          <a:lstStyle>
            <a:lvl1pPr marL="609585" lvl="0" indent="-474121" algn="l">
              <a:spcBef>
                <a:spcPts val="0"/>
              </a:spcBef>
              <a:spcAft>
                <a:spcPts val="0"/>
              </a:spcAft>
              <a:buSzPts val="2000"/>
              <a:buChar char="•"/>
              <a:defRPr sz="2667"/>
            </a:lvl1pPr>
            <a:lvl2pPr marL="1219170" lvl="1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667"/>
            </a:lvl2pPr>
            <a:lvl3pPr marL="1828754" lvl="2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3pPr>
            <a:lvl4pPr marL="2438339" lvl="3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667"/>
            </a:lvl4pPr>
            <a:lvl5pPr marL="3047924" lvl="4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667"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9pPr>
          </a:lstStyle>
          <a:p>
            <a:endParaRPr/>
          </a:p>
        </p:txBody>
      </p:sp>
      <p:sp>
        <p:nvSpPr>
          <p:cNvPr id="115" name="Google Shape;115;p3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3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3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nl-NL" smtClean="0"/>
              <a:pPr/>
              <a:t>‹nr.›</a:t>
            </a:fld>
            <a:endParaRPr lang="nl-NL"/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5F9E79C7-CC56-AF46-AE11-CA86AFC067E3}"/>
              </a:ext>
            </a:extLst>
          </p:cNvPr>
          <p:cNvCxnSpPr>
            <a:cxnSpLocks/>
          </p:cNvCxnSpPr>
          <p:nvPr userDrawn="1"/>
        </p:nvCxnSpPr>
        <p:spPr>
          <a:xfrm>
            <a:off x="527773" y="720418"/>
            <a:ext cx="1" cy="6140756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642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elijking" type="twoTxTwoObj">
  <p:cSld name="Vergelijking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9"/>
          <p:cNvSpPr txBox="1">
            <a:spLocks noGrp="1"/>
          </p:cNvSpPr>
          <p:nvPr>
            <p:ph type="title"/>
          </p:nvPr>
        </p:nvSpPr>
        <p:spPr>
          <a:xfrm>
            <a:off x="609600" y="720000"/>
            <a:ext cx="10972800" cy="6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0" rIns="0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2" name="Google Shape;122;p39"/>
          <p:cNvSpPr txBox="1">
            <a:spLocks noGrp="1"/>
          </p:cNvSpPr>
          <p:nvPr>
            <p:ph type="body" idx="1"/>
          </p:nvPr>
        </p:nvSpPr>
        <p:spPr>
          <a:xfrm>
            <a:off x="609600" y="1560001"/>
            <a:ext cx="5386917" cy="54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0" rIns="91425" bIns="0" anchor="b" anchorCtr="0">
            <a:noAutofit/>
          </a:bodyPr>
          <a:lstStyle>
            <a:lvl1pPr marL="609585" lvl="0" indent="-304792" algn="l">
              <a:spcBef>
                <a:spcPts val="0"/>
              </a:spcBef>
              <a:spcAft>
                <a:spcPts val="0"/>
              </a:spcAft>
              <a:buSzPts val="1700"/>
              <a:buNone/>
              <a:defRPr sz="2267" b="1">
                <a:solidFill>
                  <a:schemeClr val="dk2"/>
                </a:solidFill>
              </a:defRPr>
            </a:lvl1pPr>
            <a:lvl2pPr marL="1219170" lvl="1" indent="-304792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/>
            </a:lvl2pPr>
            <a:lvl3pPr marL="1828754" lvl="2" indent="-304792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1"/>
            </a:lvl3pPr>
            <a:lvl4pPr marL="2438339" lvl="3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4pPr>
            <a:lvl5pPr marL="3047924" lvl="4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5pPr>
            <a:lvl6pPr marL="3657509" lvl="5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6pPr>
            <a:lvl7pPr marL="4267093" lvl="6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7pPr>
            <a:lvl8pPr marL="4876678" lvl="7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8pPr>
            <a:lvl9pPr marL="5486263" lvl="8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123" name="Google Shape;123;p39"/>
          <p:cNvSpPr txBox="1">
            <a:spLocks noGrp="1"/>
          </p:cNvSpPr>
          <p:nvPr>
            <p:ph type="body" idx="2"/>
          </p:nvPr>
        </p:nvSpPr>
        <p:spPr>
          <a:xfrm>
            <a:off x="609600" y="2193368"/>
            <a:ext cx="5386917" cy="3712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0" rIns="91425" bIns="0" anchor="t" anchorCtr="0">
            <a:normAutofit/>
          </a:bodyPr>
          <a:lstStyle>
            <a:lvl1pPr marL="609585" lvl="0" indent="-457189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1pPr>
            <a:lvl2pPr marL="1219170" lvl="1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2400"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3pPr>
            <a:lvl4pPr marL="2438339" lvl="3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667"/>
            </a:lvl4pPr>
            <a:lvl5pPr marL="3047924" lvl="4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667"/>
            </a:lvl5pPr>
            <a:lvl6pPr marL="3657509" lvl="5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6pPr>
            <a:lvl7pPr marL="4267093" lvl="6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7pPr>
            <a:lvl8pPr marL="4876678" lvl="7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8pPr>
            <a:lvl9pPr marL="5486263" lvl="8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9pPr>
          </a:lstStyle>
          <a:p>
            <a:endParaRPr/>
          </a:p>
        </p:txBody>
      </p:sp>
      <p:sp>
        <p:nvSpPr>
          <p:cNvPr id="124" name="Google Shape;124;p39"/>
          <p:cNvSpPr txBox="1">
            <a:spLocks noGrp="1"/>
          </p:cNvSpPr>
          <p:nvPr>
            <p:ph type="body" idx="3"/>
          </p:nvPr>
        </p:nvSpPr>
        <p:spPr>
          <a:xfrm>
            <a:off x="6193369" y="1560001"/>
            <a:ext cx="5389033" cy="54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0" rIns="91425" bIns="0" anchor="b" anchorCtr="0">
            <a:noAutofit/>
          </a:bodyPr>
          <a:lstStyle>
            <a:lvl1pPr marL="609585" lvl="0" indent="-304792" algn="l">
              <a:spcBef>
                <a:spcPts val="0"/>
              </a:spcBef>
              <a:spcAft>
                <a:spcPts val="0"/>
              </a:spcAft>
              <a:buSzPts val="1700"/>
              <a:buNone/>
              <a:defRPr sz="2267" b="1">
                <a:solidFill>
                  <a:schemeClr val="dk2"/>
                </a:solidFill>
              </a:defRPr>
            </a:lvl1pPr>
            <a:lvl2pPr marL="1219170" lvl="1" indent="-304792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/>
            </a:lvl2pPr>
            <a:lvl3pPr marL="1828754" lvl="2" indent="-304792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1"/>
            </a:lvl3pPr>
            <a:lvl4pPr marL="2438339" lvl="3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4pPr>
            <a:lvl5pPr marL="3047924" lvl="4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5pPr>
            <a:lvl6pPr marL="3657509" lvl="5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6pPr>
            <a:lvl7pPr marL="4267093" lvl="6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7pPr>
            <a:lvl8pPr marL="4876678" lvl="7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8pPr>
            <a:lvl9pPr marL="5486263" lvl="8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125" name="Google Shape;125;p39"/>
          <p:cNvSpPr txBox="1">
            <a:spLocks noGrp="1"/>
          </p:cNvSpPr>
          <p:nvPr>
            <p:ph type="body" idx="4"/>
          </p:nvPr>
        </p:nvSpPr>
        <p:spPr>
          <a:xfrm>
            <a:off x="6193369" y="2193369"/>
            <a:ext cx="5389033" cy="3712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0" rIns="91425" bIns="0" anchor="t" anchorCtr="0">
            <a:normAutofit/>
          </a:bodyPr>
          <a:lstStyle>
            <a:lvl1pPr marL="609585" lvl="0" indent="-457189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1pPr>
            <a:lvl2pPr marL="1219170" lvl="1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2400"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3pPr>
            <a:lvl4pPr marL="2438339" lvl="3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667"/>
            </a:lvl4pPr>
            <a:lvl5pPr marL="3047924" lvl="4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667"/>
            </a:lvl5pPr>
            <a:lvl6pPr marL="3657509" lvl="5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6pPr>
            <a:lvl7pPr marL="4267093" lvl="6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7pPr>
            <a:lvl8pPr marL="4876678" lvl="7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8pPr>
            <a:lvl9pPr marL="5486263" lvl="8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9pPr>
          </a:lstStyle>
          <a:p>
            <a:endParaRPr/>
          </a:p>
        </p:txBody>
      </p:sp>
      <p:sp>
        <p:nvSpPr>
          <p:cNvPr id="126" name="Google Shape;126;p3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3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3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nl-NL" smtClean="0"/>
              <a:pPr/>
              <a:t>‹nr.›</a:t>
            </a:fld>
            <a:endParaRPr lang="nl-NL"/>
          </a:p>
        </p:txBody>
      </p: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5F449A04-601D-7346-A697-190A7D300E7D}"/>
              </a:ext>
            </a:extLst>
          </p:cNvPr>
          <p:cNvCxnSpPr>
            <a:cxnSpLocks/>
          </p:cNvCxnSpPr>
          <p:nvPr userDrawn="1"/>
        </p:nvCxnSpPr>
        <p:spPr>
          <a:xfrm>
            <a:off x="527773" y="720418"/>
            <a:ext cx="1" cy="6140756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599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3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3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3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3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3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3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3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3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2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2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2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2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2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25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25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25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25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25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25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25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25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wart (sluiten)">
  <p:cSld name="Zwart (sluiten)">
    <p:bg>
      <p:bgPr>
        <a:solidFill>
          <a:schemeClr val="dk1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32465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B753CD-75D8-4052-8C9E-3F6F1FD4D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974" y="168484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35BBF3A-ECFC-4EAA-8A09-E800E291B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574" y="1756802"/>
            <a:ext cx="11430000" cy="493271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1851745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angepaste indeling">
  <p:cSld name="Aangepaste indeling">
    <p:bg>
      <p:bgPr>
        <a:solidFill>
          <a:schemeClr val="dk2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5"/>
          <p:cNvSpPr txBox="1">
            <a:spLocks noGrp="1"/>
          </p:cNvSpPr>
          <p:nvPr>
            <p:ph type="title"/>
          </p:nvPr>
        </p:nvSpPr>
        <p:spPr>
          <a:xfrm>
            <a:off x="609600" y="275448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0" rIns="0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Verdan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2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89497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2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2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89497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89497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89497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89497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89497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89497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89497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89497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89497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fld id="{00000000-1234-1234-1234-123412341234}" type="slidenum">
              <a:rPr lang="nl-NL" smtClean="0"/>
              <a:pPr/>
              <a:t>‹nr.›</a:t>
            </a:fld>
            <a:endParaRPr lang="nl-NL"/>
          </a:p>
        </p:txBody>
      </p:sp>
      <p:cxnSp>
        <p:nvCxnSpPr>
          <p:cNvPr id="176" name="Google Shape;176;p25"/>
          <p:cNvCxnSpPr/>
          <p:nvPr/>
        </p:nvCxnSpPr>
        <p:spPr>
          <a:xfrm rot="5400000">
            <a:off x="-1522924" y="4806244"/>
            <a:ext cx="4105627" cy="2117"/>
          </a:xfrm>
          <a:prstGeom prst="straightConnector1">
            <a:avLst/>
          </a:prstGeom>
          <a:noFill/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075587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2FF9A5-2B93-4E5B-B9F3-01D0EC4F0A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D4E9DE3-DEEC-4DBB-872C-4C1B48246C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726964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B753CD-75D8-4052-8C9E-3F6F1FD4D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974" y="168484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35BBF3A-ECFC-4EAA-8A09-E800E291B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574" y="1756802"/>
            <a:ext cx="11430000" cy="493271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3273382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90C5F4-53EC-4AFD-8D82-C9BBE6F23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B0E33D3-8795-4785-8068-95319AAE82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796777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wart (sluiten)">
  <p:cSld name="Zwart (sluiten)">
    <p:bg>
      <p:bgPr>
        <a:solidFill>
          <a:schemeClr val="dk1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61990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E56783-DA06-4E11-B183-5A464CF096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98641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8D2E8B0-3638-49C3-B127-C98A9B1DB0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32641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ACA031C2-AB28-4361-BA38-916A8D292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974" y="168484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7989662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E5D7C5-DDC6-4D55-AF26-C7D68CF19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910" y="296300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DDF1694-643D-4ACE-A7DD-083C20D485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2910" y="1612338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23F38A1-8603-4563-891E-B4EE65170D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42910" y="2436250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92E19C5-DFA0-4538-AFD0-06BD9DA1AE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75322" y="1612338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E2364D2-7F83-426D-8791-6219C2E67C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75322" y="2436250"/>
            <a:ext cx="5183188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86726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0DB81D-3C61-45EF-AA7B-3C494721C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0484" y="31596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3972372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20227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32C376-830A-4742-A332-262AD8383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2743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B9B54E3-4272-4418-A610-3AAEF6A01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6143" y="987425"/>
            <a:ext cx="6172200" cy="4873625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0F5AC58-06E6-489B-9B13-662445EC0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2743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0208243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2FF9A5-2B93-4E5B-B9F3-01D0EC4F0A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D4E9DE3-DEEC-4DBB-872C-4C1B48246C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28816052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B753CD-75D8-4052-8C9E-3F6F1FD4D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974" y="168484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35BBF3A-ECFC-4EAA-8A09-E800E291B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574" y="1756802"/>
            <a:ext cx="11430000" cy="493271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1412771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90C5F4-53EC-4AFD-8D82-C9BBE6F23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B0E33D3-8795-4785-8068-95319AAE82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2546816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E56783-DA06-4E11-B183-5A464CF096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98641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8D2E8B0-3638-49C3-B127-C98A9B1DB0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32641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ACA031C2-AB28-4361-BA38-916A8D292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974" y="168484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6426317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E5D7C5-DDC6-4D55-AF26-C7D68CF19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910" y="296300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DDF1694-643D-4ACE-A7DD-083C20D485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2910" y="1612338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23F38A1-8603-4563-891E-B4EE65170D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42910" y="2436250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92E19C5-DFA0-4538-AFD0-06BD9DA1AE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75322" y="1612338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E2364D2-7F83-426D-8791-6219C2E67C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75322" y="2436250"/>
            <a:ext cx="5183188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213223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720420"/>
            <a:ext cx="10972800" cy="679405"/>
          </a:xfrm>
        </p:spPr>
        <p:txBody>
          <a:bodyPr/>
          <a:lstStyle>
            <a:lvl1pPr>
              <a:defRPr sz="3200" b="1">
                <a:latin typeface="Avenir Black" panose="020B0803020203020204" pitchFamily="34" charset="-78"/>
                <a:cs typeface="Avenir Black" panose="020B0803020203020204" pitchFamily="34" charset="-78"/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49BFEFE3-327A-DC4A-808A-89698F558A0E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C6C6C6"/>
                </a:solidFill>
                <a:effectLst/>
                <a:uLnTx/>
                <a:uFillTx/>
                <a:latin typeface="Verdana"/>
                <a:ea typeface="Verdana"/>
                <a:sym typeface="Verdan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8/30/2022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C6C6C6"/>
              </a:solidFill>
              <a:effectLst/>
              <a:uLnTx/>
              <a:uFillTx/>
              <a:latin typeface="Verdana"/>
              <a:ea typeface="Verdana"/>
              <a:sym typeface="Verdana"/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nl-NL" sz="1333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Verdana"/>
              <a:ea typeface="Verdana"/>
              <a:sym typeface="Verdana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CB31EA-5435-164D-9CC6-EBFA2B42B08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C6C6C6"/>
                </a:solidFill>
                <a:effectLst/>
                <a:uLnTx/>
                <a:uFillTx/>
                <a:latin typeface="Verdana"/>
                <a:ea typeface="Verdana"/>
                <a:sym typeface="Verdan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C6C6C6"/>
              </a:solidFill>
              <a:effectLst/>
              <a:uLnTx/>
              <a:uFillTx/>
              <a:latin typeface="Verdana"/>
              <a:ea typeface="Verdana"/>
              <a:sym typeface="Verdana"/>
            </a:endParaRPr>
          </a:p>
        </p:txBody>
      </p:sp>
      <p:cxnSp>
        <p:nvCxnSpPr>
          <p:cNvPr id="9" name="Rechte verbindingslijn 8"/>
          <p:cNvCxnSpPr/>
          <p:nvPr userDrawn="1"/>
        </p:nvCxnSpPr>
        <p:spPr>
          <a:xfrm rot="5400000">
            <a:off x="-2509777" y="3789216"/>
            <a:ext cx="6137583" cy="2117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jdelijke aanduiding voor tekst 9"/>
          <p:cNvSpPr>
            <a:spLocks noGrp="1"/>
          </p:cNvSpPr>
          <p:nvPr>
            <p:ph type="body" sz="quarter" idx="13"/>
          </p:nvPr>
        </p:nvSpPr>
        <p:spPr>
          <a:xfrm>
            <a:off x="609610" y="1557868"/>
            <a:ext cx="9912351" cy="3761317"/>
          </a:xfrm>
        </p:spPr>
        <p:txBody>
          <a:bodyPr/>
          <a:lstStyle>
            <a:lvl1pPr marL="0" indent="0">
              <a:buNone/>
              <a:defRPr sz="2600">
                <a:latin typeface="Avenir Book" panose="020B0503020203020204" pitchFamily="34" charset="-78"/>
                <a:cs typeface="Avenir Book" panose="020B0503020203020204" pitchFamily="34" charset="-78"/>
              </a:defRPr>
            </a:lvl1pPr>
            <a:lvl2pPr marL="233971" indent="0">
              <a:buNone/>
              <a:defRPr sz="2600">
                <a:latin typeface="Avenir Book" panose="020B0503020203020204" pitchFamily="34" charset="-78"/>
                <a:cs typeface="Avenir Book" panose="020B0503020203020204" pitchFamily="34" charset="-78"/>
              </a:defRPr>
            </a:lvl2pPr>
            <a:lvl3pPr marL="449943" indent="0">
              <a:buNone/>
              <a:defRPr/>
            </a:lvl3pPr>
            <a:lvl4pPr marL="665918" indent="0">
              <a:buNone/>
              <a:defRPr/>
            </a:lvl4pPr>
            <a:lvl5pPr marL="863893" indent="0">
              <a:buNone/>
              <a:defRPr/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</p:txBody>
      </p:sp>
    </p:spTree>
    <p:extLst>
      <p:ext uri="{BB962C8B-B14F-4D97-AF65-F5344CB8AC3E}">
        <p14:creationId xmlns:p14="http://schemas.microsoft.com/office/powerpoint/2010/main" val="177577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0DB81D-3C61-45EF-AA7B-3C494721C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0484" y="31596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4474381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93947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32C376-830A-4742-A332-262AD8383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2743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B9B54E3-4272-4418-A610-3AAEF6A01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6143" y="987425"/>
            <a:ext cx="6172200" cy="4873625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0F5AC58-06E6-489B-9B13-662445EC0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2743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7487982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2FF9A5-2B93-4E5B-B9F3-01D0EC4F0A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D4E9DE3-DEEC-4DBB-872C-4C1B48246C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14945986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B753CD-75D8-4052-8C9E-3F6F1FD4D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974" y="168484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35BBF3A-ECFC-4EAA-8A09-E800E291B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574" y="1756802"/>
            <a:ext cx="11430000" cy="493271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8310548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90C5F4-53EC-4AFD-8D82-C9BBE6F23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B0E33D3-8795-4785-8068-95319AAE82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1054787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E56783-DA06-4E11-B183-5A464CF096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98641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8D2E8B0-3638-49C3-B127-C98A9B1DB0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32641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ACA031C2-AB28-4361-BA38-916A8D292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974" y="168484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0464097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E5D7C5-DDC6-4D55-AF26-C7D68CF19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910" y="296300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DDF1694-643D-4ACE-A7DD-083C20D485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2910" y="1612338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23F38A1-8603-4563-891E-B4EE65170D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42910" y="2436250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92E19C5-DFA0-4538-AFD0-06BD9DA1AE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75322" y="1612338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E2364D2-7F83-426D-8791-6219C2E67C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75322" y="2436250"/>
            <a:ext cx="5183188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1103875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0DB81D-3C61-45EF-AA7B-3C494721C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0484" y="31596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6577984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5638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angepaste indeling">
  <p:cSld name="Aangepaste indeling">
    <p:bg>
      <p:bgPr>
        <a:solidFill>
          <a:schemeClr val="dk2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4"/>
          <p:cNvSpPr txBox="1">
            <a:spLocks noGrp="1"/>
          </p:cNvSpPr>
          <p:nvPr>
            <p:ph type="title"/>
          </p:nvPr>
        </p:nvSpPr>
        <p:spPr>
          <a:xfrm>
            <a:off x="609600" y="275448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0" rIns="0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Verdan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89497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F89497"/>
              </a:solidFill>
              <a:effectLst/>
              <a:uLnTx/>
              <a:uFillTx/>
              <a:latin typeface="Verdana"/>
              <a:ea typeface="Verdana"/>
              <a:sym typeface="Verdana"/>
            </a:endParaRPr>
          </a:p>
        </p:txBody>
      </p:sp>
      <p:sp>
        <p:nvSpPr>
          <p:cNvPr id="156" name="Google Shape;156;p2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333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Verdana"/>
              <a:ea typeface="Verdana"/>
              <a:sym typeface="Verdana"/>
            </a:endParaRPr>
          </a:p>
        </p:txBody>
      </p:sp>
      <p:sp>
        <p:nvSpPr>
          <p:cNvPr id="157" name="Google Shape;157;p2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89497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89497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89497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89497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89497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89497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89497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89497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89497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F89497"/>
                </a:solidFill>
                <a:effectLst/>
                <a:uLnTx/>
                <a:uFillTx/>
                <a:latin typeface="Verdana"/>
                <a:ea typeface="Verdana"/>
                <a:sym typeface="Verdan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F89497"/>
              </a:solidFill>
              <a:effectLst/>
              <a:uLnTx/>
              <a:uFillTx/>
              <a:latin typeface="Verdana"/>
              <a:ea typeface="Verdana"/>
              <a:sym typeface="Verdana"/>
            </a:endParaRPr>
          </a:p>
        </p:txBody>
      </p:sp>
      <p:cxnSp>
        <p:nvCxnSpPr>
          <p:cNvPr id="161" name="Google Shape;161;p24"/>
          <p:cNvCxnSpPr/>
          <p:nvPr/>
        </p:nvCxnSpPr>
        <p:spPr>
          <a:xfrm rot="5400000">
            <a:off x="-1522924" y="4806244"/>
            <a:ext cx="4105627" cy="2117"/>
          </a:xfrm>
          <a:prstGeom prst="straightConnector1">
            <a:avLst/>
          </a:prstGeom>
          <a:noFill/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736110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32C376-830A-4742-A332-262AD8383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2743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B9B54E3-4272-4418-A610-3AAEF6A01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6143" y="987425"/>
            <a:ext cx="6172200" cy="4873625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0F5AC58-06E6-489B-9B13-662445EC0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2743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804503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inde">
  <p:cSld name="Einde">
    <p:bg>
      <p:bgPr>
        <a:solidFill>
          <a:schemeClr val="dk2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6"/>
          <p:cNvSpPr txBox="1">
            <a:spLocks noGrp="1"/>
          </p:cNvSpPr>
          <p:nvPr>
            <p:ph type="title"/>
          </p:nvPr>
        </p:nvSpPr>
        <p:spPr>
          <a:xfrm>
            <a:off x="609600" y="275448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0" rIns="0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Verdana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89497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F89497"/>
              </a:solidFill>
              <a:effectLst/>
              <a:uLnTx/>
              <a:uFillTx/>
              <a:latin typeface="Verdana"/>
              <a:ea typeface="Verdana"/>
              <a:sym typeface="Verdana"/>
            </a:endParaRPr>
          </a:p>
        </p:txBody>
      </p:sp>
      <p:sp>
        <p:nvSpPr>
          <p:cNvPr id="146" name="Google Shape;146;p2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333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Verdana"/>
              <a:ea typeface="Verdana"/>
              <a:sym typeface="Verdana"/>
            </a:endParaRPr>
          </a:p>
        </p:txBody>
      </p:sp>
      <p:sp>
        <p:nvSpPr>
          <p:cNvPr id="147" name="Google Shape;147;p2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89497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89497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89497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89497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89497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89497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89497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89497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89497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F89497"/>
                </a:solidFill>
                <a:effectLst/>
                <a:uLnTx/>
                <a:uFillTx/>
                <a:latin typeface="Verdana"/>
                <a:ea typeface="Verdana"/>
                <a:sym typeface="Verdan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F89497"/>
              </a:solidFill>
              <a:effectLst/>
              <a:uLnTx/>
              <a:uFillTx/>
              <a:latin typeface="Verdana"/>
              <a:ea typeface="Verdana"/>
              <a:sym typeface="Verdana"/>
            </a:endParaRPr>
          </a:p>
        </p:txBody>
      </p:sp>
      <p:cxnSp>
        <p:nvCxnSpPr>
          <p:cNvPr id="151" name="Google Shape;151;p26"/>
          <p:cNvCxnSpPr/>
          <p:nvPr/>
        </p:nvCxnSpPr>
        <p:spPr>
          <a:xfrm rot="5400000">
            <a:off x="-1522924" y="4806244"/>
            <a:ext cx="4105627" cy="2117"/>
          </a:xfrm>
          <a:prstGeom prst="straightConnector1">
            <a:avLst/>
          </a:prstGeom>
          <a:noFill/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89622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B753CD-75D8-4052-8C9E-3F6F1FD4D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974" y="168484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35BBF3A-ECFC-4EAA-8A09-E800E291B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574" y="1756802"/>
            <a:ext cx="11430000" cy="493271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991967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eldia" type="title">
  <p:cSld name="1_Titeldia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1"/>
          <p:cNvSpPr txBox="1">
            <a:spLocks noGrp="1"/>
          </p:cNvSpPr>
          <p:nvPr>
            <p:ph type="ctrTitle"/>
          </p:nvPr>
        </p:nvSpPr>
        <p:spPr>
          <a:xfrm>
            <a:off x="710400" y="2755200"/>
            <a:ext cx="10872000" cy="8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0" rIns="0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Verdana"/>
              <a:buNone/>
              <a:defRPr sz="4267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1"/>
          <p:cNvSpPr txBox="1">
            <a:spLocks noGrp="1"/>
          </p:cNvSpPr>
          <p:nvPr>
            <p:ph type="subTitle" idx="1"/>
          </p:nvPr>
        </p:nvSpPr>
        <p:spPr>
          <a:xfrm>
            <a:off x="710400" y="3600000"/>
            <a:ext cx="10872000" cy="20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0" rIns="91425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nl-NL" smtClean="0"/>
              <a:pPr/>
              <a:t>‹nr.›</a:t>
            </a:fld>
            <a:endParaRPr lang="nl-NL"/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FA1EA110-AE6E-2F47-BE4E-568DF7AEEAFD}"/>
              </a:ext>
            </a:extLst>
          </p:cNvPr>
          <p:cNvCxnSpPr/>
          <p:nvPr userDrawn="1"/>
        </p:nvCxnSpPr>
        <p:spPr>
          <a:xfrm>
            <a:off x="556800" y="2874000"/>
            <a:ext cx="0" cy="398400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588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mb dir="vert"/>
      </p:transition>
    </mc:Choice>
    <mc:Fallback xmlns="">
      <p:transition spd="slow">
        <p:comb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kst - rood">
  <p:cSld name="Tekst - rood">
    <p:bg>
      <p:bgPr>
        <a:solidFill>
          <a:schemeClr val="dk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2"/>
          <p:cNvSpPr txBox="1">
            <a:spLocks noGrp="1"/>
          </p:cNvSpPr>
          <p:nvPr>
            <p:ph type="title"/>
          </p:nvPr>
        </p:nvSpPr>
        <p:spPr>
          <a:xfrm>
            <a:off x="609600" y="720418"/>
            <a:ext cx="10972800" cy="679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0" rIns="0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Verdana"/>
              <a:buNone/>
              <a:defRPr sz="2667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89497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89497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89497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89497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89497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89497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89497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89497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89497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89497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fld id="{00000000-1234-1234-1234-123412341234}" type="slidenum">
              <a:rPr lang="nl-NL" smtClean="0"/>
              <a:pPr/>
              <a:t>‹nr.›</a:t>
            </a:fld>
            <a:endParaRPr lang="nl-NL"/>
          </a:p>
        </p:txBody>
      </p:sp>
      <p:cxnSp>
        <p:nvCxnSpPr>
          <p:cNvPr id="69" name="Google Shape;69;p32"/>
          <p:cNvCxnSpPr/>
          <p:nvPr/>
        </p:nvCxnSpPr>
        <p:spPr>
          <a:xfrm rot="5400000">
            <a:off x="-2509780" y="3789208"/>
            <a:ext cx="6137583" cy="2117"/>
          </a:xfrm>
          <a:prstGeom prst="straightConnector1">
            <a:avLst/>
          </a:prstGeom>
          <a:noFill/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2" name="Google Shape;72;p32"/>
          <p:cNvSpPr txBox="1">
            <a:spLocks noGrp="1"/>
          </p:cNvSpPr>
          <p:nvPr>
            <p:ph type="body" idx="1"/>
          </p:nvPr>
        </p:nvSpPr>
        <p:spPr>
          <a:xfrm>
            <a:off x="609601" y="1557867"/>
            <a:ext cx="9912351" cy="3761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0" rIns="91425" bIns="0" anchor="t" anchorCtr="0">
            <a:noAutofit/>
          </a:bodyPr>
          <a:lstStyle>
            <a:lvl1pPr marL="609585" lvl="0" indent="-304792" algn="l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solidFill>
                  <a:schemeClr val="lt1"/>
                </a:solidFill>
              </a:defRPr>
            </a:lvl1pPr>
            <a:lvl2pPr marL="1219170" lvl="1" indent="-304792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2pPr>
            <a:lvl3pPr marL="1828754" lvl="2" indent="-304792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2438339" lvl="3" indent="-304792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marL="3047924" lvl="4" indent="-304792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855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met lijn - rood">
  <p:cSld name="Titel met lijn - rood">
    <p:bg>
      <p:bgPr>
        <a:solidFill>
          <a:schemeClr val="dk2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89497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89497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89497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89497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89497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89497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89497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89497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89497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89497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fld id="{00000000-1234-1234-1234-12341234123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90" name="Google Shape;90;p35"/>
          <p:cNvSpPr txBox="1">
            <a:spLocks noGrp="1"/>
          </p:cNvSpPr>
          <p:nvPr>
            <p:ph type="title"/>
          </p:nvPr>
        </p:nvSpPr>
        <p:spPr>
          <a:xfrm>
            <a:off x="609600" y="720417"/>
            <a:ext cx="10972800" cy="6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0" rIns="0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Verdana"/>
              <a:buNone/>
              <a:defRPr sz="2667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91" name="Google Shape;91;p35"/>
          <p:cNvCxnSpPr/>
          <p:nvPr/>
        </p:nvCxnSpPr>
        <p:spPr>
          <a:xfrm rot="5400000">
            <a:off x="-2509780" y="3789208"/>
            <a:ext cx="6137583" cy="2117"/>
          </a:xfrm>
          <a:prstGeom prst="straightConnector1">
            <a:avLst/>
          </a:prstGeom>
          <a:noFill/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415064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21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20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28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37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36.xml"/><Relationship Id="rId9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0"/>
          <p:cNvSpPr txBox="1">
            <a:spLocks noGrp="1"/>
          </p:cNvSpPr>
          <p:nvPr>
            <p:ph type="title"/>
          </p:nvPr>
        </p:nvSpPr>
        <p:spPr>
          <a:xfrm>
            <a:off x="609600" y="720416"/>
            <a:ext cx="10972800" cy="6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0" rIns="0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  <a:defRPr sz="20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0"/>
          <p:cNvSpPr txBox="1">
            <a:spLocks noGrp="1"/>
          </p:cNvSpPr>
          <p:nvPr>
            <p:ph type="body" idx="1"/>
          </p:nvPr>
        </p:nvSpPr>
        <p:spPr>
          <a:xfrm>
            <a:off x="609600" y="1557000"/>
            <a:ext cx="10972800" cy="45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0" rIns="91425" bIns="0" anchor="t" anchorCtr="0">
            <a:noAutofit/>
          </a:bodyPr>
          <a:lstStyle>
            <a:lvl1pPr marL="457200" marR="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2" name="Google Shape;1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C6C6C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3" name="Google Shape;1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4" name="Google Shape;1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C6C6C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C6C6C6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C6C6C6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C6C6C6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C6C6C6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C6C6C6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C6C6C6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C6C6C6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C6C6C6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fld id="{00000000-1234-1234-1234-12341234123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471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95" r:id="rId2"/>
    <p:sldLayoutId id="2147483755" r:id="rId3"/>
    <p:sldLayoutId id="2147483756" r:id="rId4"/>
    <p:sldLayoutId id="2147483809" r:id="rId5"/>
    <p:sldLayoutId id="2147483813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0"/>
          <p:cNvSpPr txBox="1">
            <a:spLocks noGrp="1"/>
          </p:cNvSpPr>
          <p:nvPr>
            <p:ph type="title"/>
          </p:nvPr>
        </p:nvSpPr>
        <p:spPr>
          <a:xfrm>
            <a:off x="609600" y="720416"/>
            <a:ext cx="10972800" cy="6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0" rIns="0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  <a:defRPr sz="20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20"/>
          <p:cNvSpPr txBox="1">
            <a:spLocks noGrp="1"/>
          </p:cNvSpPr>
          <p:nvPr>
            <p:ph type="body" idx="1"/>
          </p:nvPr>
        </p:nvSpPr>
        <p:spPr>
          <a:xfrm>
            <a:off x="609600" y="1557000"/>
            <a:ext cx="10972800" cy="45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0" rIns="91425" bIns="0" anchor="t" anchorCtr="0">
            <a:noAutofit/>
          </a:bodyPr>
          <a:lstStyle>
            <a:lvl1pPr marL="457200" marR="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 dirty="0"/>
          </a:p>
        </p:txBody>
      </p:sp>
      <p:sp>
        <p:nvSpPr>
          <p:cNvPr id="12" name="Google Shape;1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C6C6C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3" name="Google Shape;1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4" name="Google Shape;1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C6C6C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C6C6C6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C6C6C6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C6C6C6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C6C6C6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C6C6C6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C6C6C6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C6C6C6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C6C6C6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fld id="{00000000-1234-1234-1234-12341234123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29354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9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31" r:id="rId8"/>
    <p:sldLayoutId id="2147483812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200" b="0" i="0" u="none" strike="noStrike" cap="none">
          <a:solidFill>
            <a:srgbClr val="000000"/>
          </a:solidFill>
          <a:latin typeface="Avenir Black" panose="020B0803020203020204" pitchFamily="34" charset="-78"/>
          <a:ea typeface="Avenir Black" panose="020B0803020203020204" pitchFamily="34" charset="-78"/>
          <a:cs typeface="Avenir Black" panose="020B0803020203020204" pitchFamily="34" charset="-78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venir Book" panose="020B0503020203020204" pitchFamily="34" charset="-78"/>
          <a:ea typeface="Avenir Book" panose="020B0503020203020204" pitchFamily="34" charset="-78"/>
          <a:cs typeface="Avenir Book" panose="020B0503020203020204" pitchFamily="34" charset="-78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3"/>
          <p:cNvSpPr txBox="1">
            <a:spLocks noGrp="1"/>
          </p:cNvSpPr>
          <p:nvPr>
            <p:ph type="title"/>
          </p:nvPr>
        </p:nvSpPr>
        <p:spPr>
          <a:xfrm>
            <a:off x="609600" y="720416"/>
            <a:ext cx="10972800" cy="6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0" rIns="0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Verdana"/>
              <a:buNone/>
              <a:defRPr sz="2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4" name="Google Shape;164;p23"/>
          <p:cNvSpPr txBox="1">
            <a:spLocks noGrp="1"/>
          </p:cNvSpPr>
          <p:nvPr>
            <p:ph type="body" idx="1"/>
          </p:nvPr>
        </p:nvSpPr>
        <p:spPr>
          <a:xfrm>
            <a:off x="609600" y="1557000"/>
            <a:ext cx="10972800" cy="45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0" rIns="91425" bIns="0" anchor="t" anchorCtr="0">
            <a:noAutofit/>
          </a:bodyPr>
          <a:lstStyle>
            <a:lvl1pPr marL="457200" marR="0" lvl="0" indent="-3556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65" name="Google Shape;165;p2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C30C1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66" name="Google Shape;166;p2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33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67" name="Google Shape;167;p2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C30C1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C30C1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C30C1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C30C1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C30C1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C30C1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C30C1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C30C1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C30C1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fld id="{00000000-1234-1234-1234-12341234123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243388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1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915F1A1-30F2-40AA-B126-80E9597A9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0D959A2-F79E-48FE-BA64-29236F3A09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92D1564-9E10-48BE-9989-3E0147A06C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7C4DD2-5CEC-4B2B-86CC-20529E75FF12}" type="datetimeFigureOut">
              <a:rPr lang="fr-FR" smtClean="0"/>
              <a:t>30/08/2022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4A5747F-DE7C-41B9-90F0-D468D177CC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BF96269-5384-49BF-8864-273BAD464B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B1AB4-AB84-4E5C-86A5-B6930E4EFD78}" type="slidenum">
              <a:rPr lang="fr-FR" smtClean="0"/>
              <a:t>‹nr.›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AB40317-CA24-487E-8990-A26C2C9174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05"/>
          <a:stretch/>
        </p:blipFill>
        <p:spPr>
          <a:xfrm>
            <a:off x="0" y="0"/>
            <a:ext cx="8054691" cy="392341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8B6A93A-0A98-47FD-ABEB-D65BB8B0D9C6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6525"/>
            <a:ext cx="1130639" cy="77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913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915F1A1-30F2-40AA-B126-80E9597A9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0D959A2-F79E-48FE-BA64-29236F3A09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92D1564-9E10-48BE-9989-3E0147A06C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7C4DD2-5CEC-4B2B-86CC-20529E75FF12}" type="datetimeFigureOut">
              <a:rPr lang="fr-FR" smtClean="0"/>
              <a:t>30/08/2022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4A5747F-DE7C-41B9-90F0-D468D177CC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BF96269-5384-49BF-8864-273BAD464B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B1AB4-AB84-4E5C-86A5-B6930E4EFD78}" type="slidenum">
              <a:rPr lang="fr-FR" smtClean="0"/>
              <a:t>‹nr.›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AB40317-CA24-487E-8990-A26C2C9174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05"/>
          <a:stretch/>
        </p:blipFill>
        <p:spPr>
          <a:xfrm>
            <a:off x="0" y="0"/>
            <a:ext cx="8054691" cy="392341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8B6A93A-0A98-47FD-ABEB-D65BB8B0D9C6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6525"/>
            <a:ext cx="1130639" cy="77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630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915F1A1-30F2-40AA-B126-80E9597A9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0D959A2-F79E-48FE-BA64-29236F3A09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92D1564-9E10-48BE-9989-3E0147A06C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7C4DD2-5CEC-4B2B-86CC-20529E75FF12}" type="datetimeFigureOut">
              <a:rPr lang="fr-FR" smtClean="0"/>
              <a:t>30/08/2022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4A5747F-DE7C-41B9-90F0-D468D177CC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BF96269-5384-49BF-8864-273BAD464B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B1AB4-AB84-4E5C-86A5-B6930E4EFD78}" type="slidenum">
              <a:rPr lang="fr-FR" smtClean="0"/>
              <a:t>‹nr.›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AB40317-CA24-487E-8990-A26C2C9174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05"/>
          <a:stretch/>
        </p:blipFill>
        <p:spPr>
          <a:xfrm>
            <a:off x="0" y="0"/>
            <a:ext cx="8054691" cy="392341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8B6A93A-0A98-47FD-ABEB-D65BB8B0D9C6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6525"/>
            <a:ext cx="1130639" cy="77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936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_IiLzm57n1I&amp;list=PLWuPeVaIGWZbAvkfPuPJE37C2ac5nZ5Gw" TargetMode="External"/><Relationship Id="rId13" Type="http://schemas.openxmlformats.org/officeDocument/2006/relationships/hyperlink" Target="http://greet.nl/" TargetMode="External"/><Relationship Id="rId3" Type="http://schemas.openxmlformats.org/officeDocument/2006/relationships/hyperlink" Target="https://www.vsnu.nl/files/documenten/Domeinen/Onderzoek/SEP_2021-2027.pdf" TargetMode="External"/><Relationship Id="rId7" Type="http://schemas.openxmlformats.org/officeDocument/2006/relationships/hyperlink" Target="https://docs.google.com/presentation/d/1k6uozrMqBMoWJSGOTowVkN_sevGmZv6-qf0inbs8RCQ/edit#slide=id.g8b91547168_3_45" TargetMode="External"/><Relationship Id="rId12" Type="http://schemas.openxmlformats.org/officeDocument/2006/relationships/hyperlink" Target="https://www.huystee.com/nl/home.html" TargetMode="External"/><Relationship Id="rId2" Type="http://schemas.openxmlformats.org/officeDocument/2006/relationships/hyperlink" Target="https://vsnu.nl/files/documenten/Domeinen/Onderzoek/Position%20paper%20Room%20for%20everyone%E2%80%99s%20talent.pdf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wCzrWLnEwt0" TargetMode="External"/><Relationship Id="rId11" Type="http://schemas.openxmlformats.org/officeDocument/2006/relationships/hyperlink" Target="https://sfdora.org/case-study/the-dutch-recognition-rewards-programme/" TargetMode="External"/><Relationship Id="rId5" Type="http://schemas.openxmlformats.org/officeDocument/2006/relationships/hyperlink" Target="https://www.advancingteaching.com/annual-meetings/2020webinars/2020webinars.html" TargetMode="External"/><Relationship Id="rId10" Type="http://schemas.openxmlformats.org/officeDocument/2006/relationships/hyperlink" Target="http://www.advancingteaching.com/resources/" TargetMode="External"/><Relationship Id="rId4" Type="http://schemas.openxmlformats.org/officeDocument/2006/relationships/hyperlink" Target="https://recognitionrewards.nl/festival/recap-recognition-rewards-festival-2022/" TargetMode="External"/><Relationship Id="rId9" Type="http://schemas.openxmlformats.org/officeDocument/2006/relationships/hyperlink" Target="https://www.rhgraham.org/resources/Career-Framework-for-University-Teaching.pdf" TargetMode="External"/><Relationship Id="rId14" Type="http://schemas.openxmlformats.org/officeDocument/2006/relationships/hyperlink" Target="https://www.thingstomakeanddo.nl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081C"/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"/>
          <p:cNvSpPr txBox="1">
            <a:spLocks noGrp="1"/>
          </p:cNvSpPr>
          <p:nvPr>
            <p:ph type="ctrTitle"/>
          </p:nvPr>
        </p:nvSpPr>
        <p:spPr>
          <a:xfrm>
            <a:off x="710400" y="2755200"/>
            <a:ext cx="10872000" cy="8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0" tIns="0" rIns="0" bIns="60933" anchor="t" anchorCtr="0">
            <a:noAutofit/>
          </a:bodyPr>
          <a:lstStyle/>
          <a:p>
            <a:r>
              <a:rPr lang="en-GB" dirty="0">
                <a:latin typeface="Avenir Black" panose="020B0803020203020204" pitchFamily="34" charset="-78"/>
                <a:cs typeface="Avenir Black" panose="020B0803020203020204" pitchFamily="34" charset="-78"/>
              </a:rPr>
              <a:t>Making room for everyone's talent</a:t>
            </a:r>
            <a:endParaRPr lang="nl-NL" dirty="0">
              <a:latin typeface="Avenir Black" panose="020B0803020203020204" pitchFamily="34" charset="-78"/>
              <a:cs typeface="Avenir Black" panose="020B0803020203020204" pitchFamily="34" charset="-78"/>
            </a:endParaRPr>
          </a:p>
        </p:txBody>
      </p:sp>
      <p:sp>
        <p:nvSpPr>
          <p:cNvPr id="193" name="Google Shape;193;p1"/>
          <p:cNvSpPr txBox="1">
            <a:spLocks noGrp="1"/>
          </p:cNvSpPr>
          <p:nvPr>
            <p:ph type="subTitle" idx="1"/>
          </p:nvPr>
        </p:nvSpPr>
        <p:spPr>
          <a:xfrm>
            <a:off x="710401" y="3600000"/>
            <a:ext cx="10519073" cy="20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0" tIns="0" rIns="121900" bIns="0" anchor="t" anchorCtr="0">
            <a:noAutofit/>
          </a:bodyPr>
          <a:lstStyle/>
          <a:p>
            <a:pPr marL="0" indent="0">
              <a:buSzPts val="2400"/>
            </a:pPr>
            <a:r>
              <a:rPr lang="en-US" sz="2933" dirty="0">
                <a:latin typeface="Avenir Black" panose="020B0803020203020204" pitchFamily="34" charset="-78"/>
                <a:cs typeface="Avenir Black" panose="020B0803020203020204" pitchFamily="34" charset="-78"/>
              </a:rPr>
              <a:t>Towards a new balance in the </a:t>
            </a:r>
            <a:br>
              <a:rPr lang="en-US" sz="2933" dirty="0">
                <a:latin typeface="Avenir Black" panose="020B0803020203020204" pitchFamily="34" charset="-78"/>
                <a:cs typeface="Avenir Black" panose="020B0803020203020204" pitchFamily="34" charset="-78"/>
              </a:rPr>
            </a:br>
            <a:r>
              <a:rPr lang="en-US" sz="2933" dirty="0">
                <a:latin typeface="Avenir Black" panose="020B0803020203020204" pitchFamily="34" charset="-78"/>
                <a:cs typeface="Avenir Black" panose="020B0803020203020204" pitchFamily="34" charset="-78"/>
              </a:rPr>
              <a:t>recognition and rewards of academics</a:t>
            </a:r>
          </a:p>
          <a:p>
            <a:pPr marL="0" indent="0">
              <a:buSzPts val="2400"/>
            </a:pPr>
            <a:endParaRPr lang="en-US" sz="2933" dirty="0">
              <a:latin typeface="Avenir Black" panose="020B0803020203020204" pitchFamily="34" charset="-78"/>
              <a:cs typeface="Avenir Black" panose="020B0803020203020204" pitchFamily="34" charset="-78"/>
            </a:endParaRPr>
          </a:p>
          <a:p>
            <a:pPr marL="0" indent="0">
              <a:buSzPts val="2400"/>
            </a:pPr>
            <a:r>
              <a:rPr lang="en-US" sz="2933" i="1" dirty="0">
                <a:latin typeface="Avenir Black" panose="020B0803020203020204" pitchFamily="34" charset="-78"/>
                <a:cs typeface="Avenir Black" panose="020B0803020203020204" pitchFamily="34" charset="-78"/>
              </a:rPr>
              <a:t>Kim Huijpen, 	</a:t>
            </a:r>
            <a:r>
              <a:rPr lang="en-US" sz="2933" i="1" dirty="0" err="1">
                <a:latin typeface="Avenir Black" panose="020B0803020203020204" pitchFamily="34" charset="-78"/>
                <a:cs typeface="Avenir Black" panose="020B0803020203020204" pitchFamily="34" charset="-78"/>
              </a:rPr>
              <a:t>Programme</a:t>
            </a:r>
            <a:r>
              <a:rPr lang="en-US" sz="2933" i="1" dirty="0">
                <a:latin typeface="Avenir Black" panose="020B0803020203020204" pitchFamily="34" charset="-78"/>
                <a:cs typeface="Avenir Black" panose="020B0803020203020204" pitchFamily="34" charset="-78"/>
              </a:rPr>
              <a:t> Manager </a:t>
            </a:r>
          </a:p>
          <a:p>
            <a:pPr marL="0" indent="0">
              <a:buSzPts val="2400"/>
            </a:pPr>
            <a:r>
              <a:rPr lang="en-US" sz="2933" i="1" dirty="0">
                <a:latin typeface="Avenir Black" panose="020B0803020203020204" pitchFamily="34" charset="-78"/>
                <a:cs typeface="Avenir Black" panose="020B0803020203020204" pitchFamily="34" charset="-78"/>
              </a:rPr>
              <a:t>		 	Recognition &amp; Rewards</a:t>
            </a:r>
          </a:p>
          <a:p>
            <a:pPr marL="0" indent="0">
              <a:buSzPts val="2400"/>
            </a:pPr>
            <a:endParaRPr lang="en-US" sz="2933" i="1" dirty="0">
              <a:latin typeface="Avenir Black" panose="020B0803020203020204" pitchFamily="34" charset="-78"/>
              <a:cs typeface="Avenir Black" panose="020B0803020203020204" pitchFamily="34" charset="-78"/>
            </a:endParaRPr>
          </a:p>
          <a:p>
            <a:pPr marL="0" indent="0">
              <a:buSzPts val="2400"/>
            </a:pPr>
            <a:r>
              <a:rPr lang="en-US" sz="2267" i="1" dirty="0">
                <a:latin typeface="Avenir Black" panose="020B0803020203020204" pitchFamily="34" charset="-78"/>
                <a:cs typeface="Avenir Black" panose="020B0803020203020204" pitchFamily="34" charset="-78"/>
              </a:rPr>
              <a:t>    </a:t>
            </a:r>
            <a:r>
              <a:rPr lang="en-US" i="1" dirty="0">
                <a:latin typeface="Avenir Black" panose="020B0803020203020204" pitchFamily="34" charset="-78"/>
                <a:cs typeface="Avenir Black" panose="020B0803020203020204" pitchFamily="34" charset="-78"/>
              </a:rPr>
              <a:t>@RecogRewards #RecognitionRewards</a:t>
            </a:r>
          </a:p>
          <a:p>
            <a:pPr marL="0" indent="0"/>
            <a:endParaRPr lang="nl-NL" dirty="0">
              <a:latin typeface="Avenir Black" panose="020B0803020203020204" pitchFamily="34" charset="-78"/>
              <a:cs typeface="Avenir Black" panose="020B0803020203020204" pitchFamily="34" charset="-78"/>
            </a:endParaRPr>
          </a:p>
          <a:p>
            <a:pPr marL="0" indent="0"/>
            <a:endParaRPr lang="nl-NL" dirty="0">
              <a:latin typeface="Avenir Black" panose="020B0803020203020204" pitchFamily="34" charset="-78"/>
              <a:cs typeface="Avenir Black" panose="020B0803020203020204" pitchFamily="34" charset="-78"/>
            </a:endParaRPr>
          </a:p>
        </p:txBody>
      </p:sp>
      <p:pic>
        <p:nvPicPr>
          <p:cNvPr id="6" name="Afbeelding 5" descr="Afbeelding met bijl&#10;&#10;Automatisch gegenereerde beschrijving">
            <a:extLst>
              <a:ext uri="{FF2B5EF4-FFF2-40B4-BE49-F238E27FC236}">
                <a16:creationId xmlns:a16="http://schemas.microsoft.com/office/drawing/2014/main" id="{9DB30F9C-A221-411D-9CA3-9DA2A95C1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920" y="6276056"/>
            <a:ext cx="373072" cy="303372"/>
          </a:xfrm>
          <a:prstGeom prst="rect">
            <a:avLst/>
          </a:prstGeom>
        </p:spPr>
      </p:pic>
      <p:pic>
        <p:nvPicPr>
          <p:cNvPr id="7" name="Afbeelding 6" descr="Afbeelding met kamer, teken&#10;&#10;Automatisch gegenereerde beschrijving">
            <a:extLst>
              <a:ext uri="{FF2B5EF4-FFF2-40B4-BE49-F238E27FC236}">
                <a16:creationId xmlns:a16="http://schemas.microsoft.com/office/drawing/2014/main" id="{954B9907-16A1-46D9-A148-1C2FE04609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9406" y="3030308"/>
            <a:ext cx="4074628" cy="39914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852">
        <p:comb dir="vert"/>
      </p:transition>
    </mc:Choice>
    <mc:Fallback xmlns="">
      <p:transition spd="slow" advTm="4852">
        <p:comb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3DD1852-B079-47AF-BE16-36462C54D2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56802"/>
            <a:ext cx="11430000" cy="4932713"/>
          </a:xfrm>
        </p:spPr>
        <p:txBody>
          <a:bodyPr/>
          <a:lstStyle/>
          <a:p>
            <a:pPr marL="0" indent="0">
              <a:lnSpc>
                <a:spcPct val="110000"/>
              </a:lnSpc>
              <a:buNone/>
            </a:pPr>
            <a:r>
              <a:rPr lang="en-US" b="1" dirty="0">
                <a:solidFill>
                  <a:srgbClr val="C22A24"/>
                </a:solidFill>
              </a:rPr>
              <a:t>2. </a:t>
            </a:r>
            <a:r>
              <a:rPr lang="en-US" dirty="0"/>
              <a:t>A better </a:t>
            </a:r>
            <a:r>
              <a:rPr lang="en-US" b="1" dirty="0">
                <a:solidFill>
                  <a:srgbClr val="C22A24"/>
                </a:solidFill>
              </a:rPr>
              <a:t>balance between individual </a:t>
            </a:r>
            <a:br>
              <a:rPr lang="en-US" b="1" dirty="0">
                <a:solidFill>
                  <a:srgbClr val="C22A24"/>
                </a:solidFill>
              </a:rPr>
            </a:br>
            <a:r>
              <a:rPr lang="en-US" b="1" dirty="0">
                <a:solidFill>
                  <a:srgbClr val="C22A24"/>
                </a:solidFill>
              </a:rPr>
              <a:t>and team performance</a:t>
            </a:r>
            <a:r>
              <a:rPr lang="en-US" dirty="0"/>
              <a:t>: </a:t>
            </a:r>
          </a:p>
          <a:p>
            <a:pPr>
              <a:lnSpc>
                <a:spcPct val="110000"/>
              </a:lnSpc>
            </a:pPr>
            <a:r>
              <a:rPr lang="en-US" dirty="0"/>
              <a:t>Recognition of teamwork and </a:t>
            </a:r>
            <a:br>
              <a:rPr lang="en-US" dirty="0"/>
            </a:br>
            <a:r>
              <a:rPr lang="en-US" dirty="0"/>
              <a:t>team spirit</a:t>
            </a:r>
          </a:p>
          <a:p>
            <a:pPr>
              <a:lnSpc>
                <a:spcPct val="110000"/>
              </a:lnSpc>
            </a:pPr>
            <a:r>
              <a:rPr lang="en-US" dirty="0"/>
              <a:t>Inspire cooperation between </a:t>
            </a:r>
            <a:br>
              <a:rPr lang="en-US" dirty="0"/>
            </a:br>
            <a:r>
              <a:rPr lang="en-US" dirty="0"/>
              <a:t>organizations, disciplines and </a:t>
            </a:r>
            <a:br>
              <a:rPr lang="en-US" dirty="0"/>
            </a:br>
            <a:r>
              <a:rPr lang="en-US" dirty="0"/>
              <a:t>within teams (Team Science)</a:t>
            </a:r>
          </a:p>
          <a:p>
            <a:endParaRPr lang="en-US" dirty="0"/>
          </a:p>
          <a:p>
            <a:endParaRPr lang="fr-FR" dirty="0"/>
          </a:p>
        </p:txBody>
      </p:sp>
      <p:pic>
        <p:nvPicPr>
          <p:cNvPr id="5" name="Afbeelding 4" descr="Afbeelding met kamer, teken&#10;&#10;Automatisch gegenereerde beschrijving">
            <a:extLst>
              <a:ext uri="{FF2B5EF4-FFF2-40B4-BE49-F238E27FC236}">
                <a16:creationId xmlns:a16="http://schemas.microsoft.com/office/drawing/2014/main" id="{426CF3F7-4A0A-4CA3-A4BC-1EBD7D07E6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9309" y="1658442"/>
            <a:ext cx="5592691" cy="5478553"/>
          </a:xfrm>
          <a:prstGeom prst="rect">
            <a:avLst/>
          </a:prstGeom>
        </p:spPr>
      </p:pic>
      <p:sp>
        <p:nvSpPr>
          <p:cNvPr id="6" name="Google Shape;229;p6">
            <a:extLst>
              <a:ext uri="{FF2B5EF4-FFF2-40B4-BE49-F238E27FC236}">
                <a16:creationId xmlns:a16="http://schemas.microsoft.com/office/drawing/2014/main" id="{76AB5198-657F-4BB0-8F19-87F536C6B9EA}"/>
              </a:ext>
            </a:extLst>
          </p:cNvPr>
          <p:cNvSpPr txBox="1">
            <a:spLocks/>
          </p:cNvSpPr>
          <p:nvPr/>
        </p:nvSpPr>
        <p:spPr>
          <a:xfrm>
            <a:off x="609600" y="720420"/>
            <a:ext cx="10972800" cy="67940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44000" tIns="0" rIns="0" bIns="60933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lack" panose="020B0803020203020204" pitchFamily="34" charset="-78"/>
                <a:ea typeface="+mj-ea"/>
                <a:cs typeface="Avenir Black" panose="020B0803020203020204" pitchFamily="34" charset="-78"/>
              </a:rPr>
              <a:t>Balance between individual &amp; team</a:t>
            </a:r>
          </a:p>
        </p:txBody>
      </p:sp>
    </p:spTree>
    <p:extLst>
      <p:ext uri="{BB962C8B-B14F-4D97-AF65-F5344CB8AC3E}">
        <p14:creationId xmlns:p14="http://schemas.microsoft.com/office/powerpoint/2010/main" val="2124434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3DD1852-B079-47AF-BE16-36462C54D2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56802"/>
            <a:ext cx="5908517" cy="4932713"/>
          </a:xfrm>
        </p:spPr>
        <p:txBody>
          <a:bodyPr/>
          <a:lstStyle/>
          <a:p>
            <a:pPr marL="0" indent="0">
              <a:lnSpc>
                <a:spcPct val="110000"/>
              </a:lnSpc>
              <a:buNone/>
            </a:pPr>
            <a:r>
              <a:rPr lang="en-US" b="1" dirty="0">
                <a:solidFill>
                  <a:srgbClr val="C22A24"/>
                </a:solidFill>
              </a:rPr>
              <a:t>3. More focus on quality of work </a:t>
            </a:r>
            <a:r>
              <a:rPr lang="en-US" dirty="0"/>
              <a:t>over quantitative results:</a:t>
            </a:r>
          </a:p>
          <a:p>
            <a:pPr>
              <a:lnSpc>
                <a:spcPct val="110000"/>
              </a:lnSpc>
            </a:pPr>
            <a:r>
              <a:rPr lang="en-US" dirty="0"/>
              <a:t>Good scientific research increases scientific knowledge and makes a contribution to solving societal challenges</a:t>
            </a:r>
          </a:p>
          <a:p>
            <a:endParaRPr lang="fr-FR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772C176-F3E5-42CA-876F-1EC4EBE8D1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8449" y="903734"/>
            <a:ext cx="4917216" cy="6453847"/>
          </a:xfrm>
          <a:prstGeom prst="rect">
            <a:avLst/>
          </a:prstGeom>
        </p:spPr>
      </p:pic>
      <p:sp>
        <p:nvSpPr>
          <p:cNvPr id="5" name="Google Shape;229;p6">
            <a:extLst>
              <a:ext uri="{FF2B5EF4-FFF2-40B4-BE49-F238E27FC236}">
                <a16:creationId xmlns:a16="http://schemas.microsoft.com/office/drawing/2014/main" id="{AE8553C8-C147-4ED7-98AB-A2A06CD67AB0}"/>
              </a:ext>
            </a:extLst>
          </p:cNvPr>
          <p:cNvSpPr txBox="1">
            <a:spLocks/>
          </p:cNvSpPr>
          <p:nvPr/>
        </p:nvSpPr>
        <p:spPr>
          <a:xfrm>
            <a:off x="609600" y="720420"/>
            <a:ext cx="10972800" cy="67940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44000" tIns="0" rIns="0" bIns="60933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lack" panose="020B0803020203020204" pitchFamily="34" charset="-78"/>
                <a:ea typeface="+mj-ea"/>
                <a:cs typeface="Avenir Black" panose="020B0803020203020204" pitchFamily="34" charset="-78"/>
              </a:rPr>
              <a:t>More focus on quality of work </a:t>
            </a:r>
          </a:p>
        </p:txBody>
      </p:sp>
    </p:spTree>
    <p:extLst>
      <p:ext uri="{BB962C8B-B14F-4D97-AF65-F5344CB8AC3E}">
        <p14:creationId xmlns:p14="http://schemas.microsoft.com/office/powerpoint/2010/main" val="3397369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29975ACD-A64F-42E8-BA4A-E586F6635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1122" y="1341647"/>
            <a:ext cx="5613452" cy="5101198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3DD1852-B079-47AF-BE16-36462C54D2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56802"/>
            <a:ext cx="6296444" cy="4932713"/>
          </a:xfrm>
        </p:spPr>
        <p:txBody>
          <a:bodyPr/>
          <a:lstStyle/>
          <a:p>
            <a:pPr marL="0" indent="0">
              <a:lnSpc>
                <a:spcPct val="110000"/>
              </a:lnSpc>
              <a:buNone/>
            </a:pPr>
            <a:r>
              <a:rPr lang="en-US" b="1" dirty="0">
                <a:solidFill>
                  <a:srgbClr val="C22A24"/>
                </a:solidFill>
              </a:rPr>
              <a:t>4. Open Science becomes the norm </a:t>
            </a:r>
            <a:br>
              <a:rPr lang="en-US" dirty="0"/>
            </a:br>
            <a:r>
              <a:rPr lang="en-US" dirty="0"/>
              <a:t>and stimulates interaction between scientists and society:</a:t>
            </a:r>
          </a:p>
          <a:p>
            <a:pPr>
              <a:lnSpc>
                <a:spcPct val="110000"/>
              </a:lnSpc>
            </a:pPr>
            <a:r>
              <a:rPr lang="en-US" dirty="0"/>
              <a:t>Stimulating Open Science means recognizing and rewarding other aspects of research (in addition to publications), such as datasets or software, as important research outputs</a:t>
            </a:r>
          </a:p>
          <a:p>
            <a:endParaRPr lang="fr-FR" dirty="0"/>
          </a:p>
        </p:txBody>
      </p:sp>
      <p:sp>
        <p:nvSpPr>
          <p:cNvPr id="5" name="Google Shape;229;p6">
            <a:extLst>
              <a:ext uri="{FF2B5EF4-FFF2-40B4-BE49-F238E27FC236}">
                <a16:creationId xmlns:a16="http://schemas.microsoft.com/office/drawing/2014/main" id="{5D036C39-AA82-4B3E-A4F5-259475B6F363}"/>
              </a:ext>
            </a:extLst>
          </p:cNvPr>
          <p:cNvSpPr txBox="1">
            <a:spLocks/>
          </p:cNvSpPr>
          <p:nvPr/>
        </p:nvSpPr>
        <p:spPr>
          <a:xfrm>
            <a:off x="609600" y="720420"/>
            <a:ext cx="10972800" cy="67940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44000" tIns="0" rIns="0" bIns="60933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lack" panose="020B0803020203020204" pitchFamily="34" charset="-78"/>
                <a:ea typeface="+mj-ea"/>
                <a:cs typeface="Avenir Black" panose="020B0803020203020204" pitchFamily="34" charset="-78"/>
              </a:rPr>
              <a:t>Stimulating Open Science</a:t>
            </a:r>
          </a:p>
        </p:txBody>
      </p:sp>
    </p:spTree>
    <p:extLst>
      <p:ext uri="{BB962C8B-B14F-4D97-AF65-F5344CB8AC3E}">
        <p14:creationId xmlns:p14="http://schemas.microsoft.com/office/powerpoint/2010/main" val="3360882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A99FD347-EE91-4194-8029-78F94873E2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9760" y="3558071"/>
            <a:ext cx="6309360" cy="3131444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3DD1852-B079-47AF-BE16-36462C54D2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56802"/>
            <a:ext cx="5631426" cy="4932713"/>
          </a:xfrm>
        </p:spPr>
        <p:txBody>
          <a:bodyPr/>
          <a:lstStyle/>
          <a:p>
            <a:pPr marL="0" indent="0">
              <a:lnSpc>
                <a:spcPct val="110000"/>
              </a:lnSpc>
              <a:buNone/>
            </a:pPr>
            <a:r>
              <a:rPr lang="en-US" b="1" dirty="0">
                <a:solidFill>
                  <a:srgbClr val="C22A24"/>
                </a:solidFill>
              </a:rPr>
              <a:t>5. </a:t>
            </a:r>
            <a:r>
              <a:rPr lang="en-US" dirty="0"/>
              <a:t>More emphasis on the value of </a:t>
            </a:r>
            <a:r>
              <a:rPr lang="en-US" b="1" dirty="0">
                <a:solidFill>
                  <a:srgbClr val="C22A24"/>
                </a:solidFill>
              </a:rPr>
              <a:t>high-quality leadership in academia </a:t>
            </a:r>
            <a:r>
              <a:rPr lang="en-US" dirty="0"/>
              <a:t>to set the course in research and education, to achieve impact, and to ensure that teams of academics can do their work as well as possible</a:t>
            </a:r>
          </a:p>
          <a:p>
            <a:endParaRPr lang="fr-FR" dirty="0"/>
          </a:p>
        </p:txBody>
      </p:sp>
      <p:sp>
        <p:nvSpPr>
          <p:cNvPr id="5" name="Google Shape;229;p6">
            <a:extLst>
              <a:ext uri="{FF2B5EF4-FFF2-40B4-BE49-F238E27FC236}">
                <a16:creationId xmlns:a16="http://schemas.microsoft.com/office/drawing/2014/main" id="{B75F5299-5F11-40C4-B883-555C832A39CC}"/>
              </a:ext>
            </a:extLst>
          </p:cNvPr>
          <p:cNvSpPr txBox="1">
            <a:spLocks/>
          </p:cNvSpPr>
          <p:nvPr/>
        </p:nvSpPr>
        <p:spPr>
          <a:xfrm>
            <a:off x="609600" y="720420"/>
            <a:ext cx="10972800" cy="67940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44000" tIns="0" rIns="0" bIns="60933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lack" panose="020B0803020203020204" pitchFamily="34" charset="-78"/>
                <a:ea typeface="+mj-ea"/>
                <a:cs typeface="Avenir Black" panose="020B0803020203020204" pitchFamily="34" charset="-78"/>
              </a:rPr>
              <a:t>Stimulating leadership in academia</a:t>
            </a:r>
          </a:p>
        </p:txBody>
      </p:sp>
    </p:spTree>
    <p:extLst>
      <p:ext uri="{BB962C8B-B14F-4D97-AF65-F5344CB8AC3E}">
        <p14:creationId xmlns:p14="http://schemas.microsoft.com/office/powerpoint/2010/main" val="600601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6"/>
          <p:cNvSpPr txBox="1">
            <a:spLocks noGrp="1"/>
          </p:cNvSpPr>
          <p:nvPr>
            <p:ph type="title"/>
          </p:nvPr>
        </p:nvSpPr>
        <p:spPr>
          <a:xfrm>
            <a:off x="609599" y="2772963"/>
            <a:ext cx="11295529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0" tIns="0" rIns="0" bIns="60933" anchor="t" anchorCtr="0">
            <a:noAutofit/>
          </a:bodyPr>
          <a:lstStyle/>
          <a:p>
            <a:pPr>
              <a:buSzPts val="2800"/>
            </a:pPr>
            <a:r>
              <a:rPr lang="en-GB" sz="3730" dirty="0">
                <a:solidFill>
                  <a:schemeClr val="bg1"/>
                </a:solidFill>
                <a:latin typeface="Avenir Black" panose="020B0803020203020204" pitchFamily="34" charset="-78"/>
                <a:ea typeface="Verdana" panose="020B0604030504040204" pitchFamily="34" charset="0"/>
                <a:cs typeface="Avenir Black" panose="020B0803020203020204" pitchFamily="34" charset="-78"/>
              </a:rPr>
              <a:t>How do we achieve this change?</a:t>
            </a:r>
            <a:br>
              <a:rPr lang="en-GB" sz="3730" dirty="0">
                <a:solidFill>
                  <a:schemeClr val="bg1"/>
                </a:solidFill>
                <a:latin typeface="Avenir Black" panose="020B0803020203020204" pitchFamily="34" charset="-78"/>
                <a:ea typeface="Verdana" panose="020B0604030504040204" pitchFamily="34" charset="0"/>
                <a:cs typeface="Avenir Black" panose="020B0803020203020204" pitchFamily="34" charset="-78"/>
              </a:rPr>
            </a:br>
            <a:br>
              <a:rPr lang="en-GB" sz="3730" dirty="0">
                <a:solidFill>
                  <a:schemeClr val="bg1"/>
                </a:solidFill>
                <a:latin typeface="Avenir Black" panose="020B0803020203020204" pitchFamily="34" charset="-78"/>
                <a:ea typeface="Verdana" panose="020B0604030504040204" pitchFamily="34" charset="0"/>
                <a:cs typeface="Avenir Black" panose="020B0803020203020204" pitchFamily="34" charset="-78"/>
              </a:rPr>
            </a:br>
            <a:endParaRPr lang="en-GB" sz="3730" dirty="0">
              <a:solidFill>
                <a:schemeClr val="bg1"/>
              </a:solidFill>
              <a:latin typeface="Avenir Black" panose="020B0803020203020204" pitchFamily="34" charset="-78"/>
              <a:ea typeface="Verdana" panose="020B0604030504040204" pitchFamily="34" charset="0"/>
              <a:cs typeface="Avenir Black" panose="020B0803020203020204" pitchFamily="34" charset="-78"/>
            </a:endParaRPr>
          </a:p>
        </p:txBody>
      </p:sp>
      <p:sp>
        <p:nvSpPr>
          <p:cNvPr id="313" name="Google Shape;313;p1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F89497"/>
                </a:solidFill>
                <a:effectLst/>
                <a:uLnTx/>
                <a:uFillTx/>
                <a:latin typeface="Verdana"/>
                <a:ea typeface="Verdana"/>
                <a:sym typeface="Verdana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14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89497"/>
              </a:solidFill>
              <a:effectLst/>
              <a:uLnTx/>
              <a:uFillTx/>
              <a:latin typeface="Verdana"/>
              <a:ea typeface="Verdana"/>
              <a:sym typeface="Verdana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A166936-7D29-4F3C-9BC7-FE09E799EA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1681" y="3180521"/>
            <a:ext cx="6261860" cy="482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705191"/>
      </p:ext>
    </p:extLst>
  </p:cSld>
  <p:clrMapOvr>
    <a:masterClrMapping/>
  </p:clrMapOvr>
  <p:transition spd="slow" advTm="4133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196AB6B-3045-4AEE-8A23-22625E2A3D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984" y="0"/>
            <a:ext cx="97032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3737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Espace réservé du contenu 2">
            <a:extLst>
              <a:ext uri="{FF2B5EF4-FFF2-40B4-BE49-F238E27FC236}">
                <a16:creationId xmlns:a16="http://schemas.microsoft.com/office/drawing/2014/main" id="{98F9B5EF-BE05-44E7-8AF7-E6CEBE95307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54784" y="1659978"/>
          <a:ext cx="11669486" cy="4932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itre 1">
            <a:extLst>
              <a:ext uri="{FF2B5EF4-FFF2-40B4-BE49-F238E27FC236}">
                <a16:creationId xmlns:a16="http://schemas.microsoft.com/office/drawing/2014/main" id="{7B732BBB-CA98-4E3E-A747-C8856CAE5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128" y="168484"/>
            <a:ext cx="9853123" cy="1325563"/>
          </a:xfrm>
        </p:spPr>
        <p:txBody>
          <a:bodyPr/>
          <a:lstStyle/>
          <a:p>
            <a:pPr algn="ctr"/>
            <a:r>
              <a:rPr lang="fr-FR" dirty="0">
                <a:latin typeface="Avenir Black" panose="020B0803020203020204" pitchFamily="34" charset="-78"/>
                <a:cs typeface="Avenir Black" panose="020B0803020203020204" pitchFamily="34" charset="-78"/>
              </a:rPr>
              <a:t>Change </a:t>
            </a:r>
            <a:r>
              <a:rPr lang="fr-FR" dirty="0" err="1">
                <a:latin typeface="Avenir Black" panose="020B0803020203020204" pitchFamily="34" charset="-78"/>
                <a:cs typeface="Avenir Black" panose="020B0803020203020204" pitchFamily="34" charset="-78"/>
              </a:rPr>
              <a:t>approach</a:t>
            </a:r>
            <a:r>
              <a:rPr lang="fr-FR" dirty="0">
                <a:latin typeface="Avenir Black" panose="020B0803020203020204" pitchFamily="34" charset="-78"/>
                <a:cs typeface="Avenir Black" panose="020B0803020203020204" pitchFamily="34" charset="-78"/>
              </a:rPr>
              <a:t> in 6 phases</a:t>
            </a:r>
          </a:p>
        </p:txBody>
      </p:sp>
      <p:sp>
        <p:nvSpPr>
          <p:cNvPr id="3" name="Bijschrift: lijn zonder rand 2">
            <a:extLst>
              <a:ext uri="{FF2B5EF4-FFF2-40B4-BE49-F238E27FC236}">
                <a16:creationId xmlns:a16="http://schemas.microsoft.com/office/drawing/2014/main" id="{995BA257-4FFC-42DE-A0A5-03DAC928FDF8}"/>
              </a:ext>
            </a:extLst>
          </p:cNvPr>
          <p:cNvSpPr/>
          <p:nvPr/>
        </p:nvSpPr>
        <p:spPr>
          <a:xfrm>
            <a:off x="7772401" y="1214346"/>
            <a:ext cx="4151869" cy="891264"/>
          </a:xfrm>
          <a:prstGeom prst="callout1">
            <a:avLst>
              <a:gd name="adj1" fmla="val 58956"/>
              <a:gd name="adj2" fmla="val 596"/>
              <a:gd name="adj3" fmla="val 91703"/>
              <a:gd name="adj4" fmla="val -1678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CDCDC">
                    <a:lumMod val="75000"/>
                  </a:srgbClr>
                </a:solidFill>
                <a:effectLst/>
                <a:uLnTx/>
                <a:uFillTx/>
                <a:latin typeface="Avenir Book" panose="020B0503020203020204" pitchFamily="34" charset="-78"/>
                <a:ea typeface="Times New Roman" panose="02020603050405020304" pitchFamily="18" charset="0"/>
                <a:cs typeface="Avenir Book" panose="020B0503020203020204" pitchFamily="34" charset="-78"/>
              </a:rPr>
              <a:t>Committees translate position paper to own context and organize dialogue</a:t>
            </a:r>
          </a:p>
        </p:txBody>
      </p:sp>
      <p:sp>
        <p:nvSpPr>
          <p:cNvPr id="9" name="Bijschrift: lijn zonder rand 8">
            <a:extLst>
              <a:ext uri="{FF2B5EF4-FFF2-40B4-BE49-F238E27FC236}">
                <a16:creationId xmlns:a16="http://schemas.microsoft.com/office/drawing/2014/main" id="{1F908A86-5B74-4924-A2F5-E5D2C7BD5366}"/>
              </a:ext>
            </a:extLst>
          </p:cNvPr>
          <p:cNvSpPr/>
          <p:nvPr/>
        </p:nvSpPr>
        <p:spPr>
          <a:xfrm>
            <a:off x="8865154" y="2217320"/>
            <a:ext cx="3059116" cy="891264"/>
          </a:xfrm>
          <a:prstGeom prst="callout1">
            <a:avLst>
              <a:gd name="adj1" fmla="val 65888"/>
              <a:gd name="adj2" fmla="val -2635"/>
              <a:gd name="adj3" fmla="val 50110"/>
              <a:gd name="adj4" fmla="val 1196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CDCDC">
                    <a:lumMod val="75000"/>
                  </a:srgbClr>
                </a:solidFill>
                <a:effectLst/>
                <a:uLnTx/>
                <a:uFillTx/>
                <a:latin typeface="Avenir Book" panose="020B0503020203020204" pitchFamily="34" charset="-78"/>
                <a:ea typeface="Times New Roman" panose="02020603050405020304" pitchFamily="18" charset="0"/>
                <a:cs typeface="Avenir Book" panose="020B0503020203020204" pitchFamily="34" charset="-78"/>
              </a:rPr>
              <a:t>Investigating and increasing confidence in new opportunities</a:t>
            </a:r>
          </a:p>
        </p:txBody>
      </p:sp>
      <p:sp>
        <p:nvSpPr>
          <p:cNvPr id="12" name="Bijschrift: lijn zonder rand 11">
            <a:extLst>
              <a:ext uri="{FF2B5EF4-FFF2-40B4-BE49-F238E27FC236}">
                <a16:creationId xmlns:a16="http://schemas.microsoft.com/office/drawing/2014/main" id="{9D3C7805-D51B-4CF3-847F-19522D8E382D}"/>
              </a:ext>
            </a:extLst>
          </p:cNvPr>
          <p:cNvSpPr/>
          <p:nvPr/>
        </p:nvSpPr>
        <p:spPr>
          <a:xfrm>
            <a:off x="2362374" y="3274405"/>
            <a:ext cx="4034309" cy="891264"/>
          </a:xfrm>
          <a:prstGeom prst="callout1">
            <a:avLst>
              <a:gd name="adj1" fmla="val 55374"/>
              <a:gd name="adj2" fmla="val 112197"/>
              <a:gd name="adj3" fmla="val 50380"/>
              <a:gd name="adj4" fmla="val 97949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CDCDC">
                    <a:lumMod val="75000"/>
                  </a:srgbClr>
                </a:solidFill>
                <a:effectLst/>
                <a:uLnTx/>
                <a:uFillTx/>
                <a:latin typeface="Avenir Book" panose="020B0503020203020204" pitchFamily="34" charset="-78"/>
                <a:ea typeface="Times New Roman" panose="02020603050405020304" pitchFamily="18" charset="0"/>
                <a:cs typeface="Avenir Book" panose="020B0503020203020204" pitchFamily="34" charset="-78"/>
              </a:rPr>
              <a:t>Active steps towards implementing vision within own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DCDCDC">
                    <a:lumMod val="75000"/>
                  </a:srgbClr>
                </a:solidFill>
                <a:effectLst/>
                <a:uLnTx/>
                <a:uFillTx/>
                <a:latin typeface="Avenir Book" panose="020B0503020203020204" pitchFamily="34" charset="-78"/>
                <a:ea typeface="Times New Roman" panose="02020603050405020304" pitchFamily="18" charset="0"/>
                <a:cs typeface="Avenir Book" panose="020B0503020203020204" pitchFamily="34" charset="-78"/>
              </a:rPr>
              <a:t>organisation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DCDCDC">
                  <a:lumMod val="75000"/>
                </a:srgbClr>
              </a:solidFill>
              <a:effectLst/>
              <a:uLnTx/>
              <a:uFillTx/>
              <a:latin typeface="Avenir Book" panose="020B0503020203020204" pitchFamily="34" charset="-78"/>
              <a:ea typeface="Times New Roman" panose="02020603050405020304" pitchFamily="18" charset="0"/>
              <a:cs typeface="Avenir Book" panose="020B0503020203020204" pitchFamily="34" charset="-78"/>
            </a:endParaRPr>
          </a:p>
        </p:txBody>
      </p:sp>
      <p:sp>
        <p:nvSpPr>
          <p:cNvPr id="14" name="Bijschrift: lijn zonder rand 13">
            <a:extLst>
              <a:ext uri="{FF2B5EF4-FFF2-40B4-BE49-F238E27FC236}">
                <a16:creationId xmlns:a16="http://schemas.microsoft.com/office/drawing/2014/main" id="{FA9D8BA5-D994-463E-9951-2E5119411DE9}"/>
              </a:ext>
            </a:extLst>
          </p:cNvPr>
          <p:cNvSpPr/>
          <p:nvPr/>
        </p:nvSpPr>
        <p:spPr>
          <a:xfrm>
            <a:off x="2273300" y="4141715"/>
            <a:ext cx="3522019" cy="891264"/>
          </a:xfrm>
          <a:prstGeom prst="callout1">
            <a:avLst>
              <a:gd name="adj1" fmla="val 45400"/>
              <a:gd name="adj2" fmla="val 153007"/>
              <a:gd name="adj3" fmla="val 41830"/>
              <a:gd name="adj4" fmla="val 9591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CDCDC">
                    <a:lumMod val="75000"/>
                  </a:srgbClr>
                </a:solidFill>
                <a:effectLst/>
                <a:uLnTx/>
                <a:uFillTx/>
                <a:latin typeface="Avenir Book" panose="020B0503020203020204" pitchFamily="34" charset="-78"/>
                <a:ea typeface="Times New Roman" panose="02020603050405020304" pitchFamily="18" charset="0"/>
                <a:cs typeface="Avenir Book" panose="020B0503020203020204" pitchFamily="34" charset="-78"/>
              </a:rPr>
              <a:t>Development of supporting products and criteria</a:t>
            </a:r>
          </a:p>
        </p:txBody>
      </p:sp>
      <p:sp>
        <p:nvSpPr>
          <p:cNvPr id="15" name="Bijschrift: lijn zonder rand 14">
            <a:extLst>
              <a:ext uri="{FF2B5EF4-FFF2-40B4-BE49-F238E27FC236}">
                <a16:creationId xmlns:a16="http://schemas.microsoft.com/office/drawing/2014/main" id="{501E5EF1-C903-4856-969C-897B945988C1}"/>
              </a:ext>
            </a:extLst>
          </p:cNvPr>
          <p:cNvSpPr/>
          <p:nvPr/>
        </p:nvSpPr>
        <p:spPr>
          <a:xfrm>
            <a:off x="2520303" y="5049401"/>
            <a:ext cx="4744097" cy="891264"/>
          </a:xfrm>
          <a:prstGeom prst="callout1">
            <a:avLst>
              <a:gd name="adj1" fmla="val 43975"/>
              <a:gd name="adj2" fmla="val 118160"/>
              <a:gd name="adj3" fmla="val 37556"/>
              <a:gd name="adj4" fmla="val 98129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CDCDC">
                    <a:lumMod val="75000"/>
                  </a:srgbClr>
                </a:solidFill>
                <a:effectLst/>
                <a:uLnTx/>
                <a:uFillTx/>
                <a:latin typeface="Avenir Book" panose="020B0503020203020204" pitchFamily="34" charset="-78"/>
                <a:ea typeface="Times New Roman" panose="02020603050405020304" pitchFamily="18" charset="0"/>
                <a:cs typeface="Avenir Book" panose="020B0503020203020204" pitchFamily="34" charset="-78"/>
              </a:rPr>
              <a:t>New systems become embedded in daily actions, thoughts &amp; considerations</a:t>
            </a:r>
          </a:p>
        </p:txBody>
      </p:sp>
      <p:sp>
        <p:nvSpPr>
          <p:cNvPr id="16" name="Bijschrift: lijn zonder rand 15">
            <a:extLst>
              <a:ext uri="{FF2B5EF4-FFF2-40B4-BE49-F238E27FC236}">
                <a16:creationId xmlns:a16="http://schemas.microsoft.com/office/drawing/2014/main" id="{A77FCEB6-4B5E-4467-A0F9-D38E3D7FDBCA}"/>
              </a:ext>
            </a:extLst>
          </p:cNvPr>
          <p:cNvSpPr/>
          <p:nvPr/>
        </p:nvSpPr>
        <p:spPr>
          <a:xfrm>
            <a:off x="4457700" y="5867358"/>
            <a:ext cx="3454400" cy="891264"/>
          </a:xfrm>
          <a:prstGeom prst="callout1">
            <a:avLst>
              <a:gd name="adj1" fmla="val 41124"/>
              <a:gd name="adj2" fmla="val 149309"/>
              <a:gd name="adj3" fmla="val 46105"/>
              <a:gd name="adj4" fmla="val 9456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CDCDC">
                    <a:lumMod val="75000"/>
                  </a:srgbClr>
                </a:solidFill>
                <a:effectLst/>
                <a:uLnTx/>
                <a:uFillTx/>
                <a:latin typeface="Avenir Book" panose="020B0503020203020204" pitchFamily="34" charset="-78"/>
                <a:ea typeface="Times New Roman" panose="02020603050405020304" pitchFamily="18" charset="0"/>
                <a:cs typeface="Avenir Book" panose="020B0503020203020204" pitchFamily="34" charset="-78"/>
              </a:rPr>
              <a:t>Ensure that new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DCDCDC">
                    <a:lumMod val="75000"/>
                  </a:srgbClr>
                </a:solidFill>
                <a:effectLst/>
                <a:uLnTx/>
                <a:uFillTx/>
                <a:latin typeface="Avenir Book" panose="020B0503020203020204" pitchFamily="34" charset="-78"/>
                <a:ea typeface="Times New Roman" panose="02020603050405020304" pitchFamily="18" charset="0"/>
                <a:cs typeface="Avenir Book" panose="020B0503020203020204" pitchFamily="34" charset="-78"/>
              </a:rPr>
              <a:t>behaviour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CDCDC">
                    <a:lumMod val="75000"/>
                  </a:srgbClr>
                </a:solidFill>
                <a:effectLst/>
                <a:uLnTx/>
                <a:uFillTx/>
                <a:latin typeface="Avenir Book" panose="020B0503020203020204" pitchFamily="34" charset="-78"/>
                <a:ea typeface="Times New Roman" panose="02020603050405020304" pitchFamily="18" charset="0"/>
                <a:cs typeface="Avenir Book" panose="020B0503020203020204" pitchFamily="34" charset="-78"/>
              </a:rPr>
              <a:t> becomes ingrained</a:t>
            </a:r>
          </a:p>
        </p:txBody>
      </p:sp>
    </p:spTree>
    <p:extLst>
      <p:ext uri="{BB962C8B-B14F-4D97-AF65-F5344CB8AC3E}">
        <p14:creationId xmlns:p14="http://schemas.microsoft.com/office/powerpoint/2010/main" val="31617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A5668C3A-5848-4E6E-B3CE-6AD20791E1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D6B9EE5-0AA1-47AA-895E-908DB7420D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A63D945F-B57A-41DD-8CAF-9DD0E82643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DB8F7DC7-3F73-4598-B52C-02FC44A678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A26F5277-787C-44E0-A7AB-24D06839BC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7D201E3B-4CD1-4AE6-901A-AFCA383551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865D3F28-165B-4977-B13D-CE04CD99E2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FAF69D0-692A-466C-A211-6925916D70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78A1D47-7291-4C0A-80D9-7B8B9B28CA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75AE0FB9-0023-45C5-AFA0-0901528128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A6449030-36B3-4266-93BE-E0BAEB3512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1EF78F26-7BEA-40D9-92D7-C38B55B8A7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4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 uiExpand="1">
        <p:bldSub>
          <a:bldDgm bld="one"/>
        </p:bldSub>
      </p:bldGraphic>
      <p:bldP spid="3" grpId="0" animBg="1"/>
      <p:bldP spid="9" grpId="0" animBg="1"/>
      <p:bldP spid="12" grpId="0" animBg="1"/>
      <p:bldP spid="14" grpId="0" animBg="1"/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3DD1852-B079-47AF-BE16-36462C54D2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574" y="1756802"/>
            <a:ext cx="11225856" cy="4932713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b="1" dirty="0">
                <a:solidFill>
                  <a:srgbClr val="C22A24"/>
                </a:solidFill>
              </a:rPr>
              <a:t>18 Recognition &amp; Rewards committees </a:t>
            </a:r>
            <a:r>
              <a:rPr lang="en-US" dirty="0"/>
              <a:t>from all 14 research universities, research institutes and funders </a:t>
            </a:r>
          </a:p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dirty="0"/>
              <a:t>Committees stimulate intended culture change at </a:t>
            </a:r>
            <a:r>
              <a:rPr lang="en-US" b="1" dirty="0">
                <a:solidFill>
                  <a:srgbClr val="C22A24"/>
                </a:solidFill>
              </a:rPr>
              <a:t>institutional level</a:t>
            </a:r>
          </a:p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dirty="0"/>
              <a:t>There is a great and </a:t>
            </a:r>
            <a:r>
              <a:rPr lang="en-US" b="1" dirty="0">
                <a:solidFill>
                  <a:srgbClr val="C22A24"/>
                </a:solidFill>
              </a:rPr>
              <a:t>inspiring diversity of approaches</a:t>
            </a:r>
          </a:p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dirty="0"/>
              <a:t>Inspiring</a:t>
            </a:r>
            <a:r>
              <a:rPr lang="en-US" b="1" dirty="0"/>
              <a:t>, </a:t>
            </a:r>
            <a:r>
              <a:rPr lang="en-US" dirty="0"/>
              <a:t>experimenting, co-creation, </a:t>
            </a:r>
            <a:r>
              <a:rPr lang="en-US" b="1" dirty="0">
                <a:solidFill>
                  <a:srgbClr val="C22A24"/>
                </a:solidFill>
              </a:rPr>
              <a:t>sharing good practices </a:t>
            </a:r>
            <a:r>
              <a:rPr lang="en-US" dirty="0"/>
              <a:t>and mutual learning are central to the </a:t>
            </a:r>
            <a:r>
              <a:rPr lang="en-US" b="1" dirty="0">
                <a:solidFill>
                  <a:srgbClr val="C22A24"/>
                </a:solidFill>
              </a:rPr>
              <a:t>joint </a:t>
            </a:r>
            <a:r>
              <a:rPr lang="en-US" b="1" dirty="0" err="1">
                <a:solidFill>
                  <a:srgbClr val="C22A24"/>
                </a:solidFill>
              </a:rPr>
              <a:t>programme</a:t>
            </a:r>
            <a:endParaRPr lang="en-US" b="1" dirty="0">
              <a:solidFill>
                <a:srgbClr val="C22A24"/>
              </a:solidFill>
            </a:endParaRPr>
          </a:p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dirty="0"/>
              <a:t>We stimulate this with regular (online) </a:t>
            </a:r>
            <a:r>
              <a:rPr lang="en-US" b="1" dirty="0">
                <a:solidFill>
                  <a:srgbClr val="C22A24"/>
                </a:solidFill>
              </a:rPr>
              <a:t>meetings</a:t>
            </a:r>
            <a:r>
              <a:rPr lang="en-US" dirty="0"/>
              <a:t>, </a:t>
            </a:r>
            <a:r>
              <a:rPr lang="en-US" b="1" dirty="0">
                <a:solidFill>
                  <a:srgbClr val="C22A24"/>
                </a:solidFill>
              </a:rPr>
              <a:t>Recognition &amp; Rewards Festival</a:t>
            </a:r>
            <a:r>
              <a:rPr lang="en-US" dirty="0">
                <a:solidFill>
                  <a:srgbClr val="EC6626"/>
                </a:solidFill>
              </a:rPr>
              <a:t> </a:t>
            </a:r>
            <a:r>
              <a:rPr lang="en-US" dirty="0"/>
              <a:t>and we develop an </a:t>
            </a:r>
            <a:r>
              <a:rPr lang="en-US" b="1" dirty="0">
                <a:solidFill>
                  <a:srgbClr val="C22A24"/>
                </a:solidFill>
              </a:rPr>
              <a:t>online community platform</a:t>
            </a:r>
            <a:endParaRPr lang="fr-FR" b="1" dirty="0">
              <a:solidFill>
                <a:srgbClr val="C22A24"/>
              </a:solidFill>
            </a:endParaRPr>
          </a:p>
        </p:txBody>
      </p:sp>
      <p:sp>
        <p:nvSpPr>
          <p:cNvPr id="4" name="Google Shape;229;p6">
            <a:extLst>
              <a:ext uri="{FF2B5EF4-FFF2-40B4-BE49-F238E27FC236}">
                <a16:creationId xmlns:a16="http://schemas.microsoft.com/office/drawing/2014/main" id="{53DC6D6E-C2D0-4FDE-9F9B-80C6A012E10F}"/>
              </a:ext>
            </a:extLst>
          </p:cNvPr>
          <p:cNvSpPr txBox="1">
            <a:spLocks/>
          </p:cNvSpPr>
          <p:nvPr/>
        </p:nvSpPr>
        <p:spPr>
          <a:xfrm>
            <a:off x="609600" y="720420"/>
            <a:ext cx="10972800" cy="67940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44000" tIns="0" rIns="0" bIns="60933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lack" panose="020B0803020203020204" pitchFamily="34" charset="-78"/>
                <a:ea typeface="+mj-ea"/>
                <a:cs typeface="Avenir Black" panose="020B0803020203020204" pitchFamily="34" charset="-78"/>
              </a:rPr>
              <a:t>Our approach</a:t>
            </a:r>
          </a:p>
        </p:txBody>
      </p:sp>
    </p:spTree>
    <p:extLst>
      <p:ext uri="{BB962C8B-B14F-4D97-AF65-F5344CB8AC3E}">
        <p14:creationId xmlns:p14="http://schemas.microsoft.com/office/powerpoint/2010/main" val="949771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EB2428EB-225E-4311-9BEE-72EE0A6A8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9963" y="642938"/>
            <a:ext cx="2563813" cy="367506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6A4DB88E-9D33-4667-9E66-22A056134A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9963" y="4386263"/>
            <a:ext cx="1249363" cy="182562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8C49F7A4-186D-4CAA-9B82-C8FAE63ACD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7588" y="4386263"/>
            <a:ext cx="1246188" cy="182562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199FC82-D79D-438E-ACEA-0F4CFC0EBB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2038" y="642938"/>
            <a:ext cx="4141788" cy="287813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8738308-ADD8-4A3F-A21B-54BD871DDA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2038" y="3589338"/>
            <a:ext cx="1943100" cy="1522413"/>
          </a:xfrm>
          <a:prstGeom prst="rect">
            <a:avLst/>
          </a:prstGeom>
        </p:spPr>
      </p:pic>
      <p:pic>
        <p:nvPicPr>
          <p:cNvPr id="4" name="Afbeelding 2">
            <a:extLst>
              <a:ext uri="{FF2B5EF4-FFF2-40B4-BE49-F238E27FC236}">
                <a16:creationId xmlns:a16="http://schemas.microsoft.com/office/drawing/2014/main" id="{0CBB55CF-7CDE-472C-9105-C2EA89A737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038" y="5178425"/>
            <a:ext cx="1943100" cy="1033463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4BB98B22-0681-4F9A-9039-0BBF14AA36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23400" y="3589338"/>
            <a:ext cx="2130425" cy="262255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696A15B-9D11-4091-8F39-8F55E289F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300" kern="1200" dirty="0">
                <a:solidFill>
                  <a:srgbClr val="FFFFFF"/>
                </a:solidFill>
                <a:latin typeface="Avenir Black" panose="020B0803020203020204" pitchFamily="34" charset="-78"/>
                <a:cs typeface="Avenir Black" panose="020B0803020203020204" pitchFamily="34" charset="-78"/>
              </a:rPr>
              <a:t>Institutions translate position paper to own </a:t>
            </a:r>
            <a:r>
              <a:rPr lang="en-US" sz="3300" kern="1200" dirty="0" err="1">
                <a:solidFill>
                  <a:srgbClr val="FFFFFF"/>
                </a:solidFill>
                <a:latin typeface="Avenir Black" panose="020B0803020203020204" pitchFamily="34" charset="-78"/>
                <a:cs typeface="Avenir Black" panose="020B0803020203020204" pitchFamily="34" charset="-78"/>
              </a:rPr>
              <a:t>organisation</a:t>
            </a:r>
            <a:endParaRPr lang="en-US" sz="3300" kern="1200" dirty="0">
              <a:solidFill>
                <a:srgbClr val="FFFFFF"/>
              </a:solidFill>
              <a:latin typeface="Avenir Black" panose="020B0803020203020204" pitchFamily="34" charset="-78"/>
              <a:cs typeface="Avenir Black" panose="020B0803020203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2167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96A15B-9D11-4091-8F39-8F55E289F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128" y="168484"/>
            <a:ext cx="9853123" cy="1325563"/>
          </a:xfrm>
        </p:spPr>
        <p:txBody>
          <a:bodyPr/>
          <a:lstStyle/>
          <a:p>
            <a:pPr algn="ctr"/>
            <a:r>
              <a:rPr lang="fr-FR" dirty="0">
                <a:latin typeface="Avenir Black" panose="020B0803020203020204" pitchFamily="34" charset="-78"/>
                <a:cs typeface="Avenir Black" panose="020B0803020203020204" pitchFamily="34" charset="-78"/>
              </a:rPr>
              <a:t>Bottom-up &amp; Top-down  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C244A39E-9D07-4EDC-92C5-ED6B328ED38E}"/>
              </a:ext>
            </a:extLst>
          </p:cNvPr>
          <p:cNvSpPr txBox="1"/>
          <p:nvPr/>
        </p:nvSpPr>
        <p:spPr>
          <a:xfrm>
            <a:off x="7507767" y="1671466"/>
            <a:ext cx="4082006" cy="2899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EC66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National steering </a:t>
            </a:r>
            <a:r>
              <a:rPr kumimoji="0" lang="nl-NL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C66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group</a:t>
            </a: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EC66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 responsible for monitoring cohesion and encouraging parties to be mutually consistent and show courage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A0C3CDFF-159B-41F1-BA38-3D6C8D255F68}"/>
              </a:ext>
            </a:extLst>
          </p:cNvPr>
          <p:cNvSpPr txBox="1"/>
          <p:nvPr/>
        </p:nvSpPr>
        <p:spPr>
          <a:xfrm>
            <a:off x="286562" y="3262722"/>
            <a:ext cx="3831229" cy="341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</a:t>
            </a:r>
            <a:r>
              <a:rPr kumimoji="0" lang="nl-NL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C66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broad</a:t>
            </a: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EC66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C66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dialogue</a:t>
            </a: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EC66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</a:t>
            </a:r>
            <a:r>
              <a:rPr kumimoji="0" lang="nl-NL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C66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academia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is important: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Scientists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should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able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discuss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recognition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&amp;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rewards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influence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how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they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are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assessed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Graphic 11" descr="Caret omlaag met effen opvulling">
            <a:extLst>
              <a:ext uri="{FF2B5EF4-FFF2-40B4-BE49-F238E27FC236}">
                <a16:creationId xmlns:a16="http://schemas.microsoft.com/office/drawing/2014/main" id="{167CF1E8-5D96-4183-AB85-65D044DF51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47464" y="4169310"/>
            <a:ext cx="1928000" cy="1928000"/>
          </a:xfrm>
          <a:prstGeom prst="rect">
            <a:avLst/>
          </a:prstGeom>
        </p:spPr>
      </p:pic>
      <p:pic>
        <p:nvPicPr>
          <p:cNvPr id="14" name="Graphic 13" descr="Caret omhoog met effen opvulling">
            <a:extLst>
              <a:ext uri="{FF2B5EF4-FFF2-40B4-BE49-F238E27FC236}">
                <a16:creationId xmlns:a16="http://schemas.microsoft.com/office/drawing/2014/main" id="{8B1CE9DF-47F6-4181-8B60-4590C42513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75482" y="1671466"/>
            <a:ext cx="1928000" cy="192800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90478266-D6DE-40EF-837C-2B0B8FA9BB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7791" y="2897638"/>
            <a:ext cx="3742355" cy="288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542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75043C63-F2EB-495D-99A4-742CA0173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4320" y="2819400"/>
            <a:ext cx="8107680" cy="4053840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17C9FEFF-CD0B-498B-90CF-AFDF50425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20418"/>
            <a:ext cx="10972800" cy="679405"/>
          </a:xfrm>
        </p:spPr>
        <p:txBody>
          <a:bodyPr/>
          <a:lstStyle/>
          <a:p>
            <a:r>
              <a:rPr lang="nl-NL" sz="4400" dirty="0" err="1">
                <a:latin typeface="Avenir Black" panose="020B0803020203020204" pitchFamily="34" charset="-78"/>
                <a:cs typeface="Avenir Black" panose="020B0803020203020204" pitchFamily="34" charset="-78"/>
              </a:rPr>
              <a:t>Our</a:t>
            </a:r>
            <a:r>
              <a:rPr lang="nl-NL" sz="4400" dirty="0">
                <a:latin typeface="Avenir Black" panose="020B0803020203020204" pitchFamily="34" charset="-78"/>
                <a:cs typeface="Avenir Black" panose="020B0803020203020204" pitchFamily="34" charset="-78"/>
              </a:rPr>
              <a:t> </a:t>
            </a:r>
            <a:r>
              <a:rPr lang="nl-NL" sz="4400" dirty="0" err="1">
                <a:latin typeface="Avenir Black" panose="020B0803020203020204" pitchFamily="34" charset="-78"/>
                <a:cs typeface="Avenir Black" panose="020B0803020203020204" pitchFamily="34" charset="-78"/>
              </a:rPr>
              <a:t>ambition</a:t>
            </a:r>
            <a:endParaRPr lang="nl-NL" sz="4400" dirty="0">
              <a:latin typeface="Avenir Black" panose="020B0803020203020204" pitchFamily="34" charset="-78"/>
              <a:cs typeface="Avenir Black" panose="020B0803020203020204" pitchFamily="34" charset="-78"/>
            </a:endParaRPr>
          </a:p>
        </p:txBody>
      </p:sp>
      <p:sp>
        <p:nvSpPr>
          <p:cNvPr id="12" name="Tijdelijke aanduiding voor tekst 3">
            <a:extLst>
              <a:ext uri="{FF2B5EF4-FFF2-40B4-BE49-F238E27FC236}">
                <a16:creationId xmlns:a16="http://schemas.microsoft.com/office/drawing/2014/main" id="{E0010A84-B84A-4914-97B7-5AE7E2386326}"/>
              </a:ext>
            </a:extLst>
          </p:cNvPr>
          <p:cNvSpPr txBox="1">
            <a:spLocks/>
          </p:cNvSpPr>
          <p:nvPr/>
        </p:nvSpPr>
        <p:spPr>
          <a:xfrm>
            <a:off x="609600" y="1557867"/>
            <a:ext cx="9912351" cy="3761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0" rIns="91425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D90E15"/>
              </a:buClr>
              <a:buSzPts val="2000"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/>
                <a:cs typeface="Avenir Book" panose="020B0503020203020204" pitchFamily="34" charset="-78"/>
                <a:sym typeface="Verdana"/>
              </a:rPr>
              <a:t>We aim for a healthy and inspiring environment for our academic staff. Where all talents are valued: Teaching, research, impact, patient care and good leadership in academia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D90E15"/>
              </a:buClr>
              <a:buSzPts val="2000"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/>
                <a:cs typeface="Avenir Book" panose="020B0503020203020204" pitchFamily="34" charset="-78"/>
                <a:sym typeface="Verdana"/>
              </a:rPr>
              <a:t>Not only in The Netherlands 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D90E15"/>
              </a:buClr>
              <a:buSzPts val="2000"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/>
                <a:cs typeface="Avenir Book" panose="020B0503020203020204" pitchFamily="34" charset="-78"/>
                <a:sym typeface="Verdana"/>
              </a:rPr>
              <a:t>But all over the world! </a:t>
            </a:r>
            <a:endParaRPr kumimoji="0" lang="fr-FR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Verdana"/>
              <a:cs typeface="Avenir Book" panose="020B0503020203020204" pitchFamily="34" charset="-78"/>
              <a:sym typeface="Verdana"/>
            </a:endParaRPr>
          </a:p>
          <a:p>
            <a:pPr marL="457200" marR="0" lvl="0" indent="-355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0E15"/>
              </a:buClr>
              <a:buSzPts val="2000"/>
              <a:buFont typeface="Arial"/>
              <a:buChar char="•"/>
              <a:tabLst/>
              <a:defRPr/>
            </a:pPr>
            <a:endParaRPr kumimoji="0" lang="nl-NL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Verdana"/>
              <a:cs typeface="Arial" panose="020B0604020202020204" pitchFamily="34" charset="0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9192510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Espace réservé du contenu 2">
            <a:extLst>
              <a:ext uri="{FF2B5EF4-FFF2-40B4-BE49-F238E27FC236}">
                <a16:creationId xmlns:a16="http://schemas.microsoft.com/office/drawing/2014/main" id="{98F9B5EF-BE05-44E7-8AF7-E6CEBE95307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68634" y="1756802"/>
          <a:ext cx="11923366" cy="4932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itre 1">
            <a:extLst>
              <a:ext uri="{FF2B5EF4-FFF2-40B4-BE49-F238E27FC236}">
                <a16:creationId xmlns:a16="http://schemas.microsoft.com/office/drawing/2014/main" id="{7B732BBB-CA98-4E3E-A747-C8856CAE5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128" y="168484"/>
            <a:ext cx="9853123" cy="1325563"/>
          </a:xfrm>
        </p:spPr>
        <p:txBody>
          <a:bodyPr/>
          <a:lstStyle/>
          <a:p>
            <a:pPr algn="ctr"/>
            <a:r>
              <a:rPr lang="fr-FR" dirty="0" err="1">
                <a:latin typeface="Avenir Black" panose="020B0803020203020204" pitchFamily="34" charset="-78"/>
                <a:cs typeface="Avenir Black" panose="020B0803020203020204" pitchFamily="34" charset="-78"/>
              </a:rPr>
              <a:t>Guiding</a:t>
            </a:r>
            <a:r>
              <a:rPr lang="fr-FR" dirty="0">
                <a:latin typeface="Avenir Black" panose="020B0803020203020204" pitchFamily="34" charset="-78"/>
                <a:cs typeface="Avenir Black" panose="020B0803020203020204" pitchFamily="34" charset="-78"/>
              </a:rPr>
              <a:t> </a:t>
            </a:r>
            <a:r>
              <a:rPr lang="fr-FR" dirty="0" err="1">
                <a:latin typeface="Avenir Black" panose="020B0803020203020204" pitchFamily="34" charset="-78"/>
                <a:cs typeface="Avenir Black" panose="020B0803020203020204" pitchFamily="34" charset="-78"/>
              </a:rPr>
              <a:t>principles</a:t>
            </a:r>
            <a:endParaRPr lang="fr-FR" dirty="0">
              <a:latin typeface="Avenir Black" panose="020B0803020203020204" pitchFamily="34" charset="-78"/>
              <a:cs typeface="Avenir Black" panose="020B0803020203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464999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6"/>
          <p:cNvSpPr txBox="1">
            <a:spLocks noGrp="1"/>
          </p:cNvSpPr>
          <p:nvPr>
            <p:ph type="title"/>
          </p:nvPr>
        </p:nvSpPr>
        <p:spPr>
          <a:xfrm>
            <a:off x="609600" y="2772963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0" tIns="0" rIns="0" bIns="60933" anchor="t" anchorCtr="0">
            <a:noAutofit/>
          </a:bodyPr>
          <a:lstStyle/>
          <a:p>
            <a:pPr>
              <a:buSzPts val="2800"/>
            </a:pPr>
            <a:r>
              <a:rPr lang="en-GB" sz="3730" dirty="0">
                <a:solidFill>
                  <a:schemeClr val="bg1"/>
                </a:solidFill>
                <a:latin typeface="Avenir Black" panose="020B0803020203020204" pitchFamily="34" charset="-78"/>
                <a:ea typeface="Verdana" panose="020B0604030504040204" pitchFamily="34" charset="0"/>
                <a:cs typeface="Avenir Black" panose="020B0803020203020204" pitchFamily="34" charset="-78"/>
              </a:rPr>
              <a:t>How can I contribute?</a:t>
            </a:r>
            <a:br>
              <a:rPr lang="en-GB" sz="3730" dirty="0">
                <a:solidFill>
                  <a:schemeClr val="bg1"/>
                </a:solidFill>
                <a:latin typeface="Avenir Black" panose="020B0803020203020204" pitchFamily="34" charset="-78"/>
                <a:ea typeface="Verdana" panose="020B0604030504040204" pitchFamily="34" charset="0"/>
                <a:cs typeface="Avenir Black" panose="020B0803020203020204" pitchFamily="34" charset="-78"/>
              </a:rPr>
            </a:br>
            <a:br>
              <a:rPr lang="en-GB" sz="3730" dirty="0">
                <a:solidFill>
                  <a:schemeClr val="bg1"/>
                </a:solidFill>
                <a:latin typeface="Avenir Black" panose="020B0803020203020204" pitchFamily="34" charset="-78"/>
                <a:ea typeface="Verdana" panose="020B0604030504040204" pitchFamily="34" charset="0"/>
                <a:cs typeface="Avenir Black" panose="020B0803020203020204" pitchFamily="34" charset="-78"/>
              </a:rPr>
            </a:br>
            <a:endParaRPr lang="en-GB" sz="3730" dirty="0">
              <a:solidFill>
                <a:schemeClr val="bg1"/>
              </a:solidFill>
              <a:latin typeface="Avenir Black" panose="020B0803020203020204" pitchFamily="34" charset="-78"/>
              <a:ea typeface="Verdana" panose="020B0604030504040204" pitchFamily="34" charset="0"/>
              <a:cs typeface="Avenir Black" panose="020B0803020203020204" pitchFamily="34" charset="-78"/>
            </a:endParaRPr>
          </a:p>
        </p:txBody>
      </p:sp>
      <p:sp>
        <p:nvSpPr>
          <p:cNvPr id="313" name="Google Shape;313;p1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F89497"/>
                </a:solidFill>
                <a:effectLst/>
                <a:uLnTx/>
                <a:uFillTx/>
                <a:latin typeface="Verdana"/>
                <a:ea typeface="Verdana"/>
                <a:sym typeface="Verdana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21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89497"/>
              </a:solidFill>
              <a:effectLst/>
              <a:uLnTx/>
              <a:uFillTx/>
              <a:latin typeface="Verdana"/>
              <a:ea typeface="Verdana"/>
              <a:sym typeface="Verdana"/>
            </a:endParaRPr>
          </a:p>
        </p:txBody>
      </p:sp>
      <p:pic>
        <p:nvPicPr>
          <p:cNvPr id="8" name="Afbeelding 7" descr="Afbeelding met speelgoed, teken&#10;&#10;Automatisch gegenereerde beschrijving">
            <a:extLst>
              <a:ext uri="{FF2B5EF4-FFF2-40B4-BE49-F238E27FC236}">
                <a16:creationId xmlns:a16="http://schemas.microsoft.com/office/drawing/2014/main" id="{938E81C8-CF4C-4937-950E-8E9947383A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6026" y="2772963"/>
            <a:ext cx="3770803" cy="408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071114"/>
      </p:ext>
    </p:extLst>
  </p:cSld>
  <p:clrMapOvr>
    <a:masterClrMapping/>
  </p:clrMapOvr>
  <p:transition spd="slow">
    <p:wipe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29;p6">
            <a:extLst>
              <a:ext uri="{FF2B5EF4-FFF2-40B4-BE49-F238E27FC236}">
                <a16:creationId xmlns:a16="http://schemas.microsoft.com/office/drawing/2014/main" id="{53DC6D6E-C2D0-4FDE-9F9B-80C6A012E10F}"/>
              </a:ext>
            </a:extLst>
          </p:cNvPr>
          <p:cNvSpPr txBox="1">
            <a:spLocks/>
          </p:cNvSpPr>
          <p:nvPr/>
        </p:nvSpPr>
        <p:spPr>
          <a:xfrm>
            <a:off x="609600" y="720420"/>
            <a:ext cx="10972800" cy="67940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44000" tIns="0" rIns="0" bIns="60933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lack" panose="020B0803020203020204" pitchFamily="34" charset="-78"/>
                <a:ea typeface="+mj-ea"/>
                <a:cs typeface="Avenir Black" panose="020B0803020203020204" pitchFamily="34" charset="-78"/>
              </a:rPr>
              <a:t>Get involved!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97401850-8F0A-418C-B254-F0BF088EB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574" y="1756802"/>
            <a:ext cx="10519112" cy="493271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b="1" dirty="0">
                <a:solidFill>
                  <a:srgbClr val="C22A24"/>
                </a:solidFill>
              </a:rPr>
              <a:t>Start small</a:t>
            </a:r>
          </a:p>
          <a:p>
            <a:pPr>
              <a:lnSpc>
                <a:spcPct val="110000"/>
              </a:lnSpc>
            </a:pPr>
            <a:r>
              <a:rPr lang="en-US" dirty="0"/>
              <a:t>Start the </a:t>
            </a:r>
            <a:r>
              <a:rPr lang="en-US" b="1" dirty="0">
                <a:solidFill>
                  <a:srgbClr val="C22A24"/>
                </a:solidFill>
              </a:rPr>
              <a:t>dialogue </a:t>
            </a:r>
            <a:r>
              <a:rPr lang="en-US" dirty="0"/>
              <a:t>– with your peers next door and worldwide</a:t>
            </a:r>
          </a:p>
          <a:p>
            <a:pPr>
              <a:lnSpc>
                <a:spcPct val="110000"/>
              </a:lnSpc>
            </a:pPr>
            <a:r>
              <a:rPr lang="en-US" b="1" dirty="0">
                <a:solidFill>
                  <a:srgbClr val="C22A24"/>
                </a:solidFill>
              </a:rPr>
              <a:t>Share </a:t>
            </a:r>
            <a:r>
              <a:rPr lang="en-US" dirty="0"/>
              <a:t>your</a:t>
            </a:r>
            <a:r>
              <a:rPr lang="en-US" b="1" dirty="0">
                <a:solidFill>
                  <a:srgbClr val="C22A24"/>
                </a:solidFill>
              </a:rPr>
              <a:t> ideas, dilemmas</a:t>
            </a:r>
            <a:r>
              <a:rPr lang="en-US" dirty="0"/>
              <a:t> and </a:t>
            </a:r>
            <a:r>
              <a:rPr lang="en-US" b="1" dirty="0">
                <a:solidFill>
                  <a:srgbClr val="C22A24"/>
                </a:solidFill>
              </a:rPr>
              <a:t>concerns</a:t>
            </a:r>
          </a:p>
          <a:p>
            <a:pPr>
              <a:lnSpc>
                <a:spcPct val="110000"/>
              </a:lnSpc>
            </a:pPr>
            <a:r>
              <a:rPr lang="en-US" b="1" dirty="0">
                <a:solidFill>
                  <a:srgbClr val="C22A24"/>
                </a:solidFill>
              </a:rPr>
              <a:t>Listen to concerns</a:t>
            </a:r>
            <a:r>
              <a:rPr lang="en-US" dirty="0"/>
              <a:t>, questions and dilemmas from your peers</a:t>
            </a:r>
          </a:p>
          <a:p>
            <a:pPr>
              <a:lnSpc>
                <a:spcPct val="110000"/>
              </a:lnSpc>
            </a:pPr>
            <a:r>
              <a:rPr lang="en-US" dirty="0"/>
              <a:t>Start your own (small) </a:t>
            </a:r>
            <a:r>
              <a:rPr lang="en-US" b="1" dirty="0">
                <a:solidFill>
                  <a:srgbClr val="C22A24"/>
                </a:solidFill>
              </a:rPr>
              <a:t>experiment </a:t>
            </a:r>
            <a:r>
              <a:rPr lang="en-US" dirty="0"/>
              <a:t>in modernizing career assessment</a:t>
            </a:r>
          </a:p>
          <a:p>
            <a:pPr>
              <a:lnSpc>
                <a:spcPct val="110000"/>
              </a:lnSpc>
            </a:pPr>
            <a:r>
              <a:rPr lang="en-US" b="1" dirty="0">
                <a:solidFill>
                  <a:srgbClr val="C22A24"/>
                </a:solidFill>
              </a:rPr>
              <a:t>Share good practices </a:t>
            </a:r>
            <a:r>
              <a:rPr lang="en-US" dirty="0"/>
              <a:t>and experiments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49644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6"/>
          <p:cNvSpPr txBox="1">
            <a:spLocks noGrp="1"/>
          </p:cNvSpPr>
          <p:nvPr>
            <p:ph type="title"/>
          </p:nvPr>
        </p:nvSpPr>
        <p:spPr>
          <a:xfrm>
            <a:off x="609600" y="2772963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0" tIns="0" rIns="0" bIns="60933" anchor="t" anchorCtr="0">
            <a:noAutofit/>
          </a:bodyPr>
          <a:lstStyle/>
          <a:p>
            <a:pPr>
              <a:buSzPts val="2800"/>
            </a:pPr>
            <a:r>
              <a:rPr lang="en-GB" sz="3730" dirty="0">
                <a:solidFill>
                  <a:schemeClr val="bg1"/>
                </a:solidFill>
                <a:latin typeface="Avenir Black" panose="020B0803020203020204" pitchFamily="34" charset="-78"/>
                <a:ea typeface="Verdana" panose="020B0604030504040204" pitchFamily="34" charset="0"/>
                <a:cs typeface="Avenir Black" panose="020B0803020203020204" pitchFamily="34" charset="-78"/>
              </a:rPr>
              <a:t>Conclusion</a:t>
            </a:r>
            <a:br>
              <a:rPr lang="en-GB" sz="373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Avenir Black" panose="020B0803020203020204" pitchFamily="34" charset="-78"/>
              </a:rPr>
            </a:br>
            <a:br>
              <a:rPr lang="en-GB" sz="373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Avenir Black" panose="020B0803020203020204" pitchFamily="34" charset="-78"/>
              </a:rPr>
            </a:br>
            <a:endParaRPr lang="en-GB" sz="3730" dirty="0">
              <a:solidFill>
                <a:schemeClr val="bg1"/>
              </a:solidFill>
              <a:latin typeface="+mj-lt"/>
              <a:ea typeface="Verdana" panose="020B0604030504040204" pitchFamily="34" charset="0"/>
              <a:cs typeface="Avenir Black" panose="020B0803020203020204" pitchFamily="34" charset="-78"/>
            </a:endParaRPr>
          </a:p>
        </p:txBody>
      </p:sp>
      <p:sp>
        <p:nvSpPr>
          <p:cNvPr id="313" name="Google Shape;313;p1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F89497"/>
                </a:solidFill>
                <a:effectLst/>
                <a:uLnTx/>
                <a:uFillTx/>
                <a:latin typeface="Verdana"/>
                <a:ea typeface="Verdana"/>
                <a:sym typeface="Verdana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23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89497"/>
              </a:solidFill>
              <a:effectLst/>
              <a:uLnTx/>
              <a:uFillTx/>
              <a:latin typeface="Verdana"/>
              <a:ea typeface="Verdana"/>
              <a:sym typeface="Verdana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8D57BFB-1EF4-4C3A-B004-374994E824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7114" y="2177142"/>
            <a:ext cx="3665008" cy="481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231391"/>
      </p:ext>
    </p:extLst>
  </p:cSld>
  <p:clrMapOvr>
    <a:masterClrMapping/>
  </p:clrMapOvr>
  <p:transition spd="slow">
    <p:wipe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3DD1852-B079-47AF-BE16-36462C54D2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574" y="1756802"/>
            <a:ext cx="10780369" cy="4932713"/>
          </a:xfrm>
        </p:spPr>
        <p:txBody>
          <a:bodyPr/>
          <a:lstStyle/>
          <a:p>
            <a:pPr marL="647692" indent="-342900">
              <a:buFont typeface="Wingdings" pitchFamily="2" charset="2"/>
              <a:buChar char="§"/>
            </a:pPr>
            <a:r>
              <a:rPr lang="en-US" sz="2800" dirty="0">
                <a:ea typeface="Verdana" panose="020B0604030504040204" pitchFamily="34" charset="0"/>
              </a:rPr>
              <a:t>We need a </a:t>
            </a:r>
            <a:r>
              <a:rPr lang="en-US" sz="2800" b="1" dirty="0">
                <a:solidFill>
                  <a:srgbClr val="C22A24"/>
                </a:solidFill>
                <a:ea typeface="Verdana" panose="020B0604030504040204" pitchFamily="34" charset="0"/>
              </a:rPr>
              <a:t>better balance </a:t>
            </a:r>
            <a:r>
              <a:rPr lang="en-US" sz="2800" dirty="0">
                <a:ea typeface="Verdana" panose="020B0604030504040204" pitchFamily="34" charset="0"/>
              </a:rPr>
              <a:t>in how we </a:t>
            </a:r>
            <a:r>
              <a:rPr lang="en-US" sz="2800" b="1" dirty="0">
                <a:solidFill>
                  <a:srgbClr val="C22A24"/>
                </a:solidFill>
                <a:ea typeface="Verdana" panose="020B0604030504040204" pitchFamily="34" charset="0"/>
              </a:rPr>
              <a:t>recognize and reward academics</a:t>
            </a:r>
            <a:r>
              <a:rPr lang="en-US" sz="2800" b="1" dirty="0">
                <a:solidFill>
                  <a:srgbClr val="FF0000"/>
                </a:solidFill>
                <a:ea typeface="Verdana" panose="020B0604030504040204" pitchFamily="34" charset="0"/>
              </a:rPr>
              <a:t> </a:t>
            </a:r>
            <a:r>
              <a:rPr lang="en-US" sz="2800" dirty="0">
                <a:ea typeface="Verdana" panose="020B0604030504040204" pitchFamily="34" charset="0"/>
              </a:rPr>
              <a:t>to help us achieve excellent education, research, impact and leadership, as well as the highest level of patient care in our university hospitals</a:t>
            </a:r>
          </a:p>
          <a:p>
            <a:pPr marL="304792" indent="0"/>
            <a:endParaRPr lang="en-US" sz="2800" dirty="0">
              <a:ea typeface="Verdana" panose="020B0604030504040204" pitchFamily="34" charset="0"/>
            </a:endParaRPr>
          </a:p>
          <a:p>
            <a:pPr marL="304792" indent="0"/>
            <a:endParaRPr lang="en-US" sz="2800" dirty="0">
              <a:ea typeface="Verdana" panose="020B0604030504040204" pitchFamily="34" charset="0"/>
            </a:endParaRPr>
          </a:p>
          <a:p>
            <a:pPr marL="761981" indent="-457189">
              <a:buFont typeface="Wingdings" pitchFamily="2" charset="2"/>
              <a:buChar char="§"/>
            </a:pPr>
            <a:r>
              <a:rPr lang="en-US" sz="2800" dirty="0">
                <a:ea typeface="Verdana" panose="020B0604030504040204" pitchFamily="34" charset="0"/>
              </a:rPr>
              <a:t>We cannot change academic career assessment on our own. We need to </a:t>
            </a:r>
            <a:r>
              <a:rPr lang="en-US" sz="2800" b="1" dirty="0">
                <a:solidFill>
                  <a:srgbClr val="C22A24"/>
                </a:solidFill>
                <a:ea typeface="Verdana" panose="020B0604030504040204" pitchFamily="34" charset="0"/>
              </a:rPr>
              <a:t>work together </a:t>
            </a:r>
            <a:r>
              <a:rPr lang="en-US" dirty="0">
                <a:ea typeface="Verdana" panose="020B0604030504040204" pitchFamily="34" charset="0"/>
              </a:rPr>
              <a:t>on a global level </a:t>
            </a:r>
            <a:r>
              <a:rPr lang="en-US" sz="2800" dirty="0">
                <a:ea typeface="Verdana" panose="020B0604030504040204" pitchFamily="34" charset="0"/>
              </a:rPr>
              <a:t>to change the recognition and rewards of academics</a:t>
            </a:r>
          </a:p>
          <a:p>
            <a:endParaRPr lang="fr-FR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C1C2509-4352-47DE-9F8A-C1558527F940}"/>
              </a:ext>
            </a:extLst>
          </p:cNvPr>
          <p:cNvSpPr txBox="1"/>
          <p:nvPr/>
        </p:nvSpPr>
        <p:spPr>
          <a:xfrm>
            <a:off x="8571346" y="5613271"/>
            <a:ext cx="21916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22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</a:t>
            </a: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C22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…….</a:t>
            </a:r>
          </a:p>
        </p:txBody>
      </p:sp>
      <p:sp>
        <p:nvSpPr>
          <p:cNvPr id="7" name="Google Shape;229;p6">
            <a:extLst>
              <a:ext uri="{FF2B5EF4-FFF2-40B4-BE49-F238E27FC236}">
                <a16:creationId xmlns:a16="http://schemas.microsoft.com/office/drawing/2014/main" id="{19780C5D-CDF2-4F9B-A00C-90ED81C75BF0}"/>
              </a:ext>
            </a:extLst>
          </p:cNvPr>
          <p:cNvSpPr txBox="1">
            <a:spLocks/>
          </p:cNvSpPr>
          <p:nvPr/>
        </p:nvSpPr>
        <p:spPr>
          <a:xfrm>
            <a:off x="609600" y="720420"/>
            <a:ext cx="10972800" cy="67940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44000" tIns="0" rIns="0" bIns="60933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lack" panose="020B0803020203020204" pitchFamily="34" charset="-78"/>
                <a:ea typeface="+mj-ea"/>
                <a:cs typeface="Avenir Black" panose="020B0803020203020204" pitchFamily="34" charset="-78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096982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9"/>
          <p:cNvSpPr txBox="1">
            <a:spLocks noGrp="1"/>
          </p:cNvSpPr>
          <p:nvPr>
            <p:ph type="title"/>
          </p:nvPr>
        </p:nvSpPr>
        <p:spPr>
          <a:xfrm>
            <a:off x="609600" y="720418"/>
            <a:ext cx="10972800" cy="679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0" tIns="0" rIns="0" bIns="60933" anchor="t" anchorCtr="0">
            <a:noAutofit/>
          </a:bodyPr>
          <a:lstStyle/>
          <a:p>
            <a:r>
              <a:rPr lang="nl-NL" sz="4400" dirty="0" err="1">
                <a:latin typeface="Avenir Black" panose="020B0803020203020204" pitchFamily="34" charset="-78"/>
                <a:cs typeface="Avenir Black" panose="020B0803020203020204" pitchFamily="34" charset="-78"/>
              </a:rPr>
              <a:t>Let’s</a:t>
            </a:r>
            <a:r>
              <a:rPr lang="nl-NL" sz="4400" dirty="0">
                <a:latin typeface="Avenir Black" panose="020B0803020203020204" pitchFamily="34" charset="-78"/>
                <a:cs typeface="Avenir Black" panose="020B0803020203020204" pitchFamily="34" charset="-78"/>
              </a:rPr>
              <a:t> move </a:t>
            </a:r>
            <a:r>
              <a:rPr lang="nl-NL" sz="4400" dirty="0" err="1">
                <a:latin typeface="Avenir Black" panose="020B0803020203020204" pitchFamily="34" charset="-78"/>
                <a:cs typeface="Avenir Black" panose="020B0803020203020204" pitchFamily="34" charset="-78"/>
              </a:rPr>
              <a:t>together</a:t>
            </a:r>
            <a:r>
              <a:rPr lang="nl-NL" sz="4400" dirty="0">
                <a:latin typeface="Avenir Black" panose="020B0803020203020204" pitchFamily="34" charset="-78"/>
                <a:cs typeface="Avenir Black" panose="020B0803020203020204" pitchFamily="34" charset="-78"/>
              </a:rPr>
              <a:t>!</a:t>
            </a:r>
            <a:endParaRPr sz="4400" dirty="0">
              <a:latin typeface="Avenir Black" panose="020B0803020203020204" pitchFamily="34" charset="-78"/>
              <a:cs typeface="Avenir Black" panose="020B0803020203020204" pitchFamily="34" charset="-78"/>
            </a:endParaRPr>
          </a:p>
        </p:txBody>
      </p:sp>
      <p:sp>
        <p:nvSpPr>
          <p:cNvPr id="254" name="Google Shape;254;p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C6C6C6"/>
                </a:solidFill>
                <a:effectLst/>
                <a:uLnTx/>
                <a:uFillTx/>
                <a:latin typeface="Verdana"/>
                <a:ea typeface="Verdana"/>
                <a:sym typeface="Verdana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25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C6C6C6"/>
              </a:solidFill>
              <a:effectLst/>
              <a:uLnTx/>
              <a:uFillTx/>
              <a:latin typeface="Verdana"/>
              <a:ea typeface="Verdana"/>
              <a:sym typeface="Verdana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0A1EF89-0780-4108-8B85-46E68A18AD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842990"/>
            <a:ext cx="8720966" cy="432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89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232">
        <p:fade/>
      </p:transition>
    </mc:Choice>
    <mc:Fallback xmlns="">
      <p:transition spd="med" advTm="42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F89497"/>
                </a:solidFill>
                <a:effectLst/>
                <a:uLnTx/>
                <a:uFillTx/>
                <a:latin typeface="Verdana"/>
                <a:ea typeface="Verdana"/>
                <a:sym typeface="Verdana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26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89497"/>
              </a:solidFill>
              <a:effectLst/>
              <a:uLnTx/>
              <a:uFillTx/>
              <a:latin typeface="Verdana"/>
              <a:ea typeface="Verdana"/>
              <a:sym typeface="Verdana"/>
            </a:endParaRPr>
          </a:p>
        </p:txBody>
      </p:sp>
      <p:sp>
        <p:nvSpPr>
          <p:cNvPr id="337" name="Google Shape;337;p19"/>
          <p:cNvSpPr txBox="1">
            <a:spLocks noGrp="1"/>
          </p:cNvSpPr>
          <p:nvPr>
            <p:ph type="title"/>
          </p:nvPr>
        </p:nvSpPr>
        <p:spPr>
          <a:xfrm>
            <a:off x="609600" y="275448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0" tIns="0" rIns="0" bIns="60933" anchor="t" anchorCtr="0">
            <a:noAutofit/>
          </a:bodyPr>
          <a:lstStyle/>
          <a:p>
            <a:r>
              <a:rPr lang="nl-NL" dirty="0" err="1">
                <a:latin typeface="Avenir Black" panose="020B0803020203020204" pitchFamily="34" charset="-78"/>
                <a:cs typeface="Avenir Black" panose="020B0803020203020204" pitchFamily="34" charset="-78"/>
              </a:rPr>
              <a:t>Thank</a:t>
            </a:r>
            <a:r>
              <a:rPr lang="nl-NL" dirty="0">
                <a:latin typeface="Avenir Black" panose="020B0803020203020204" pitchFamily="34" charset="-78"/>
                <a:cs typeface="Avenir Black" panose="020B0803020203020204" pitchFamily="34" charset="-78"/>
              </a:rPr>
              <a:t> </a:t>
            </a:r>
            <a:r>
              <a:rPr lang="nl-NL" dirty="0" err="1">
                <a:latin typeface="Avenir Black" panose="020B0803020203020204" pitchFamily="34" charset="-78"/>
                <a:cs typeface="Avenir Black" panose="020B0803020203020204" pitchFamily="34" charset="-78"/>
              </a:rPr>
              <a:t>you</a:t>
            </a:r>
            <a:r>
              <a:rPr lang="nl-NL" dirty="0">
                <a:latin typeface="Avenir Black" panose="020B0803020203020204" pitchFamily="34" charset="-78"/>
                <a:cs typeface="Avenir Black" panose="020B0803020203020204" pitchFamily="34" charset="-78"/>
              </a:rPr>
              <a:t> </a:t>
            </a:r>
            <a:r>
              <a:rPr lang="nl-NL" dirty="0" err="1">
                <a:latin typeface="Avenir Black" panose="020B0803020203020204" pitchFamily="34" charset="-78"/>
                <a:cs typeface="Avenir Black" panose="020B0803020203020204" pitchFamily="34" charset="-78"/>
              </a:rPr>
              <a:t>for</a:t>
            </a:r>
            <a:r>
              <a:rPr lang="nl-NL" dirty="0">
                <a:latin typeface="Avenir Black" panose="020B0803020203020204" pitchFamily="34" charset="-78"/>
                <a:cs typeface="Avenir Black" panose="020B0803020203020204" pitchFamily="34" charset="-78"/>
              </a:rPr>
              <a:t> </a:t>
            </a:r>
            <a:r>
              <a:rPr lang="nl-NL" dirty="0" err="1">
                <a:latin typeface="Avenir Black" panose="020B0803020203020204" pitchFamily="34" charset="-78"/>
                <a:cs typeface="Avenir Black" panose="020B0803020203020204" pitchFamily="34" charset="-78"/>
              </a:rPr>
              <a:t>your</a:t>
            </a:r>
            <a:r>
              <a:rPr lang="nl-NL" dirty="0">
                <a:latin typeface="Avenir Black" panose="020B0803020203020204" pitchFamily="34" charset="-78"/>
                <a:cs typeface="Avenir Black" panose="020B0803020203020204" pitchFamily="34" charset="-78"/>
              </a:rPr>
              <a:t> attention!</a:t>
            </a:r>
            <a:br>
              <a:rPr lang="nl-NL" dirty="0">
                <a:latin typeface="Avenir Black" panose="020B0803020203020204" pitchFamily="34" charset="-78"/>
                <a:cs typeface="Avenir Black" panose="020B0803020203020204" pitchFamily="34" charset="-78"/>
              </a:rPr>
            </a:br>
            <a:br>
              <a:rPr lang="nl-NL" dirty="0">
                <a:latin typeface="Avenir Black" panose="020B0803020203020204" pitchFamily="34" charset="-78"/>
                <a:cs typeface="Avenir Black" panose="020B0803020203020204" pitchFamily="34" charset="-78"/>
              </a:rPr>
            </a:br>
            <a:br>
              <a:rPr lang="nl-NL" dirty="0">
                <a:latin typeface="Avenir Black" panose="020B0803020203020204" pitchFamily="34" charset="-78"/>
                <a:cs typeface="Avenir Black" panose="020B0803020203020204" pitchFamily="34" charset="-78"/>
              </a:rPr>
            </a:br>
            <a:r>
              <a:rPr lang="nl-NL" dirty="0">
                <a:latin typeface="Avenir Black" panose="020B0803020203020204" pitchFamily="34" charset="-78"/>
                <a:cs typeface="Avenir Black" panose="020B0803020203020204" pitchFamily="34" charset="-78"/>
              </a:rPr>
              <a:t>More information: 	Kim Huijpen, </a:t>
            </a:r>
            <a:r>
              <a:rPr lang="nl-NL" dirty="0" err="1">
                <a:latin typeface="Avenir Black" panose="020B0803020203020204" pitchFamily="34" charset="-78"/>
                <a:cs typeface="Avenir Black" panose="020B0803020203020204" pitchFamily="34" charset="-78"/>
              </a:rPr>
              <a:t>Programme</a:t>
            </a:r>
            <a:r>
              <a:rPr lang="nl-NL" dirty="0">
                <a:latin typeface="Avenir Black" panose="020B0803020203020204" pitchFamily="34" charset="-78"/>
                <a:cs typeface="Avenir Black" panose="020B0803020203020204" pitchFamily="34" charset="-78"/>
              </a:rPr>
              <a:t> Manager </a:t>
            </a:r>
            <a:br>
              <a:rPr lang="nl-NL" dirty="0">
                <a:latin typeface="Avenir Black" panose="020B0803020203020204" pitchFamily="34" charset="-78"/>
                <a:cs typeface="Avenir Black" panose="020B0803020203020204" pitchFamily="34" charset="-78"/>
              </a:rPr>
            </a:br>
            <a:r>
              <a:rPr lang="nl-NL" dirty="0">
                <a:latin typeface="Avenir Black" panose="020B0803020203020204" pitchFamily="34" charset="-78"/>
                <a:cs typeface="Avenir Black" panose="020B0803020203020204" pitchFamily="34" charset="-78"/>
              </a:rPr>
              <a:t>			huijpen@unl.nl</a:t>
            </a:r>
            <a:br>
              <a:rPr lang="nl-NL" dirty="0">
                <a:latin typeface="Avenir Black" panose="020B0803020203020204" pitchFamily="34" charset="-78"/>
                <a:cs typeface="Avenir Black" panose="020B0803020203020204" pitchFamily="34" charset="-78"/>
              </a:rPr>
            </a:br>
            <a:r>
              <a:rPr lang="nl-NL" dirty="0">
                <a:latin typeface="Avenir Black" panose="020B0803020203020204" pitchFamily="34" charset="-78"/>
                <a:cs typeface="Avenir Black" panose="020B0803020203020204" pitchFamily="34" charset="-78"/>
              </a:rPr>
              <a:t>			</a:t>
            </a:r>
            <a:br>
              <a:rPr lang="nl-NL" dirty="0">
                <a:latin typeface="Avenir Black" panose="020B0803020203020204" pitchFamily="34" charset="-78"/>
                <a:cs typeface="Avenir Black" panose="020B0803020203020204" pitchFamily="34" charset="-78"/>
              </a:rPr>
            </a:br>
            <a:r>
              <a:rPr lang="nl-NL" dirty="0">
                <a:latin typeface="Avenir Black" panose="020B0803020203020204" pitchFamily="34" charset="-78"/>
                <a:cs typeface="Avenir Black" panose="020B0803020203020204" pitchFamily="34" charset="-78"/>
              </a:rPr>
              <a:t>			</a:t>
            </a:r>
            <a:r>
              <a:rPr lang="nl-NL" sz="3200" dirty="0">
                <a:latin typeface="Avenir Black" panose="020B0803020203020204" pitchFamily="34" charset="-78"/>
                <a:cs typeface="Avenir Black" panose="020B0803020203020204" pitchFamily="34" charset="-78"/>
              </a:rPr>
              <a:t>recognitionrewards.nl	</a:t>
            </a:r>
            <a:br>
              <a:rPr lang="nl-NL" dirty="0">
                <a:latin typeface="Avenir Black" panose="020B0803020203020204" pitchFamily="34" charset="-78"/>
                <a:cs typeface="Avenir Black" panose="020B0803020203020204" pitchFamily="34" charset="-78"/>
              </a:rPr>
            </a:br>
            <a:r>
              <a:rPr lang="nl-NL" dirty="0">
                <a:latin typeface="Avenir Black" panose="020B0803020203020204" pitchFamily="34" charset="-78"/>
                <a:cs typeface="Avenir Black" panose="020B0803020203020204" pitchFamily="34" charset="-78"/>
              </a:rPr>
              <a:t>     	</a:t>
            </a:r>
            <a:br>
              <a:rPr lang="nl-NL" dirty="0">
                <a:latin typeface="Avenir Black" panose="020B0803020203020204" pitchFamily="34" charset="-78"/>
                <a:cs typeface="Avenir Black" panose="020B0803020203020204" pitchFamily="34" charset="-78"/>
              </a:rPr>
            </a:br>
            <a:br>
              <a:rPr lang="nl-NL" sz="1200" dirty="0">
                <a:latin typeface="Avenir Black" panose="020B0803020203020204" pitchFamily="34" charset="-78"/>
                <a:cs typeface="Avenir Black" panose="020B0803020203020204" pitchFamily="34" charset="-78"/>
              </a:rPr>
            </a:br>
            <a:br>
              <a:rPr lang="nl-NL" dirty="0">
                <a:latin typeface="Avenir Black" panose="020B0803020203020204" pitchFamily="34" charset="-78"/>
                <a:cs typeface="Avenir Black" panose="020B0803020203020204" pitchFamily="34" charset="-78"/>
              </a:rPr>
            </a:br>
            <a:r>
              <a:rPr lang="nl-NL" dirty="0">
                <a:latin typeface="Avenir Black" panose="020B0803020203020204" pitchFamily="34" charset="-78"/>
                <a:cs typeface="Avenir Black" panose="020B0803020203020204" pitchFamily="34" charset="-78"/>
              </a:rPr>
              <a:t>	</a:t>
            </a:r>
            <a:r>
              <a:rPr lang="en-US" i="1" dirty="0">
                <a:latin typeface="Avenir Black" panose="020B0803020203020204" pitchFamily="34" charset="-78"/>
                <a:cs typeface="Avenir Black" panose="020B0803020203020204" pitchFamily="34" charset="-78"/>
              </a:rPr>
              <a:t>@RecogRewards      	 	@KimHuijpen </a:t>
            </a:r>
            <a:br>
              <a:rPr lang="en-US" i="1" dirty="0">
                <a:latin typeface="Avenir Black" panose="020B0803020203020204" pitchFamily="34" charset="-78"/>
                <a:cs typeface="Avenir Black" panose="020B0803020203020204" pitchFamily="34" charset="-78"/>
              </a:rPr>
            </a:br>
            <a:br>
              <a:rPr lang="en-US" sz="600" i="1" dirty="0">
                <a:latin typeface="Avenir Black" panose="020B0803020203020204" pitchFamily="34" charset="-78"/>
                <a:cs typeface="Avenir Black" panose="020B0803020203020204" pitchFamily="34" charset="-78"/>
              </a:rPr>
            </a:br>
            <a:r>
              <a:rPr lang="en-US" sz="600" i="1" dirty="0">
                <a:latin typeface="Avenir Black" panose="020B0803020203020204" pitchFamily="34" charset="-78"/>
                <a:cs typeface="Avenir Black" panose="020B0803020203020204" pitchFamily="34" charset="-78"/>
              </a:rPr>
              <a:t>                          </a:t>
            </a:r>
            <a:br>
              <a:rPr lang="en-US" sz="200" i="1" dirty="0">
                <a:latin typeface="Avenir Black" panose="020B0803020203020204" pitchFamily="34" charset="-78"/>
                <a:cs typeface="Avenir Black" panose="020B0803020203020204" pitchFamily="34" charset="-78"/>
              </a:rPr>
            </a:br>
            <a:r>
              <a:rPr lang="en-US" sz="200" i="1" dirty="0">
                <a:latin typeface="Avenir Black" panose="020B0803020203020204" pitchFamily="34" charset="-78"/>
                <a:cs typeface="Avenir Black" panose="020B0803020203020204" pitchFamily="34" charset="-78"/>
              </a:rPr>
              <a:t>                                                                  </a:t>
            </a:r>
            <a:r>
              <a:rPr lang="en-US" i="1" dirty="0">
                <a:latin typeface="Avenir Black" panose="020B0803020203020204" pitchFamily="34" charset="-78"/>
                <a:cs typeface="Avenir Black" panose="020B0803020203020204" pitchFamily="34" charset="-78"/>
              </a:rPr>
              <a:t>www.linkedin.com/company/recognition-rewards/</a:t>
            </a:r>
            <a:br>
              <a:rPr lang="nl-NL" dirty="0">
                <a:latin typeface="Avenir Black" panose="020B0803020203020204" pitchFamily="34" charset="-78"/>
                <a:cs typeface="Avenir Black" panose="020B0803020203020204" pitchFamily="34" charset="-78"/>
              </a:rPr>
            </a:br>
            <a:br>
              <a:rPr lang="nl-NL" dirty="0">
                <a:latin typeface="Avenir Black" panose="020B0803020203020204" pitchFamily="34" charset="-78"/>
                <a:cs typeface="Avenir Black" panose="020B0803020203020204" pitchFamily="34" charset="-78"/>
              </a:rPr>
            </a:br>
            <a:endParaRPr dirty="0">
              <a:latin typeface="Avenir Black" panose="020B0803020203020204" pitchFamily="34" charset="-78"/>
              <a:cs typeface="Avenir Black" panose="020B0803020203020204" pitchFamily="34" charset="-78"/>
            </a:endParaRPr>
          </a:p>
        </p:txBody>
      </p:sp>
      <p:pic>
        <p:nvPicPr>
          <p:cNvPr id="2" name="Afbeelding 1" descr="Afbeelding met bijl&#10;&#10;Automatisch gegenereerde beschrijving">
            <a:extLst>
              <a:ext uri="{FF2B5EF4-FFF2-40B4-BE49-F238E27FC236}">
                <a16:creationId xmlns:a16="http://schemas.microsoft.com/office/drawing/2014/main" id="{D0348584-0D59-456F-BC29-1082132FA3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7095" y="5795527"/>
            <a:ext cx="373072" cy="303372"/>
          </a:xfrm>
          <a:prstGeom prst="rect">
            <a:avLst/>
          </a:prstGeom>
        </p:spPr>
      </p:pic>
      <p:pic>
        <p:nvPicPr>
          <p:cNvPr id="3" name="Afbeelding 2" descr="Afbeelding met bijl&#10;&#10;Automatisch gegenereerde beschrijving">
            <a:extLst>
              <a:ext uri="{FF2B5EF4-FFF2-40B4-BE49-F238E27FC236}">
                <a16:creationId xmlns:a16="http://schemas.microsoft.com/office/drawing/2014/main" id="{3D524996-FB04-4CF7-8E55-974D9BE68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2063" y="5795525"/>
            <a:ext cx="373072" cy="303372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4E829A9-86BC-4429-939D-793CCECC11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693" y="6098899"/>
            <a:ext cx="779944" cy="77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17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61">
        <p:fade/>
      </p:transition>
    </mc:Choice>
    <mc:Fallback xmlns="">
      <p:transition spd="med" advTm="30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A088BB-CE52-479A-B2A1-BA6D13100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670" dirty="0" err="1">
                <a:latin typeface="Avenir Black" panose="020B0803020203020204" pitchFamily="34" charset="-78"/>
                <a:ea typeface="Verdana" panose="020B0604030504040204" pitchFamily="34" charset="0"/>
                <a:cs typeface="Avenir Black" panose="020B0803020203020204" pitchFamily="34" charset="-78"/>
              </a:rPr>
              <a:t>Some</a:t>
            </a:r>
            <a:r>
              <a:rPr lang="nl-NL" sz="2670" dirty="0">
                <a:latin typeface="Avenir Black" panose="020B0803020203020204" pitchFamily="34" charset="-78"/>
                <a:ea typeface="Verdana" panose="020B0604030504040204" pitchFamily="34" charset="0"/>
                <a:cs typeface="Avenir Black" panose="020B0803020203020204" pitchFamily="34" charset="-78"/>
              </a:rPr>
              <a:t> </a:t>
            </a:r>
            <a:r>
              <a:rPr lang="nl-NL" sz="2670" dirty="0" err="1">
                <a:latin typeface="Avenir Black" panose="020B0803020203020204" pitchFamily="34" charset="-78"/>
                <a:ea typeface="Verdana" panose="020B0604030504040204" pitchFamily="34" charset="0"/>
                <a:cs typeface="Avenir Black" panose="020B0803020203020204" pitchFamily="34" charset="-78"/>
              </a:rPr>
              <a:t>interesting</a:t>
            </a:r>
            <a:r>
              <a:rPr lang="nl-NL" sz="2670" dirty="0">
                <a:latin typeface="Avenir Black" panose="020B0803020203020204" pitchFamily="34" charset="-78"/>
                <a:ea typeface="Verdana" panose="020B0604030504040204" pitchFamily="34" charset="0"/>
                <a:cs typeface="Avenir Black" panose="020B0803020203020204" pitchFamily="34" charset="-78"/>
              </a:rPr>
              <a:t> </a:t>
            </a:r>
            <a:r>
              <a:rPr lang="nl-NL" sz="2670" dirty="0" err="1">
                <a:latin typeface="Avenir Black" panose="020B0803020203020204" pitchFamily="34" charset="-78"/>
                <a:ea typeface="Verdana" panose="020B0604030504040204" pitchFamily="34" charset="0"/>
                <a:cs typeface="Avenir Black" panose="020B0803020203020204" pitchFamily="34" charset="-78"/>
              </a:rPr>
              <a:t>references</a:t>
            </a:r>
            <a:endParaRPr lang="nl-NL" sz="2670" dirty="0">
              <a:latin typeface="Avenir Black" panose="020B0803020203020204" pitchFamily="34" charset="-78"/>
              <a:ea typeface="Verdana" panose="020B0604030504040204" pitchFamily="34" charset="0"/>
              <a:cs typeface="Avenir Black" panose="020B0803020203020204" pitchFamily="34" charset="-78"/>
            </a:endParaRP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457A7EB5-1A23-414E-8506-0C1DBB57137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C6C6C6"/>
                </a:solidFill>
                <a:effectLst/>
                <a:uLnTx/>
                <a:uFillTx/>
                <a:latin typeface="Verdana"/>
                <a:ea typeface="Verdana"/>
                <a:sym typeface="Verdan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C6C6C6"/>
              </a:solidFill>
              <a:effectLst/>
              <a:uLnTx/>
              <a:uFillTx/>
              <a:latin typeface="Verdana"/>
              <a:ea typeface="Verdana"/>
              <a:sym typeface="Verdana"/>
            </a:endParaRP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9A3626F-3105-46BD-94CF-806097A22A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557867"/>
            <a:ext cx="10972800" cy="3761317"/>
          </a:xfrm>
        </p:spPr>
        <p:txBody>
          <a:bodyPr/>
          <a:lstStyle/>
          <a:p>
            <a:pPr marL="685783" indent="-380990">
              <a:buFont typeface="Arial" panose="020B0604020202020204" pitchFamily="34" charset="0"/>
              <a:buChar char="•"/>
            </a:pPr>
            <a:r>
              <a:rPr lang="en-GB" sz="2400" u="sng" dirty="0">
                <a:solidFill>
                  <a:srgbClr val="0563C1"/>
                </a:solidFill>
                <a:latin typeface="Avenir Book" panose="020B0503020203020204" pitchFamily="34" charset="-78"/>
                <a:ea typeface="Verdana" panose="020B0604030504040204" pitchFamily="34" charset="0"/>
                <a:cs typeface="Avenir Book" panose="020B0503020203020204" pitchFamily="34" charset="-78"/>
                <a:hlinkClick r:id="rId2"/>
              </a:rPr>
              <a:t>Position paper ‘Room for everyone’s talent: towards a new balance in the recognition and rewards for academics’</a:t>
            </a:r>
            <a:r>
              <a:rPr lang="en-GB" sz="2400" dirty="0">
                <a:latin typeface="Avenir Book" panose="020B0503020203020204" pitchFamily="34" charset="-78"/>
                <a:ea typeface="Verdana" panose="020B0604030504040204" pitchFamily="34" charset="0"/>
                <a:cs typeface="Avenir Book" panose="020B0503020203020204" pitchFamily="34" charset="-78"/>
              </a:rPr>
              <a:t>, </a:t>
            </a:r>
            <a:endParaRPr lang="en-GB" sz="2400" dirty="0">
              <a:latin typeface="Avenir Book" panose="020B0503020203020204" pitchFamily="34" charset="-78"/>
              <a:ea typeface="Verdana" panose="020B0604030504040204" pitchFamily="34" charset="0"/>
              <a:cs typeface="Avenir Book" panose="020B0503020203020204" pitchFamily="34" charset="-78"/>
              <a:hlinkClick r:id="rId3"/>
            </a:endParaRPr>
          </a:p>
          <a:p>
            <a:pPr marL="685783" indent="-380990">
              <a:buFont typeface="Arial" panose="020B0604020202020204" pitchFamily="34" charset="0"/>
              <a:buChar char="•"/>
            </a:pPr>
            <a:r>
              <a:rPr lang="en-GB" sz="2400" dirty="0">
                <a:latin typeface="Avenir Book" panose="020B0503020203020204" pitchFamily="34" charset="-78"/>
                <a:ea typeface="Verdana" panose="020B0604030504040204" pitchFamily="34" charset="0"/>
                <a:cs typeface="Avenir Book" panose="020B0503020203020204" pitchFamily="34" charset="-78"/>
                <a:hlinkClick r:id="rId3"/>
              </a:rPr>
              <a:t>Strategy Evaluation Protocol (SEP) 2021 – 2027</a:t>
            </a:r>
            <a:endParaRPr lang="en-GB" sz="2400" dirty="0">
              <a:latin typeface="Avenir Book" panose="020B0503020203020204" pitchFamily="34" charset="-78"/>
              <a:ea typeface="Verdana" panose="020B0604030504040204" pitchFamily="34" charset="0"/>
              <a:cs typeface="Avenir Book" panose="020B0503020203020204" pitchFamily="34" charset="-78"/>
            </a:endParaRPr>
          </a:p>
          <a:p>
            <a:pPr marL="685783" indent="-380990">
              <a:buFont typeface="Arial" panose="020B0604020202020204" pitchFamily="34" charset="0"/>
              <a:buChar char="•"/>
            </a:pPr>
            <a:r>
              <a:rPr lang="en-US" sz="2400" dirty="0">
                <a:latin typeface="Avenir Book" panose="020B0503020203020204" pitchFamily="34" charset="-78"/>
                <a:ea typeface="Verdana" panose="020B0604030504040204" pitchFamily="34" charset="0"/>
                <a:cs typeface="Avenir Book" panose="020B0503020203020204" pitchFamily="34" charset="-78"/>
              </a:rPr>
              <a:t>A </a:t>
            </a:r>
            <a:r>
              <a:rPr lang="en-US" sz="2400" dirty="0">
                <a:latin typeface="Avenir Book" panose="020B0503020203020204" pitchFamily="34" charset="-78"/>
                <a:ea typeface="Verdana" panose="020B0604030504040204" pitchFamily="34" charset="0"/>
                <a:cs typeface="Avenir Book" panose="020B0503020203020204" pitchFamily="34" charset="-78"/>
                <a:hlinkClick r:id="rId4"/>
              </a:rPr>
              <a:t>recap of the Recognition &amp; Rewards Festival </a:t>
            </a:r>
            <a:r>
              <a:rPr lang="en-US" sz="2400" dirty="0">
                <a:latin typeface="Avenir Book" panose="020B0503020203020204" pitchFamily="34" charset="-78"/>
                <a:ea typeface="Verdana" panose="020B0604030504040204" pitchFamily="34" charset="0"/>
                <a:cs typeface="Avenir Book" panose="020B0503020203020204" pitchFamily="34" charset="-78"/>
              </a:rPr>
              <a:t>(</a:t>
            </a:r>
            <a:r>
              <a:rPr lang="en-US" sz="2400" dirty="0">
                <a:ea typeface="Verdana" panose="020B0604030504040204" pitchFamily="34" charset="0"/>
              </a:rPr>
              <a:t>February</a:t>
            </a:r>
            <a:r>
              <a:rPr lang="en-US" sz="2400" dirty="0">
                <a:latin typeface="Avenir Book" panose="020B0503020203020204" pitchFamily="34" charset="-78"/>
                <a:ea typeface="Verdana" panose="020B0604030504040204" pitchFamily="34" charset="0"/>
                <a:cs typeface="Avenir Book" panose="020B0503020203020204" pitchFamily="34" charset="-78"/>
              </a:rPr>
              <a:t> 2022)</a:t>
            </a:r>
          </a:p>
          <a:p>
            <a:pPr marL="685783" indent="-380990">
              <a:buFont typeface="Arial" panose="020B0604020202020204" pitchFamily="34" charset="0"/>
              <a:buChar char="•"/>
            </a:pPr>
            <a:r>
              <a:rPr lang="nl-NL" sz="2400" dirty="0">
                <a:latin typeface="Avenir Book" panose="020B0503020203020204" pitchFamily="34" charset="-78"/>
                <a:ea typeface="Verdana" panose="020B0604030504040204" pitchFamily="34" charset="0"/>
                <a:cs typeface="Avenir Book" panose="020B0503020203020204" pitchFamily="34" charset="-78"/>
                <a:hlinkClick r:id="rId5"/>
              </a:rPr>
              <a:t>Webinars</a:t>
            </a:r>
            <a:r>
              <a:rPr lang="nl-NL" sz="2400" dirty="0">
                <a:latin typeface="Avenir Book" panose="020B0503020203020204" pitchFamily="34" charset="-78"/>
                <a:ea typeface="Verdana" panose="020B0604030504040204" pitchFamily="34" charset="0"/>
                <a:cs typeface="Avenir Book" panose="020B0503020203020204" pitchFamily="34" charset="-78"/>
              </a:rPr>
              <a:t> on </a:t>
            </a:r>
            <a:r>
              <a:rPr lang="nl-NL" sz="2400" dirty="0" err="1">
                <a:latin typeface="Avenir Book" panose="020B0503020203020204" pitchFamily="34" charset="-78"/>
                <a:ea typeface="Verdana" panose="020B0604030504040204" pitchFamily="34" charset="0"/>
                <a:cs typeface="Avenir Book" panose="020B0503020203020204" pitchFamily="34" charset="-78"/>
              </a:rPr>
              <a:t>rewarding</a:t>
            </a:r>
            <a:r>
              <a:rPr lang="nl-NL" sz="2400" dirty="0">
                <a:latin typeface="Avenir Book" panose="020B0503020203020204" pitchFamily="34" charset="-78"/>
                <a:ea typeface="Verdana" panose="020B0604030504040204" pitchFamily="34" charset="0"/>
                <a:cs typeface="Avenir Book" panose="020B0503020203020204" pitchFamily="34" charset="-78"/>
              </a:rPr>
              <a:t> teaching (November 2020)</a:t>
            </a:r>
            <a:endParaRPr lang="en-GB" sz="2400" dirty="0">
              <a:latin typeface="Avenir Book" panose="020B0503020203020204" pitchFamily="34" charset="-78"/>
              <a:ea typeface="Verdana" panose="020B0604030504040204" pitchFamily="34" charset="0"/>
              <a:cs typeface="Avenir Book" panose="020B0503020203020204" pitchFamily="34" charset="-78"/>
            </a:endParaRPr>
          </a:p>
          <a:p>
            <a:pPr marL="685783" indent="-380990">
              <a:buFont typeface="Arial" panose="020B0604020202020204" pitchFamily="34" charset="0"/>
              <a:buChar char="•"/>
            </a:pPr>
            <a:r>
              <a:rPr lang="en-GB" sz="2400" dirty="0">
                <a:latin typeface="Avenir Book" panose="020B0503020203020204" pitchFamily="34" charset="-78"/>
                <a:ea typeface="Verdana" panose="020B0604030504040204" pitchFamily="34" charset="0"/>
                <a:cs typeface="Avenir Book" panose="020B0503020203020204" pitchFamily="34" charset="-78"/>
                <a:hlinkClick r:id="rId6"/>
              </a:rPr>
              <a:t>Video</a:t>
            </a:r>
            <a:r>
              <a:rPr lang="en-GB" sz="2400" dirty="0">
                <a:latin typeface="Avenir Book" panose="020B0503020203020204" pitchFamily="34" charset="-78"/>
                <a:ea typeface="Verdana" panose="020B0604030504040204" pitchFamily="34" charset="0"/>
                <a:cs typeface="Avenir Book" panose="020B0503020203020204" pitchFamily="34" charset="-78"/>
              </a:rPr>
              <a:t> Strategy Evaluation Protocol (SEP) 2021-2027</a:t>
            </a:r>
          </a:p>
          <a:p>
            <a:pPr marL="685783" indent="-380990">
              <a:buFont typeface="Arial" panose="020B0604020202020204" pitchFamily="34" charset="0"/>
              <a:buChar char="•"/>
            </a:pPr>
            <a:r>
              <a:rPr lang="en-US" sz="2400" dirty="0">
                <a:latin typeface="Avenir Book" panose="020B0503020203020204" pitchFamily="34" charset="-78"/>
                <a:ea typeface="Verdana" panose="020B0604030504040204" pitchFamily="34" charset="0"/>
                <a:cs typeface="Avenir Book" panose="020B0503020203020204" pitchFamily="34" charset="-78"/>
              </a:rPr>
              <a:t>‘Three perspectives on Open Science in research assessment’ </a:t>
            </a:r>
            <a:r>
              <a:rPr lang="en-US" sz="2400" dirty="0">
                <a:latin typeface="Avenir Book" panose="020B0503020203020204" pitchFamily="34" charset="-78"/>
                <a:ea typeface="Verdana" panose="020B0604030504040204" pitchFamily="34" charset="0"/>
                <a:cs typeface="Avenir Book" panose="020B0503020203020204" pitchFamily="34" charset="-78"/>
                <a:hlinkClick r:id="rId7"/>
              </a:rPr>
              <a:t>slide deck</a:t>
            </a:r>
            <a:endParaRPr lang="en-US" sz="2400" dirty="0">
              <a:latin typeface="Avenir Book" panose="020B0503020203020204" pitchFamily="34" charset="-78"/>
              <a:ea typeface="Verdana" panose="020B0604030504040204" pitchFamily="34" charset="0"/>
              <a:cs typeface="Avenir Book" panose="020B0503020203020204" pitchFamily="34" charset="-78"/>
            </a:endParaRPr>
          </a:p>
          <a:p>
            <a:pPr marL="685783" indent="-380990">
              <a:buFont typeface="Arial" panose="020B0604020202020204" pitchFamily="34" charset="0"/>
              <a:buChar char="•"/>
            </a:pPr>
            <a:r>
              <a:rPr lang="en-GB" sz="2400" dirty="0" err="1">
                <a:latin typeface="Avenir Book" panose="020B0503020203020204" pitchFamily="34" charset="-78"/>
                <a:ea typeface="Verdana" panose="020B0604030504040204" pitchFamily="34" charset="0"/>
                <a:cs typeface="Avenir Book" panose="020B0503020203020204" pitchFamily="34" charset="-78"/>
              </a:rPr>
              <a:t>Youtube</a:t>
            </a:r>
            <a:r>
              <a:rPr lang="en-GB" sz="2400" dirty="0">
                <a:latin typeface="Avenir Book" panose="020B0503020203020204" pitchFamily="34" charset="-78"/>
                <a:ea typeface="Verdana" panose="020B0604030504040204" pitchFamily="34" charset="0"/>
                <a:cs typeface="Avenir Book" panose="020B0503020203020204" pitchFamily="34" charset="-78"/>
              </a:rPr>
              <a:t> </a:t>
            </a:r>
            <a:r>
              <a:rPr lang="en-GB" sz="2400" dirty="0">
                <a:latin typeface="Avenir Book" panose="020B0503020203020204" pitchFamily="34" charset="-78"/>
                <a:ea typeface="Verdana" panose="020B0604030504040204" pitchFamily="34" charset="0"/>
                <a:cs typeface="Avenir Book" panose="020B0503020203020204" pitchFamily="34" charset="-78"/>
                <a:hlinkClick r:id="rId8"/>
              </a:rPr>
              <a:t>playlist</a:t>
            </a:r>
            <a:r>
              <a:rPr lang="en-GB" sz="2400" dirty="0">
                <a:latin typeface="Avenir Book" panose="020B0503020203020204" pitchFamily="34" charset="-78"/>
                <a:ea typeface="Verdana" panose="020B0604030504040204" pitchFamily="34" charset="0"/>
                <a:cs typeface="Avenir Book" panose="020B0503020203020204" pitchFamily="34" charset="-78"/>
              </a:rPr>
              <a:t> Recognition &amp; rewards</a:t>
            </a:r>
          </a:p>
          <a:p>
            <a:pPr marL="685783" indent="-380990">
              <a:buFont typeface="Arial" panose="020B0604020202020204" pitchFamily="34" charset="0"/>
              <a:buChar char="•"/>
            </a:pPr>
            <a:r>
              <a:rPr lang="nl-NL" sz="2400" dirty="0">
                <a:latin typeface="Avenir Book" panose="020B0503020203020204" pitchFamily="34" charset="-78"/>
                <a:ea typeface="Verdana" panose="020B0604030504040204" pitchFamily="34" charset="0"/>
                <a:cs typeface="Avenir Book" panose="020B0503020203020204" pitchFamily="34" charset="-78"/>
                <a:hlinkClick r:id="rId9"/>
              </a:rPr>
              <a:t>Summary of </a:t>
            </a:r>
            <a:r>
              <a:rPr lang="nl-NL" sz="2400" dirty="0" err="1">
                <a:latin typeface="Avenir Book" panose="020B0503020203020204" pitchFamily="34" charset="-78"/>
                <a:ea typeface="Verdana" panose="020B0604030504040204" pitchFamily="34" charset="0"/>
                <a:cs typeface="Avenir Book" panose="020B0503020203020204" pitchFamily="34" charset="-78"/>
                <a:hlinkClick r:id="rId9"/>
              </a:rPr>
              <a:t>Career</a:t>
            </a:r>
            <a:r>
              <a:rPr lang="nl-NL" sz="2400" dirty="0">
                <a:latin typeface="Avenir Book" panose="020B0503020203020204" pitchFamily="34" charset="-78"/>
                <a:ea typeface="Verdana" panose="020B0604030504040204" pitchFamily="34" charset="0"/>
                <a:cs typeface="Avenir Book" panose="020B0503020203020204" pitchFamily="34" charset="-78"/>
                <a:hlinkClick r:id="rId9"/>
              </a:rPr>
              <a:t> Framework </a:t>
            </a:r>
            <a:r>
              <a:rPr lang="nl-NL" sz="2400" dirty="0" err="1">
                <a:latin typeface="Avenir Book" panose="020B0503020203020204" pitchFamily="34" charset="-78"/>
                <a:ea typeface="Verdana" panose="020B0604030504040204" pitchFamily="34" charset="0"/>
                <a:cs typeface="Avenir Book" panose="020B0503020203020204" pitchFamily="34" charset="-78"/>
                <a:hlinkClick r:id="rId9"/>
              </a:rPr>
              <a:t>for</a:t>
            </a:r>
            <a:r>
              <a:rPr lang="nl-NL" sz="2400" dirty="0">
                <a:latin typeface="Avenir Book" panose="020B0503020203020204" pitchFamily="34" charset="-78"/>
                <a:ea typeface="Verdana" panose="020B0604030504040204" pitchFamily="34" charset="0"/>
                <a:cs typeface="Avenir Book" panose="020B0503020203020204" pitchFamily="34" charset="-78"/>
                <a:hlinkClick r:id="rId9"/>
              </a:rPr>
              <a:t> University Teaching</a:t>
            </a:r>
            <a:r>
              <a:rPr lang="nl-NL" sz="2400" dirty="0">
                <a:latin typeface="Avenir Book" panose="020B0503020203020204" pitchFamily="34" charset="-78"/>
                <a:ea typeface="Verdana" panose="020B0604030504040204" pitchFamily="34" charset="0"/>
                <a:cs typeface="Avenir Book" panose="020B0503020203020204" pitchFamily="34" charset="-78"/>
              </a:rPr>
              <a:t> (Ruth Graham)</a:t>
            </a:r>
          </a:p>
          <a:p>
            <a:pPr marL="685783" indent="-380990">
              <a:buFont typeface="Arial" panose="020B0604020202020204" pitchFamily="34" charset="0"/>
              <a:buChar char="•"/>
            </a:pPr>
            <a:r>
              <a:rPr lang="nl-NL" sz="2400" dirty="0">
                <a:latin typeface="Avenir Book" panose="020B0503020203020204" pitchFamily="34" charset="-78"/>
                <a:ea typeface="Verdana" panose="020B0604030504040204" pitchFamily="34" charset="0"/>
                <a:cs typeface="Avenir Book" panose="020B0503020203020204" pitchFamily="34" charset="-78"/>
                <a:hlinkClick r:id="rId10"/>
              </a:rPr>
              <a:t>Video’s</a:t>
            </a:r>
            <a:r>
              <a:rPr lang="nl-NL" sz="2400" dirty="0">
                <a:latin typeface="Avenir Book" panose="020B0503020203020204" pitchFamily="34" charset="-78"/>
                <a:ea typeface="Verdana" panose="020B0604030504040204" pitchFamily="34" charset="0"/>
                <a:cs typeface="Avenir Book" panose="020B0503020203020204" pitchFamily="34" charset="-78"/>
              </a:rPr>
              <a:t> </a:t>
            </a:r>
            <a:r>
              <a:rPr lang="en-US" sz="2400" dirty="0">
                <a:latin typeface="Avenir Book" panose="020B0503020203020204" pitchFamily="34" charset="-78"/>
                <a:ea typeface="Verdana" panose="020B0604030504040204" pitchFamily="34" charset="0"/>
                <a:cs typeface="Avenir Book" panose="020B0503020203020204" pitchFamily="34" charset="-78"/>
              </a:rPr>
              <a:t>showcasing five countries reforming university reward and recognition systems </a:t>
            </a:r>
          </a:p>
          <a:p>
            <a:pPr marL="685783" indent="-380990">
              <a:buFont typeface="Arial" panose="020B0604020202020204" pitchFamily="34" charset="0"/>
              <a:buChar char="•"/>
            </a:pPr>
            <a:r>
              <a:rPr lang="en-US" sz="2400" dirty="0">
                <a:latin typeface="Avenir Book" panose="020B0503020203020204" pitchFamily="34" charset="-78"/>
                <a:ea typeface="Verdana" panose="020B0604030504040204" pitchFamily="34" charset="0"/>
                <a:cs typeface="Avenir Book" panose="020B0503020203020204" pitchFamily="34" charset="-78"/>
              </a:rPr>
              <a:t>The Dutch Recognition &amp; Rewards </a:t>
            </a:r>
            <a:r>
              <a:rPr lang="en-US" sz="2400" dirty="0" err="1">
                <a:latin typeface="Avenir Book" panose="020B0503020203020204" pitchFamily="34" charset="-78"/>
                <a:ea typeface="Verdana" panose="020B0604030504040204" pitchFamily="34" charset="0"/>
                <a:cs typeface="Avenir Book" panose="020B0503020203020204" pitchFamily="34" charset="-78"/>
              </a:rPr>
              <a:t>Programme</a:t>
            </a:r>
            <a:r>
              <a:rPr lang="en-US" sz="2400" dirty="0">
                <a:latin typeface="Avenir Book" panose="020B0503020203020204" pitchFamily="34" charset="-78"/>
                <a:ea typeface="Verdana" panose="020B0604030504040204" pitchFamily="34" charset="0"/>
                <a:cs typeface="Avenir Book" panose="020B0503020203020204" pitchFamily="34" charset="-78"/>
              </a:rPr>
              <a:t> in </a:t>
            </a:r>
            <a:r>
              <a:rPr lang="en-US" sz="2400" dirty="0">
                <a:latin typeface="Avenir Book" panose="020B0503020203020204" pitchFamily="34" charset="-78"/>
                <a:ea typeface="Verdana" panose="020B0604030504040204" pitchFamily="34" charset="0"/>
                <a:cs typeface="Avenir Book" panose="020B0503020203020204" pitchFamily="34" charset="-78"/>
                <a:hlinkClick r:id="rId11"/>
              </a:rPr>
              <a:t>DORA Repository</a:t>
            </a:r>
            <a:endParaRPr lang="nl-NL" sz="2400" dirty="0">
              <a:latin typeface="Avenir Book" panose="020B0503020203020204" pitchFamily="34" charset="-78"/>
              <a:ea typeface="Verdana" panose="020B0604030504040204" pitchFamily="34" charset="0"/>
              <a:cs typeface="Avenir Book" panose="020B0503020203020204" pitchFamily="34" charset="-78"/>
            </a:endParaRPr>
          </a:p>
          <a:p>
            <a:pPr marL="304793" indent="0"/>
            <a:endParaRPr lang="nl-NL" sz="1600" dirty="0">
              <a:latin typeface="Avenir Book" panose="020B0503020203020204" pitchFamily="34" charset="-78"/>
              <a:ea typeface="Verdana" panose="020B0604030504040204" pitchFamily="34" charset="0"/>
              <a:cs typeface="Avenir Book" panose="020B0503020203020204" pitchFamily="34" charset="-78"/>
            </a:endParaRPr>
          </a:p>
          <a:p>
            <a:pPr marL="304793" indent="0"/>
            <a:r>
              <a:rPr lang="nl-NL" sz="1600" dirty="0" err="1">
                <a:latin typeface="Avenir Book" panose="020B0503020203020204" pitchFamily="34" charset="-78"/>
                <a:ea typeface="Verdana" panose="020B0604030504040204" pitchFamily="34" charset="0"/>
                <a:cs typeface="Avenir Book" panose="020B0503020203020204" pitchFamily="34" charset="-78"/>
              </a:rPr>
              <a:t>Illustrations</a:t>
            </a:r>
            <a:r>
              <a:rPr lang="nl-NL" sz="1600" dirty="0">
                <a:latin typeface="Avenir Book" panose="020B0503020203020204" pitchFamily="34" charset="-78"/>
                <a:ea typeface="Verdana" panose="020B0604030504040204" pitchFamily="34" charset="0"/>
                <a:cs typeface="Avenir Book" panose="020B0503020203020204" pitchFamily="34" charset="-78"/>
              </a:rPr>
              <a:t> </a:t>
            </a:r>
            <a:r>
              <a:rPr lang="nl-NL" sz="1600" dirty="0" err="1">
                <a:latin typeface="Avenir Book" panose="020B0503020203020204" pitchFamily="34" charset="-78"/>
                <a:ea typeface="Verdana" panose="020B0604030504040204" pitchFamily="34" charset="0"/>
                <a:cs typeface="Avenir Book" panose="020B0503020203020204" pitchFamily="34" charset="-78"/>
              </a:rPr>
              <a:t>by</a:t>
            </a:r>
            <a:r>
              <a:rPr lang="nl-NL" sz="1600" dirty="0">
                <a:latin typeface="Avenir Book" panose="020B0503020203020204" pitchFamily="34" charset="-78"/>
                <a:ea typeface="Verdana" panose="020B0604030504040204" pitchFamily="34" charset="0"/>
                <a:cs typeface="Avenir Book" panose="020B0503020203020204" pitchFamily="34" charset="-78"/>
              </a:rPr>
              <a:t> </a:t>
            </a:r>
            <a:r>
              <a:rPr lang="nl-NL" sz="1600" dirty="0">
                <a:latin typeface="Avenir Book" panose="020B0503020203020204" pitchFamily="34" charset="-78"/>
                <a:ea typeface="Verdana" panose="020B0604030504040204" pitchFamily="34" charset="0"/>
                <a:cs typeface="Avenir Book" panose="020B0503020203020204" pitchFamily="34" charset="-78"/>
                <a:hlinkClick r:id="rId12"/>
              </a:rPr>
              <a:t>Mark van </a:t>
            </a:r>
            <a:r>
              <a:rPr lang="nl-NL" sz="1600" dirty="0" err="1">
                <a:latin typeface="Avenir Book" panose="020B0503020203020204" pitchFamily="34" charset="-78"/>
                <a:ea typeface="Verdana" panose="020B0604030504040204" pitchFamily="34" charset="0"/>
                <a:cs typeface="Avenir Book" panose="020B0503020203020204" pitchFamily="34" charset="-78"/>
                <a:hlinkClick r:id="rId12"/>
              </a:rPr>
              <a:t>Huystee</a:t>
            </a:r>
            <a:r>
              <a:rPr lang="nl-NL" sz="1600" dirty="0">
                <a:latin typeface="Avenir Book" panose="020B0503020203020204" pitchFamily="34" charset="-78"/>
                <a:ea typeface="Verdana" panose="020B0604030504040204" pitchFamily="34" charset="0"/>
                <a:cs typeface="Avenir Book" panose="020B0503020203020204" pitchFamily="34" charset="-78"/>
              </a:rPr>
              <a:t>, </a:t>
            </a:r>
            <a:r>
              <a:rPr lang="nl-NL" sz="1600" dirty="0">
                <a:latin typeface="Avenir Book" panose="020B0503020203020204" pitchFamily="34" charset="-78"/>
                <a:ea typeface="Verdana" panose="020B0604030504040204" pitchFamily="34" charset="0"/>
                <a:cs typeface="Avenir Book" panose="020B0503020203020204" pitchFamily="34" charset="-78"/>
                <a:hlinkClick r:id="rId13"/>
              </a:rPr>
              <a:t>GREATGRAPHIC</a:t>
            </a:r>
            <a:r>
              <a:rPr lang="nl-NL" sz="1600" dirty="0">
                <a:latin typeface="Avenir Book" panose="020B0503020203020204" pitchFamily="34" charset="-78"/>
                <a:ea typeface="Verdana" panose="020B0604030504040204" pitchFamily="34" charset="0"/>
                <a:cs typeface="Avenir Book" panose="020B0503020203020204" pitchFamily="34" charset="-78"/>
              </a:rPr>
              <a:t> </a:t>
            </a:r>
            <a:r>
              <a:rPr lang="nl-NL" sz="1600" dirty="0" err="1">
                <a:latin typeface="Avenir Book" panose="020B0503020203020204" pitchFamily="34" charset="-78"/>
                <a:ea typeface="Verdana" panose="020B0604030504040204" pitchFamily="34" charset="0"/>
                <a:cs typeface="Avenir Book" panose="020B0503020203020204" pitchFamily="34" charset="-78"/>
              </a:rPr>
              <a:t>and</a:t>
            </a:r>
            <a:r>
              <a:rPr lang="nl-NL" sz="1600" dirty="0">
                <a:latin typeface="Avenir Book" panose="020B0503020203020204" pitchFamily="34" charset="-78"/>
                <a:ea typeface="Verdana" panose="020B0604030504040204" pitchFamily="34" charset="0"/>
                <a:cs typeface="Avenir Book" panose="020B0503020203020204" pitchFamily="34" charset="-78"/>
              </a:rPr>
              <a:t> </a:t>
            </a:r>
            <a:r>
              <a:rPr lang="en-US" sz="1600" dirty="0">
                <a:latin typeface="Avenir Book" panose="020B0503020203020204" pitchFamily="34" charset="-78"/>
                <a:ea typeface="Verdana" panose="020B0604030504040204" pitchFamily="34" charset="0"/>
                <a:cs typeface="Avenir Book" panose="020B0503020203020204" pitchFamily="34" charset="-78"/>
                <a:hlinkClick r:id="rId14"/>
              </a:rPr>
              <a:t>Things to Make and Do</a:t>
            </a:r>
          </a:p>
          <a:p>
            <a:pPr marL="685783" indent="-380990">
              <a:buFont typeface="Arial" panose="020B0604020202020204" pitchFamily="34" charset="0"/>
              <a:buChar char="•"/>
            </a:pP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685783" indent="-380990">
              <a:buFont typeface="Arial" panose="020B0604020202020204" pitchFamily="34" charset="0"/>
              <a:buChar char="•"/>
            </a:pP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685783" indent="-380990">
              <a:buFont typeface="Arial" panose="020B0604020202020204" pitchFamily="34" charset="0"/>
              <a:buChar char="•"/>
            </a:pP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10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3DD1852-B079-47AF-BE16-36462C54D2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574" y="1756802"/>
            <a:ext cx="6777008" cy="493271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rgbClr val="C22A24"/>
                </a:solidFill>
              </a:rPr>
              <a:t>Why</a:t>
            </a:r>
            <a:r>
              <a:rPr lang="en-US" sz="4000" b="1" dirty="0">
                <a:solidFill>
                  <a:srgbClr val="EC6626"/>
                </a:solidFill>
              </a:rPr>
              <a:t> </a:t>
            </a:r>
            <a:r>
              <a:rPr lang="en-US" sz="4000" dirty="0"/>
              <a:t>do we need a change in recognition and rewards?</a:t>
            </a:r>
          </a:p>
          <a:p>
            <a:endParaRPr lang="en-US" sz="4000" dirty="0"/>
          </a:p>
          <a:p>
            <a:r>
              <a:rPr lang="en-US" sz="4000" b="1" dirty="0">
                <a:solidFill>
                  <a:srgbClr val="C22A24"/>
                </a:solidFill>
              </a:rPr>
              <a:t>What</a:t>
            </a:r>
            <a:r>
              <a:rPr lang="en-US" sz="4000" b="1" dirty="0">
                <a:solidFill>
                  <a:srgbClr val="EC6626"/>
                </a:solidFill>
              </a:rPr>
              <a:t> </a:t>
            </a:r>
            <a:r>
              <a:rPr lang="en-US" sz="4000" dirty="0"/>
              <a:t>do we want to change?</a:t>
            </a:r>
          </a:p>
          <a:p>
            <a:endParaRPr lang="en-US" sz="4000" dirty="0"/>
          </a:p>
          <a:p>
            <a:r>
              <a:rPr lang="en-US" sz="4000" b="1" dirty="0">
                <a:solidFill>
                  <a:srgbClr val="C22A24"/>
                </a:solidFill>
              </a:rPr>
              <a:t>How</a:t>
            </a:r>
            <a:r>
              <a:rPr lang="en-US" sz="4000" dirty="0">
                <a:solidFill>
                  <a:srgbClr val="EC6626"/>
                </a:solidFill>
              </a:rPr>
              <a:t> </a:t>
            </a:r>
            <a:r>
              <a:rPr lang="en-US" sz="4000" dirty="0"/>
              <a:t>do we achieve this change?</a:t>
            </a:r>
          </a:p>
          <a:p>
            <a:endParaRPr lang="en-US" sz="4000" dirty="0"/>
          </a:p>
          <a:p>
            <a:r>
              <a:rPr lang="en-US" sz="4000" dirty="0"/>
              <a:t>How can I </a:t>
            </a:r>
            <a:r>
              <a:rPr lang="en-US" sz="4000" b="1" dirty="0">
                <a:solidFill>
                  <a:srgbClr val="C22A24"/>
                </a:solidFill>
              </a:rPr>
              <a:t>contribute</a:t>
            </a:r>
            <a:r>
              <a:rPr lang="en-US" sz="4000" dirty="0"/>
              <a:t>?</a:t>
            </a:r>
          </a:p>
          <a:p>
            <a:endParaRPr lang="en-US" sz="4000" dirty="0"/>
          </a:p>
          <a:p>
            <a:r>
              <a:rPr lang="en-US" sz="4000" b="1" dirty="0">
                <a:solidFill>
                  <a:srgbClr val="C22A24"/>
                </a:solidFill>
              </a:rPr>
              <a:t>Conclusion</a:t>
            </a:r>
            <a:br>
              <a:rPr lang="en-US" dirty="0"/>
            </a:br>
            <a:br>
              <a:rPr lang="en-US" dirty="0"/>
            </a:br>
            <a:endParaRPr lang="fr-FR" dirty="0"/>
          </a:p>
        </p:txBody>
      </p:sp>
      <p:pic>
        <p:nvPicPr>
          <p:cNvPr id="4" name="Afbeelding 3" descr="Afbeelding met koelkast&#10;&#10;Automatisch gegenereerde beschrijving">
            <a:extLst>
              <a:ext uri="{FF2B5EF4-FFF2-40B4-BE49-F238E27FC236}">
                <a16:creationId xmlns:a16="http://schemas.microsoft.com/office/drawing/2014/main" id="{952088FD-9335-4248-B527-ABDE95FB2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1582" y="0"/>
            <a:ext cx="4790188" cy="6770670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CE8ACD28-67B5-407A-BA6A-2C744041219F}"/>
              </a:ext>
            </a:extLst>
          </p:cNvPr>
          <p:cNvSpPr txBox="1">
            <a:spLocks/>
          </p:cNvSpPr>
          <p:nvPr/>
        </p:nvSpPr>
        <p:spPr>
          <a:xfrm>
            <a:off x="609600" y="720418"/>
            <a:ext cx="10972800" cy="679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0" rIns="0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  <a:defRPr sz="2000" b="1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Verdana"/>
              <a:buNone/>
              <a:tabLst/>
              <a:defRPr/>
            </a:pPr>
            <a:r>
              <a:rPr kumimoji="0" lang="nl-NL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lack" panose="020B0803020203020204" pitchFamily="34" charset="-78"/>
                <a:ea typeface="Verdana"/>
                <a:cs typeface="Avenir Black" panose="020B0803020203020204" pitchFamily="34" charset="-78"/>
                <a:sym typeface="Verdana"/>
              </a:rPr>
              <a:t>Outline</a:t>
            </a:r>
            <a:endParaRPr kumimoji="0" lang="nl-NL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Black" panose="020B0803020203020204" pitchFamily="34" charset="-78"/>
              <a:ea typeface="Verdana"/>
              <a:cs typeface="Avenir Black" panose="020B0803020203020204" pitchFamily="34" charset="-78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674909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99F33"/>
        </a:solid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5"/>
          <p:cNvSpPr txBox="1">
            <a:spLocks noGrp="1"/>
          </p:cNvSpPr>
          <p:nvPr>
            <p:ph type="title"/>
          </p:nvPr>
        </p:nvSpPr>
        <p:spPr>
          <a:xfrm>
            <a:off x="609600" y="2754489"/>
            <a:ext cx="8221884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0" tIns="0" rIns="0" bIns="60933" anchor="t" anchorCtr="0">
            <a:noAutofit/>
          </a:bodyPr>
          <a:lstStyle/>
          <a:p>
            <a:pPr>
              <a:buSzPts val="2800"/>
            </a:pPr>
            <a:r>
              <a:rPr lang="nl-NL" sz="4400" dirty="0" err="1">
                <a:latin typeface="Avenir Black" panose="020B0803020203020204" pitchFamily="34" charset="-78"/>
                <a:cs typeface="Avenir Black" panose="020B0803020203020204" pitchFamily="34" charset="-78"/>
              </a:rPr>
              <a:t>Why</a:t>
            </a:r>
            <a:r>
              <a:rPr lang="nl-NL" sz="4400" dirty="0">
                <a:latin typeface="Avenir Black" panose="020B0803020203020204" pitchFamily="34" charset="-78"/>
                <a:cs typeface="Avenir Black" panose="020B0803020203020204" pitchFamily="34" charset="-78"/>
              </a:rPr>
              <a:t> do we </a:t>
            </a:r>
            <a:r>
              <a:rPr lang="nl-NL" sz="4400" dirty="0" err="1">
                <a:latin typeface="Avenir Black" panose="020B0803020203020204" pitchFamily="34" charset="-78"/>
                <a:cs typeface="Avenir Black" panose="020B0803020203020204" pitchFamily="34" charset="-78"/>
              </a:rPr>
              <a:t>need</a:t>
            </a:r>
            <a:r>
              <a:rPr lang="nl-NL" sz="4400" dirty="0">
                <a:latin typeface="Avenir Black" panose="020B0803020203020204" pitchFamily="34" charset="-78"/>
                <a:cs typeface="Avenir Black" panose="020B0803020203020204" pitchFamily="34" charset="-78"/>
              </a:rPr>
              <a:t> a change in </a:t>
            </a:r>
            <a:r>
              <a:rPr lang="nl-NL" sz="4400" dirty="0" err="1">
                <a:latin typeface="Avenir Black" panose="020B0803020203020204" pitchFamily="34" charset="-78"/>
                <a:cs typeface="Avenir Black" panose="020B0803020203020204" pitchFamily="34" charset="-78"/>
              </a:rPr>
              <a:t>recognition</a:t>
            </a:r>
            <a:r>
              <a:rPr lang="nl-NL" sz="4400" dirty="0">
                <a:latin typeface="Avenir Black" panose="020B0803020203020204" pitchFamily="34" charset="-78"/>
                <a:cs typeface="Avenir Black" panose="020B0803020203020204" pitchFamily="34" charset="-78"/>
              </a:rPr>
              <a:t> </a:t>
            </a:r>
            <a:r>
              <a:rPr lang="nl-NL" sz="4400" dirty="0" err="1">
                <a:latin typeface="Avenir Black" panose="020B0803020203020204" pitchFamily="34" charset="-78"/>
                <a:cs typeface="Avenir Black" panose="020B0803020203020204" pitchFamily="34" charset="-78"/>
              </a:rPr>
              <a:t>and</a:t>
            </a:r>
            <a:r>
              <a:rPr lang="nl-NL" sz="4400" dirty="0">
                <a:latin typeface="Avenir Black" panose="020B0803020203020204" pitchFamily="34" charset="-78"/>
                <a:cs typeface="Avenir Black" panose="020B0803020203020204" pitchFamily="34" charset="-78"/>
              </a:rPr>
              <a:t> </a:t>
            </a:r>
            <a:r>
              <a:rPr lang="nl-NL" sz="4400" dirty="0" err="1">
                <a:latin typeface="Avenir Black" panose="020B0803020203020204" pitchFamily="34" charset="-78"/>
                <a:cs typeface="Avenir Black" panose="020B0803020203020204" pitchFamily="34" charset="-78"/>
              </a:rPr>
              <a:t>rewards</a:t>
            </a:r>
            <a:r>
              <a:rPr lang="nl-NL" sz="4400" dirty="0">
                <a:latin typeface="Avenir Black" panose="020B0803020203020204" pitchFamily="34" charset="-78"/>
                <a:cs typeface="Avenir Black" panose="020B0803020203020204" pitchFamily="34" charset="-78"/>
              </a:rPr>
              <a:t>?</a:t>
            </a:r>
            <a:endParaRPr sz="4400" dirty="0">
              <a:latin typeface="Avenir Black" panose="020B0803020203020204" pitchFamily="34" charset="-78"/>
              <a:cs typeface="Avenir Black" panose="020B0803020203020204" pitchFamily="34" charset="-78"/>
            </a:endParaRPr>
          </a:p>
        </p:txBody>
      </p:sp>
      <p:sp>
        <p:nvSpPr>
          <p:cNvPr id="223" name="Google Shape;223;p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F89497"/>
                </a:solidFill>
                <a:effectLst/>
                <a:uLnTx/>
                <a:uFillTx/>
                <a:latin typeface="Verdana"/>
                <a:ea typeface="Verdana"/>
                <a:sym typeface="Verdana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89497"/>
              </a:solidFill>
              <a:effectLst/>
              <a:uLnTx/>
              <a:uFillTx/>
              <a:latin typeface="Verdana"/>
              <a:ea typeface="Verdana"/>
              <a:sym typeface="Verdana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ECCACFEE-35D3-4A64-B98F-E88E547B8E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1107" y="3624943"/>
            <a:ext cx="4716930" cy="3634232"/>
          </a:xfrm>
          <a:prstGeom prst="rect">
            <a:avLst/>
          </a:prstGeom>
        </p:spPr>
      </p:pic>
    </p:spTree>
  </p:cSld>
  <p:clrMapOvr>
    <a:masterClrMapping/>
  </p:clrMapOvr>
  <p:transition spd="slow">
    <p:wipe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492CB20D-D725-4B2C-BF2F-4E5008757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EFCB31EA-5435-164D-9CC6-EBFA2B42B088}" type="slidenum">
              <a: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DCDCDC">
                    <a:lumMod val="90000"/>
                  </a:srgbClr>
                </a:solidFill>
                <a:effectLst/>
                <a:uLnTx/>
                <a:uFillTx/>
                <a:latin typeface="Verdana"/>
                <a:ea typeface="Verdana"/>
                <a:sym typeface="Verdana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5</a:t>
            </a:fld>
            <a:endParaRPr kumimoji="0" lang="nl-NL" sz="1200" b="0" i="0" u="none" strike="noStrike" kern="0" cap="none" spc="0" normalizeH="0" baseline="0" noProof="0" dirty="0">
              <a:ln>
                <a:noFill/>
              </a:ln>
              <a:solidFill>
                <a:srgbClr val="DCDCDC">
                  <a:lumMod val="90000"/>
                </a:srgbClr>
              </a:solidFill>
              <a:effectLst/>
              <a:uLnTx/>
              <a:uFillTx/>
              <a:latin typeface="Verdana"/>
              <a:ea typeface="Verdana"/>
              <a:sym typeface="Verdana"/>
            </a:endParaRPr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01B8797F-5590-4859-9DEE-92EA0565FDBA}"/>
              </a:ext>
            </a:extLst>
          </p:cNvPr>
          <p:cNvSpPr/>
          <p:nvPr/>
        </p:nvSpPr>
        <p:spPr>
          <a:xfrm>
            <a:off x="784579" y="1916972"/>
            <a:ext cx="5598292" cy="4629784"/>
          </a:xfrm>
          <a:prstGeom prst="ellipse">
            <a:avLst/>
          </a:prstGeom>
          <a:solidFill>
            <a:srgbClr val="C00000"/>
          </a:solidFill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nl-NL" sz="2667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Black" panose="020B0803020203020204" pitchFamily="34" charset="-78"/>
              <a:ea typeface="+mn-ea"/>
              <a:cs typeface="Avenir Black" panose="020B0803020203020204" pitchFamily="34" charset="-78"/>
              <a:sym typeface="Arial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nl-NL" sz="2667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Black" panose="020B0803020203020204" pitchFamily="34" charset="-78"/>
              <a:ea typeface="+mn-ea"/>
              <a:cs typeface="Avenir Black" panose="020B0803020203020204" pitchFamily="34" charset="-78"/>
              <a:sym typeface="Arial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6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Black" panose="020B0803020203020204" pitchFamily="34" charset="-78"/>
                <a:ea typeface="+mn-ea"/>
                <a:cs typeface="Avenir Black" panose="020B0803020203020204" pitchFamily="34" charset="-78"/>
                <a:sym typeface="Arial"/>
              </a:rPr>
              <a:t>What we aim for</a:t>
            </a:r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18CCD5BE-02C5-42C1-85E1-0153F635803E}"/>
              </a:ext>
            </a:extLst>
          </p:cNvPr>
          <p:cNvSpPr/>
          <p:nvPr/>
        </p:nvSpPr>
        <p:spPr>
          <a:xfrm>
            <a:off x="4172989" y="1681020"/>
            <a:ext cx="3551200" cy="2699003"/>
          </a:xfrm>
          <a:prstGeom prst="ellipse">
            <a:avLst/>
          </a:prstGeom>
          <a:solidFill>
            <a:schemeClr val="accent3"/>
          </a:solidFill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6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Black" panose="020B0803020203020204" pitchFamily="34" charset="-78"/>
                <a:ea typeface="+mn-ea"/>
                <a:cs typeface="Avenir Black" panose="020B0803020203020204" pitchFamily="34" charset="-78"/>
                <a:sym typeface="Arial"/>
              </a:rPr>
              <a:t>What we reward</a:t>
            </a:r>
          </a:p>
        </p:txBody>
      </p:sp>
      <p:sp>
        <p:nvSpPr>
          <p:cNvPr id="9" name="Google Shape;229;p6">
            <a:extLst>
              <a:ext uri="{FF2B5EF4-FFF2-40B4-BE49-F238E27FC236}">
                <a16:creationId xmlns:a16="http://schemas.microsoft.com/office/drawing/2014/main" id="{731D2C6F-75C6-A24C-A58F-D89B9FB5E74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44000" tIns="0" rIns="0" bIns="60933" anchor="t" anchorCtr="0">
            <a:noAutofit/>
          </a:bodyPr>
          <a:lstStyle/>
          <a:p>
            <a:r>
              <a:rPr lang="nl-NL" sz="4400" dirty="0" err="1">
                <a:latin typeface="Avenir Black" panose="020B0803020203020204" pitchFamily="34" charset="-78"/>
                <a:cs typeface="Avenir Black" panose="020B0803020203020204" pitchFamily="34" charset="-78"/>
              </a:rPr>
              <a:t>Why</a:t>
            </a:r>
            <a:r>
              <a:rPr lang="nl-NL" sz="4400" dirty="0">
                <a:latin typeface="Avenir Black" panose="020B0803020203020204" pitchFamily="34" charset="-78"/>
                <a:cs typeface="Avenir Black" panose="020B0803020203020204" pitchFamily="34" charset="-78"/>
              </a:rPr>
              <a:t> a change is </a:t>
            </a:r>
            <a:r>
              <a:rPr lang="nl-NL" sz="4400" dirty="0" err="1">
                <a:latin typeface="Avenir Black" panose="020B0803020203020204" pitchFamily="34" charset="-78"/>
                <a:cs typeface="Avenir Black" panose="020B0803020203020204" pitchFamily="34" charset="-78"/>
              </a:rPr>
              <a:t>needed</a:t>
            </a:r>
            <a:endParaRPr sz="4400" dirty="0">
              <a:latin typeface="Avenir Black" panose="020B0803020203020204" pitchFamily="34" charset="-78"/>
              <a:cs typeface="Avenir Black" panose="020B0803020203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2589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3606">
        <p:fade/>
      </p:transition>
    </mc:Choice>
    <mc:Fallback xmlns="">
      <p:transition spd="med" advTm="436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5480EF16-11E2-4DE9-BD27-0FD3882330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902" y="31927"/>
            <a:ext cx="8552635" cy="682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886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6726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"/>
          <p:cNvSpPr txBox="1">
            <a:spLocks noGrp="1"/>
          </p:cNvSpPr>
          <p:nvPr>
            <p:ph type="title"/>
          </p:nvPr>
        </p:nvSpPr>
        <p:spPr>
          <a:xfrm>
            <a:off x="609600" y="275448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0" tIns="0" rIns="0" bIns="60933" anchor="t" anchorCtr="0">
            <a:noAutofit/>
          </a:bodyPr>
          <a:lstStyle/>
          <a:p>
            <a:pPr>
              <a:buSzPts val="2800"/>
            </a:pPr>
            <a:r>
              <a:rPr lang="nl-NL" sz="4400" dirty="0" err="1">
                <a:latin typeface="Avenir Black" panose="020B0803020203020204" pitchFamily="34" charset="-78"/>
                <a:cs typeface="Avenir Black" panose="020B0803020203020204" pitchFamily="34" charset="-78"/>
              </a:rPr>
              <a:t>What</a:t>
            </a:r>
            <a:r>
              <a:rPr lang="nl-NL" sz="4400" dirty="0">
                <a:latin typeface="Avenir Black" panose="020B0803020203020204" pitchFamily="34" charset="-78"/>
                <a:cs typeface="Avenir Black" panose="020B0803020203020204" pitchFamily="34" charset="-78"/>
              </a:rPr>
              <a:t> do we want </a:t>
            </a:r>
            <a:r>
              <a:rPr lang="nl-NL" sz="4400" dirty="0" err="1">
                <a:latin typeface="Avenir Black" panose="020B0803020203020204" pitchFamily="34" charset="-78"/>
                <a:cs typeface="Avenir Black" panose="020B0803020203020204" pitchFamily="34" charset="-78"/>
              </a:rPr>
              <a:t>to</a:t>
            </a:r>
            <a:r>
              <a:rPr lang="nl-NL" sz="4400" dirty="0">
                <a:latin typeface="Avenir Black" panose="020B0803020203020204" pitchFamily="34" charset="-78"/>
                <a:cs typeface="Avenir Black" panose="020B0803020203020204" pitchFamily="34" charset="-78"/>
              </a:rPr>
              <a:t> change?</a:t>
            </a:r>
            <a:endParaRPr sz="4400" dirty="0">
              <a:latin typeface="Avenir Black" panose="020B0803020203020204" pitchFamily="34" charset="-78"/>
              <a:cs typeface="Avenir Black" panose="020B0803020203020204" pitchFamily="34" charset="-78"/>
            </a:endParaRPr>
          </a:p>
        </p:txBody>
      </p:sp>
      <p:sp>
        <p:nvSpPr>
          <p:cNvPr id="208" name="Google Shape;208;p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F89497"/>
                </a:solidFill>
                <a:effectLst/>
                <a:uLnTx/>
                <a:uFillTx/>
                <a:latin typeface="Verdana"/>
                <a:ea typeface="Verdana"/>
                <a:sym typeface="Verdana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7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89497"/>
              </a:solidFill>
              <a:effectLst/>
              <a:uLnTx/>
              <a:uFillTx/>
              <a:latin typeface="Verdana"/>
              <a:ea typeface="Verdana"/>
              <a:sym typeface="Verdana"/>
            </a:endParaRPr>
          </a:p>
        </p:txBody>
      </p:sp>
      <p:pic>
        <p:nvPicPr>
          <p:cNvPr id="6" name="Afbeelding 5" descr="Afbeelding met kamer, teken&#10;&#10;Automatisch gegenereerde beschrijving">
            <a:extLst>
              <a:ext uri="{FF2B5EF4-FFF2-40B4-BE49-F238E27FC236}">
                <a16:creationId xmlns:a16="http://schemas.microsoft.com/office/drawing/2014/main" id="{0275E6FB-32E9-445A-8CE7-86EDAA001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9406" y="3030308"/>
            <a:ext cx="4074628" cy="399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0603"/>
      </p:ext>
    </p:extLst>
  </p:cSld>
  <p:clrMapOvr>
    <a:masterClrMapping/>
  </p:clrMapOvr>
  <p:transition spd="slow">
    <p:wipe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96A15B-9D11-4091-8F39-8F55E289F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0188" y="168484"/>
            <a:ext cx="7104386" cy="1325563"/>
          </a:xfrm>
        </p:spPr>
        <p:txBody>
          <a:bodyPr/>
          <a:lstStyle/>
          <a:p>
            <a:pPr algn="ctr"/>
            <a:r>
              <a:rPr lang="en-US" dirty="0">
                <a:latin typeface="Avenir Black" panose="020B0803020203020204" pitchFamily="34" charset="-78"/>
                <a:cs typeface="Avenir Black" panose="020B0803020203020204" pitchFamily="34" charset="-78"/>
              </a:rPr>
              <a:t>What we want to change</a:t>
            </a:r>
            <a:endParaRPr lang="fr-FR" dirty="0">
              <a:latin typeface="Avenir Black" panose="020B0803020203020204" pitchFamily="34" charset="-78"/>
              <a:cs typeface="Avenir Black" panose="020B0803020203020204" pitchFamily="34" charset="-78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3DD1852-B079-47AF-BE16-36462C54D2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4871" y="1756802"/>
            <a:ext cx="7728384" cy="4932713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>
                <a:solidFill>
                  <a:srgbClr val="C22A24"/>
                </a:solidFill>
              </a:rPr>
              <a:t>Diversifying</a:t>
            </a:r>
            <a:r>
              <a:rPr lang="en-US" dirty="0">
                <a:solidFill>
                  <a:srgbClr val="EC6626"/>
                </a:solidFill>
              </a:rPr>
              <a:t> </a:t>
            </a:r>
            <a:r>
              <a:rPr lang="en-US" dirty="0"/>
              <a:t>and </a:t>
            </a:r>
            <a:r>
              <a:rPr lang="en-US" dirty="0" err="1"/>
              <a:t>vitalising</a:t>
            </a:r>
            <a:r>
              <a:rPr lang="en-US" dirty="0"/>
              <a:t> </a:t>
            </a:r>
            <a:r>
              <a:rPr lang="en-US" b="1" dirty="0">
                <a:solidFill>
                  <a:srgbClr val="C22A24"/>
                </a:solidFill>
              </a:rPr>
              <a:t>career paths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dirty="0"/>
              <a:t>Achieving </a:t>
            </a:r>
            <a:r>
              <a:rPr lang="en-US" b="1" dirty="0">
                <a:solidFill>
                  <a:srgbClr val="C22A24"/>
                </a:solidFill>
              </a:rPr>
              <a:t>balance</a:t>
            </a:r>
            <a:r>
              <a:rPr lang="en-US" dirty="0"/>
              <a:t> between </a:t>
            </a:r>
            <a:r>
              <a:rPr lang="en-US" b="1" dirty="0">
                <a:solidFill>
                  <a:srgbClr val="C22A24"/>
                </a:solidFill>
              </a:rPr>
              <a:t>individuals and the collective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nl-NL" dirty="0" err="1"/>
              <a:t>Focusing</a:t>
            </a:r>
            <a:r>
              <a:rPr lang="nl-NL" dirty="0"/>
              <a:t> on </a:t>
            </a:r>
            <a:r>
              <a:rPr lang="nl-NL" b="1" dirty="0" err="1">
                <a:solidFill>
                  <a:srgbClr val="C22A24"/>
                </a:solidFill>
              </a:rPr>
              <a:t>quality</a:t>
            </a:r>
            <a:endParaRPr lang="nl-NL" b="1" dirty="0">
              <a:solidFill>
                <a:srgbClr val="C22A24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nl-NL" dirty="0" err="1"/>
              <a:t>Stimulating</a:t>
            </a:r>
            <a:r>
              <a:rPr lang="nl-NL" dirty="0"/>
              <a:t> </a:t>
            </a:r>
            <a:r>
              <a:rPr lang="nl-NL" b="1" dirty="0">
                <a:solidFill>
                  <a:srgbClr val="C22A24"/>
                </a:solidFill>
              </a:rPr>
              <a:t>open </a:t>
            </a:r>
            <a:r>
              <a:rPr lang="nl-NL" b="1" dirty="0" err="1">
                <a:solidFill>
                  <a:srgbClr val="C22A24"/>
                </a:solidFill>
              </a:rPr>
              <a:t>science</a:t>
            </a:r>
            <a:endParaRPr lang="nl-NL" b="1" dirty="0">
              <a:solidFill>
                <a:srgbClr val="C22A24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nl-NL" dirty="0" err="1"/>
              <a:t>Stimulating</a:t>
            </a:r>
            <a:r>
              <a:rPr lang="nl-NL" dirty="0"/>
              <a:t> </a:t>
            </a:r>
            <a:r>
              <a:rPr lang="nl-NL" b="1" dirty="0" err="1">
                <a:solidFill>
                  <a:srgbClr val="C22A24"/>
                </a:solidFill>
              </a:rPr>
              <a:t>leadership</a:t>
            </a:r>
            <a:r>
              <a:rPr lang="nl-NL" dirty="0"/>
              <a:t> in </a:t>
            </a:r>
            <a:r>
              <a:rPr lang="nl-NL" dirty="0" err="1"/>
              <a:t>academia</a:t>
            </a:r>
            <a:endParaRPr lang="fr-FR" dirty="0"/>
          </a:p>
        </p:txBody>
      </p:sp>
      <p:pic>
        <p:nvPicPr>
          <p:cNvPr id="4" name="Afbeelding 3" descr="Afbeelding met koelkast&#10;&#10;Automatisch gegenereerde beschrijving">
            <a:extLst>
              <a:ext uri="{FF2B5EF4-FFF2-40B4-BE49-F238E27FC236}">
                <a16:creationId xmlns:a16="http://schemas.microsoft.com/office/drawing/2014/main" id="{E1BBACA5-4C37-429D-9796-F352E9145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665"/>
            <a:ext cx="4790188" cy="677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4982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1B9D2079-5E02-4DA6-9C55-DBB667A57F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4400" y="2841406"/>
            <a:ext cx="7760137" cy="3880069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3DD1852-B079-47AF-BE16-36462C54D2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56802"/>
            <a:ext cx="11430000" cy="4932713"/>
          </a:xfrm>
        </p:spPr>
        <p:txBody>
          <a:bodyPr/>
          <a:lstStyle/>
          <a:p>
            <a:pPr marL="0" indent="0">
              <a:lnSpc>
                <a:spcPct val="110000"/>
              </a:lnSpc>
              <a:buNone/>
            </a:pPr>
            <a:r>
              <a:rPr lang="en-US" b="1" dirty="0">
                <a:solidFill>
                  <a:srgbClr val="C22A24"/>
                </a:solidFill>
              </a:rPr>
              <a:t>1. </a:t>
            </a:r>
            <a:r>
              <a:rPr lang="en-US" dirty="0"/>
              <a:t>Enable </a:t>
            </a:r>
            <a:r>
              <a:rPr lang="en-US" b="1" dirty="0">
                <a:solidFill>
                  <a:srgbClr val="C22A24"/>
                </a:solidFill>
              </a:rPr>
              <a:t>diversification and </a:t>
            </a:r>
            <a:r>
              <a:rPr lang="en-US" b="1" dirty="0" err="1">
                <a:solidFill>
                  <a:srgbClr val="C22A24"/>
                </a:solidFill>
              </a:rPr>
              <a:t>vitalisation</a:t>
            </a:r>
            <a:r>
              <a:rPr lang="en-US" b="1" dirty="0">
                <a:solidFill>
                  <a:srgbClr val="C22A24"/>
                </a:solidFill>
              </a:rPr>
              <a:t> of career paths</a:t>
            </a:r>
            <a:r>
              <a:rPr lang="en-US" dirty="0"/>
              <a:t>, thereby promoting excellence in each of the key areas (education, research, impact, leadership and patient care)</a:t>
            </a:r>
          </a:p>
          <a:p>
            <a:endParaRPr lang="fr-FR" dirty="0"/>
          </a:p>
        </p:txBody>
      </p:sp>
      <p:sp>
        <p:nvSpPr>
          <p:cNvPr id="4" name="Google Shape;269;p11">
            <a:extLst>
              <a:ext uri="{FF2B5EF4-FFF2-40B4-BE49-F238E27FC236}">
                <a16:creationId xmlns:a16="http://schemas.microsoft.com/office/drawing/2014/main" id="{0E1187E1-CDD7-4960-AD47-5DBB8F11DB2C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nl-NL" sz="1200" b="0" i="0" u="none" strike="noStrike" kern="0" cap="none" spc="0" normalizeH="0" baseline="0" noProof="0" smtClean="0">
                <a:ln>
                  <a:noFill/>
                </a:ln>
                <a:solidFill>
                  <a:srgbClr val="C6C6C6"/>
                </a:solidFill>
                <a:effectLst/>
                <a:uLnTx/>
                <a:uFillTx/>
                <a:latin typeface="Verdana"/>
                <a:ea typeface="Verdana"/>
                <a:cs typeface="+mn-cs"/>
                <a:sym typeface="Verdana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9</a:t>
            </a:fld>
            <a:endParaRPr kumimoji="0" lang="nl-NL" sz="1200" b="0" i="0" u="none" strike="noStrike" kern="0" cap="none" spc="0" normalizeH="0" baseline="0" noProof="0">
              <a:ln>
                <a:noFill/>
              </a:ln>
              <a:solidFill>
                <a:srgbClr val="C6C6C6"/>
              </a:solidFill>
              <a:effectLst/>
              <a:uLnTx/>
              <a:uFillTx/>
              <a:latin typeface="Verdana"/>
              <a:ea typeface="Verdana"/>
              <a:cs typeface="+mn-cs"/>
              <a:sym typeface="Verdana"/>
            </a:endParaRPr>
          </a:p>
        </p:txBody>
      </p:sp>
      <p:sp>
        <p:nvSpPr>
          <p:cNvPr id="6" name="Google Shape;229;p6">
            <a:extLst>
              <a:ext uri="{FF2B5EF4-FFF2-40B4-BE49-F238E27FC236}">
                <a16:creationId xmlns:a16="http://schemas.microsoft.com/office/drawing/2014/main" id="{418C6ADF-40AB-4528-8588-67A7A995684C}"/>
              </a:ext>
            </a:extLst>
          </p:cNvPr>
          <p:cNvSpPr txBox="1">
            <a:spLocks/>
          </p:cNvSpPr>
          <p:nvPr/>
        </p:nvSpPr>
        <p:spPr>
          <a:xfrm>
            <a:off x="609600" y="720420"/>
            <a:ext cx="10972800" cy="67940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44000" tIns="0" rIns="0" bIns="60933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lack" panose="020B0803020203020204" pitchFamily="34" charset="-78"/>
                <a:ea typeface="+mj-ea"/>
                <a:cs typeface="Avenir Black" panose="020B0803020203020204" pitchFamily="34" charset="-78"/>
              </a:rPr>
              <a:t>Diversifying and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lack" panose="020B0803020203020204" pitchFamily="34" charset="-78"/>
                <a:ea typeface="+mj-ea"/>
                <a:cs typeface="Avenir Black" panose="020B0803020203020204" pitchFamily="34" charset="-78"/>
              </a:rPr>
              <a:t>vitalising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lack" panose="020B0803020203020204" pitchFamily="34" charset="-78"/>
                <a:ea typeface="+mj-ea"/>
                <a:cs typeface="Avenir Black" panose="020B0803020203020204" pitchFamily="34" charset="-78"/>
              </a:rPr>
              <a:t> career paths</a:t>
            </a:r>
          </a:p>
        </p:txBody>
      </p:sp>
    </p:spTree>
    <p:extLst>
      <p:ext uri="{BB962C8B-B14F-4D97-AF65-F5344CB8AC3E}">
        <p14:creationId xmlns:p14="http://schemas.microsoft.com/office/powerpoint/2010/main" val="1243716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VSNU presentatie sjabloon_20160719">
  <a:themeElements>
    <a:clrScheme name="VSNU">
      <a:dk1>
        <a:srgbClr val="000000"/>
      </a:dk1>
      <a:lt1>
        <a:srgbClr val="FFFFFF"/>
      </a:lt1>
      <a:dk2>
        <a:srgbClr val="D90E15"/>
      </a:dk2>
      <a:lt2>
        <a:srgbClr val="DCDCDC"/>
      </a:lt2>
      <a:accent1>
        <a:srgbClr val="D90E15"/>
      </a:accent1>
      <a:accent2>
        <a:srgbClr val="F07300"/>
      </a:accent2>
      <a:accent3>
        <a:srgbClr val="008CD2"/>
      </a:accent3>
      <a:accent4>
        <a:srgbClr val="96D2FA"/>
      </a:accent4>
      <a:accent5>
        <a:srgbClr val="285A32"/>
      </a:accent5>
      <a:accent6>
        <a:srgbClr val="7DB414"/>
      </a:accent6>
      <a:hlink>
        <a:srgbClr val="760E15"/>
      </a:hlink>
      <a:folHlink>
        <a:srgbClr val="B4009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VSNU presentatie sjabloon_20160719">
  <a:themeElements>
    <a:clrScheme name="VSNU">
      <a:dk1>
        <a:srgbClr val="000000"/>
      </a:dk1>
      <a:lt1>
        <a:srgbClr val="FFFFFF"/>
      </a:lt1>
      <a:dk2>
        <a:srgbClr val="D90E15"/>
      </a:dk2>
      <a:lt2>
        <a:srgbClr val="DCDCDC"/>
      </a:lt2>
      <a:accent1>
        <a:srgbClr val="D90E15"/>
      </a:accent1>
      <a:accent2>
        <a:srgbClr val="F07300"/>
      </a:accent2>
      <a:accent3>
        <a:srgbClr val="008CD2"/>
      </a:accent3>
      <a:accent4>
        <a:srgbClr val="96D2FA"/>
      </a:accent4>
      <a:accent5>
        <a:srgbClr val="285A32"/>
      </a:accent5>
      <a:accent6>
        <a:srgbClr val="7DB414"/>
      </a:accent6>
      <a:hlink>
        <a:srgbClr val="760E15"/>
      </a:hlink>
      <a:folHlink>
        <a:srgbClr val="B4009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VSNU presentatie sjabloon_20160719">
  <a:themeElements>
    <a:clrScheme name="VSNU">
      <a:dk1>
        <a:srgbClr val="000000"/>
      </a:dk1>
      <a:lt1>
        <a:srgbClr val="FFFFFF"/>
      </a:lt1>
      <a:dk2>
        <a:srgbClr val="D90E15"/>
      </a:dk2>
      <a:lt2>
        <a:srgbClr val="DCDCDC"/>
      </a:lt2>
      <a:accent1>
        <a:srgbClr val="D90E15"/>
      </a:accent1>
      <a:accent2>
        <a:srgbClr val="F07300"/>
      </a:accent2>
      <a:accent3>
        <a:srgbClr val="008CD2"/>
      </a:accent3>
      <a:accent4>
        <a:srgbClr val="96D2FA"/>
      </a:accent4>
      <a:accent5>
        <a:srgbClr val="285A32"/>
      </a:accent5>
      <a:accent6>
        <a:srgbClr val="7DB414"/>
      </a:accent6>
      <a:hlink>
        <a:srgbClr val="760E15"/>
      </a:hlink>
      <a:folHlink>
        <a:srgbClr val="B4009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onception personnalisée">
  <a:themeElements>
    <a:clrScheme name="Aangepast 1">
      <a:dk1>
        <a:srgbClr val="000000"/>
      </a:dk1>
      <a:lt1>
        <a:srgbClr val="FFFFFF"/>
      </a:lt1>
      <a:dk2>
        <a:srgbClr val="D90E15"/>
      </a:dk2>
      <a:lt2>
        <a:srgbClr val="DCDCDC"/>
      </a:lt2>
      <a:accent1>
        <a:srgbClr val="D90E15"/>
      </a:accent1>
      <a:accent2>
        <a:srgbClr val="F07300"/>
      </a:accent2>
      <a:accent3>
        <a:srgbClr val="008CD2"/>
      </a:accent3>
      <a:accent4>
        <a:srgbClr val="96D2FA"/>
      </a:accent4>
      <a:accent5>
        <a:srgbClr val="285A32"/>
      </a:accent5>
      <a:accent6>
        <a:srgbClr val="7DB414"/>
      </a:accent6>
      <a:hlink>
        <a:srgbClr val="760E15"/>
      </a:hlink>
      <a:folHlink>
        <a:srgbClr val="B400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onception personnalisée">
  <a:themeElements>
    <a:clrScheme name="Aangepast 1">
      <a:dk1>
        <a:srgbClr val="000000"/>
      </a:dk1>
      <a:lt1>
        <a:srgbClr val="FFFFFF"/>
      </a:lt1>
      <a:dk2>
        <a:srgbClr val="D90E15"/>
      </a:dk2>
      <a:lt2>
        <a:srgbClr val="DCDCDC"/>
      </a:lt2>
      <a:accent1>
        <a:srgbClr val="D90E15"/>
      </a:accent1>
      <a:accent2>
        <a:srgbClr val="F07300"/>
      </a:accent2>
      <a:accent3>
        <a:srgbClr val="008CD2"/>
      </a:accent3>
      <a:accent4>
        <a:srgbClr val="96D2FA"/>
      </a:accent4>
      <a:accent5>
        <a:srgbClr val="285A32"/>
      </a:accent5>
      <a:accent6>
        <a:srgbClr val="7DB414"/>
      </a:accent6>
      <a:hlink>
        <a:srgbClr val="760E15"/>
      </a:hlink>
      <a:folHlink>
        <a:srgbClr val="B400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Conception personnalisée">
  <a:themeElements>
    <a:clrScheme name="Aangepast 1">
      <a:dk1>
        <a:srgbClr val="000000"/>
      </a:dk1>
      <a:lt1>
        <a:srgbClr val="FFFFFF"/>
      </a:lt1>
      <a:dk2>
        <a:srgbClr val="D90E15"/>
      </a:dk2>
      <a:lt2>
        <a:srgbClr val="DCDCDC"/>
      </a:lt2>
      <a:accent1>
        <a:srgbClr val="D90E15"/>
      </a:accent1>
      <a:accent2>
        <a:srgbClr val="F07300"/>
      </a:accent2>
      <a:accent3>
        <a:srgbClr val="008CD2"/>
      </a:accent3>
      <a:accent4>
        <a:srgbClr val="96D2FA"/>
      </a:accent4>
      <a:accent5>
        <a:srgbClr val="285A32"/>
      </a:accent5>
      <a:accent6>
        <a:srgbClr val="7DB414"/>
      </a:accent6>
      <a:hlink>
        <a:srgbClr val="760E15"/>
      </a:hlink>
      <a:folHlink>
        <a:srgbClr val="B400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CE08953A95D4E4F8DFAB71556207C0C" ma:contentTypeVersion="13" ma:contentTypeDescription="Een nieuw document maken." ma:contentTypeScope="" ma:versionID="6e3c94686990ec7d2d7b13a81d3b4cc2">
  <xsd:schema xmlns:xsd="http://www.w3.org/2001/XMLSchema" xmlns:xs="http://www.w3.org/2001/XMLSchema" xmlns:p="http://schemas.microsoft.com/office/2006/metadata/properties" xmlns:ns3="0e1c9714-7198-440b-adcf-533044113cb8" xmlns:ns4="7e4837c4-f8f1-4479-b9be-35d09b544408" targetNamespace="http://schemas.microsoft.com/office/2006/metadata/properties" ma:root="true" ma:fieldsID="db61fc70059ed8144fc2f25158d1a5c8" ns3:_="" ns4:_="">
    <xsd:import namespace="0e1c9714-7198-440b-adcf-533044113cb8"/>
    <xsd:import namespace="7e4837c4-f8f1-4479-b9be-35d09b54440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1c9714-7198-440b-adcf-533044113cb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4837c4-f8f1-4479-b9be-35d09b54440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B2012FA-CA6C-4A86-BD11-41D24D46D2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e1c9714-7198-440b-adcf-533044113cb8"/>
    <ds:schemaRef ds:uri="7e4837c4-f8f1-4479-b9be-35d09b54440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A69C473-F0F7-40BA-8DA0-5B9F86D725F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2A949D5-78A7-43E1-A9CE-D02801656D95}">
  <ds:schemaRefs>
    <ds:schemaRef ds:uri="http://purl.org/dc/dcmitype/"/>
    <ds:schemaRef ds:uri="http://schemas.openxmlformats.org/package/2006/metadata/core-properties"/>
    <ds:schemaRef ds:uri="http://www.w3.org/XML/1998/namespace"/>
    <ds:schemaRef ds:uri="http://purl.org/dc/elements/1.1/"/>
    <ds:schemaRef ds:uri="0e1c9714-7198-440b-adcf-533044113cb8"/>
    <ds:schemaRef ds:uri="http://schemas.microsoft.com/office/2006/documentManagement/types"/>
    <ds:schemaRef ds:uri="http://purl.org/dc/terms/"/>
    <ds:schemaRef ds:uri="http://schemas.microsoft.com/office/infopath/2007/PartnerControls"/>
    <ds:schemaRef ds:uri="7e4837c4-f8f1-4479-b9be-35d09b544408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17416</TotalTime>
  <Words>1183</Words>
  <Application>Microsoft Office PowerPoint</Application>
  <PresentationFormat>Breedbeeld</PresentationFormat>
  <Paragraphs>158</Paragraphs>
  <Slides>27</Slides>
  <Notes>18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6</vt:i4>
      </vt:variant>
      <vt:variant>
        <vt:lpstr>Diatitels</vt:lpstr>
      </vt:variant>
      <vt:variant>
        <vt:i4>27</vt:i4>
      </vt:variant>
    </vt:vector>
  </HeadingPairs>
  <TitlesOfParts>
    <vt:vector size="40" baseType="lpstr">
      <vt:lpstr>Avenir Black</vt:lpstr>
      <vt:lpstr>Arial</vt:lpstr>
      <vt:lpstr>Verdana</vt:lpstr>
      <vt:lpstr>Wingdings</vt:lpstr>
      <vt:lpstr>Calibri Light</vt:lpstr>
      <vt:lpstr>Avenir Book</vt:lpstr>
      <vt:lpstr>Calibri</vt:lpstr>
      <vt:lpstr>VSNU presentatie sjabloon_20160719</vt:lpstr>
      <vt:lpstr>1_VSNU presentatie sjabloon_20160719</vt:lpstr>
      <vt:lpstr>2_VSNU presentatie sjabloon_20160719</vt:lpstr>
      <vt:lpstr>Conception personnalisée</vt:lpstr>
      <vt:lpstr>1_Conception personnalisée</vt:lpstr>
      <vt:lpstr>2_Conception personnalisée</vt:lpstr>
      <vt:lpstr>Making room for everyone's talent</vt:lpstr>
      <vt:lpstr>Our ambition</vt:lpstr>
      <vt:lpstr>PowerPoint-presentatie</vt:lpstr>
      <vt:lpstr>Why do we need a change in recognition and rewards?</vt:lpstr>
      <vt:lpstr>Why a change is needed</vt:lpstr>
      <vt:lpstr>PowerPoint-presentatie</vt:lpstr>
      <vt:lpstr>What do we want to change?</vt:lpstr>
      <vt:lpstr>What we want to change</vt:lpstr>
      <vt:lpstr>PowerPoint-presentatie</vt:lpstr>
      <vt:lpstr>PowerPoint-presentatie</vt:lpstr>
      <vt:lpstr>PowerPoint-presentatie</vt:lpstr>
      <vt:lpstr>PowerPoint-presentatie</vt:lpstr>
      <vt:lpstr>PowerPoint-presentatie</vt:lpstr>
      <vt:lpstr>How do we achieve this change?  </vt:lpstr>
      <vt:lpstr>PowerPoint-presentatie</vt:lpstr>
      <vt:lpstr>Change approach in 6 phases</vt:lpstr>
      <vt:lpstr>PowerPoint-presentatie</vt:lpstr>
      <vt:lpstr>Institutions translate position paper to own organisation</vt:lpstr>
      <vt:lpstr>Bottom-up &amp; Top-down  </vt:lpstr>
      <vt:lpstr>Guiding principles</vt:lpstr>
      <vt:lpstr>How can I contribute?  </vt:lpstr>
      <vt:lpstr>PowerPoint-presentatie</vt:lpstr>
      <vt:lpstr>Conclusion  </vt:lpstr>
      <vt:lpstr>PowerPoint-presentatie</vt:lpstr>
      <vt:lpstr>Let’s move together!</vt:lpstr>
      <vt:lpstr>Thank you for your attention!   More information:  Kim Huijpen, Programme Manager     huijpen@unl.nl        recognitionrewards.nl            @RecogRewards         @KimHuijpen                                                                                                www.linkedin.com/company/recognition-rewards/  </vt:lpstr>
      <vt:lpstr>Some interesting 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Recognition &amp; Rewards Munin</dc:title>
  <dc:creator>Kim Huijpen</dc:creator>
  <cp:lastModifiedBy>Kim Huijpen</cp:lastModifiedBy>
  <cp:revision>119</cp:revision>
  <dcterms:created xsi:type="dcterms:W3CDTF">2020-05-26T14:24:47Z</dcterms:created>
  <dcterms:modified xsi:type="dcterms:W3CDTF">2022-08-30T11:51:48Z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522800</vt:r8>
  </property>
  <property fmtid="{D5CDD505-2E9C-101B-9397-08002B2CF9AE}" pid="3" name="ContentTypeId">
    <vt:lpwstr>0x0101005CE08953A95D4E4F8DFAB71556207C0C</vt:lpwstr>
  </property>
</Properties>
</file>