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82" r:id="rId4"/>
    <p:sldMasterId id="2147483718" r:id="rId5"/>
    <p:sldMasterId id="2147483740" r:id="rId6"/>
    <p:sldMasterId id="2147483814" r:id="rId7"/>
    <p:sldMasterId id="2147483823" r:id="rId8"/>
    <p:sldMasterId id="2147483832" r:id="rId9"/>
  </p:sldMasterIdLst>
  <p:notesMasterIdLst>
    <p:notesMasterId r:id="rId54"/>
  </p:notesMasterIdLst>
  <p:sldIdLst>
    <p:sldId id="648" r:id="rId10"/>
    <p:sldId id="649" r:id="rId11"/>
    <p:sldId id="688" r:id="rId12"/>
    <p:sldId id="689" r:id="rId13"/>
    <p:sldId id="650" r:id="rId14"/>
    <p:sldId id="651" r:id="rId15"/>
    <p:sldId id="652" r:id="rId16"/>
    <p:sldId id="653" r:id="rId17"/>
    <p:sldId id="654" r:id="rId18"/>
    <p:sldId id="655" r:id="rId19"/>
    <p:sldId id="656" r:id="rId20"/>
    <p:sldId id="657" r:id="rId21"/>
    <p:sldId id="658" r:id="rId22"/>
    <p:sldId id="659" r:id="rId23"/>
    <p:sldId id="660" r:id="rId24"/>
    <p:sldId id="690" r:id="rId25"/>
    <p:sldId id="445" r:id="rId26"/>
    <p:sldId id="491" r:id="rId27"/>
    <p:sldId id="475" r:id="rId28"/>
    <p:sldId id="455" r:id="rId29"/>
    <p:sldId id="661" r:id="rId30"/>
    <p:sldId id="279" r:id="rId31"/>
    <p:sldId id="683" r:id="rId32"/>
    <p:sldId id="276" r:id="rId33"/>
    <p:sldId id="662" r:id="rId34"/>
    <p:sldId id="663" r:id="rId35"/>
    <p:sldId id="682" r:id="rId36"/>
    <p:sldId id="664" r:id="rId37"/>
    <p:sldId id="673" r:id="rId38"/>
    <p:sldId id="665" r:id="rId39"/>
    <p:sldId id="676" r:id="rId40"/>
    <p:sldId id="677" r:id="rId41"/>
    <p:sldId id="680" r:id="rId42"/>
    <p:sldId id="681" r:id="rId43"/>
    <p:sldId id="679" r:id="rId44"/>
    <p:sldId id="644" r:id="rId45"/>
    <p:sldId id="666" r:id="rId46"/>
    <p:sldId id="668" r:id="rId47"/>
    <p:sldId id="669" r:id="rId48"/>
    <p:sldId id="670" r:id="rId49"/>
    <p:sldId id="671" r:id="rId50"/>
    <p:sldId id="672" r:id="rId51"/>
    <p:sldId id="684" r:id="rId52"/>
    <p:sldId id="685" r:id="rId53"/>
  </p:sldIdLst>
  <p:sldSz cx="12192000" cy="6858000"/>
  <p:notesSz cx="6858000" cy="9144000"/>
  <p:embeddedFontLst>
    <p:embeddedFont>
      <p:font typeface="Avenir Black" panose="020B0803020203020204" pitchFamily="34" charset="-78"/>
      <p:bold r:id="rId55"/>
    </p:embeddedFont>
    <p:embeddedFont>
      <p:font typeface="Avenir Book" panose="020B0503020203020204" pitchFamily="34" charset="-78"/>
      <p:regular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Verdana" panose="020B0604030504040204" pitchFamily="34" charset="0"/>
      <p:regular r:id="rId63"/>
      <p:bold r:id="rId64"/>
      <p:italic r:id="rId65"/>
      <p:boldItalic r:id="rId66"/>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7F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207" autoAdjust="0"/>
    <p:restoredTop sz="52901" autoAdjust="0"/>
  </p:normalViewPr>
  <p:slideViewPr>
    <p:cSldViewPr snapToGrid="0">
      <p:cViewPr varScale="1">
        <p:scale>
          <a:sx n="35" d="100"/>
          <a:sy n="35" d="100"/>
        </p:scale>
        <p:origin x="105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3.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font" Target="fonts/font1.fntdata"/></Relationships>
</file>

<file path=ppt/diagrams/_rels/data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4B357-AEC9-4046-B50D-4017DF18662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7304569-24D1-4FC0-B9D1-FE408C587316}">
      <dgm:prSet phldrT="[Tekst]" custT="1"/>
      <dgm:spPr/>
      <dgm:t>
        <a:bodyPr/>
        <a:lstStyle/>
        <a:p>
          <a:r>
            <a:rPr lang="nl-NL" sz="1200" dirty="0">
              <a:latin typeface="+mj-lt"/>
              <a:ea typeface="Verdana" panose="020B0604030504040204" pitchFamily="34" charset="0"/>
            </a:rPr>
            <a:t>Nov 2018</a:t>
          </a:r>
        </a:p>
      </dgm:t>
    </dgm:pt>
    <dgm:pt modelId="{DF4F8C04-62BD-46D7-B4DE-D8EC1B237F33}" type="parTrans" cxnId="{1E16A533-2AB1-4E31-A56B-1BB172D585C5}">
      <dgm:prSet/>
      <dgm:spPr/>
      <dgm:t>
        <a:bodyPr/>
        <a:lstStyle/>
        <a:p>
          <a:endParaRPr lang="nl-NL">
            <a:latin typeface="Verdana" panose="020B0604030504040204" pitchFamily="34" charset="0"/>
            <a:ea typeface="Verdana" panose="020B0604030504040204" pitchFamily="34" charset="0"/>
          </a:endParaRPr>
        </a:p>
      </dgm:t>
    </dgm:pt>
    <dgm:pt modelId="{3E23A9F8-FF73-45BA-A55C-3410097BE54F}" type="sibTrans" cxnId="{1E16A533-2AB1-4E31-A56B-1BB172D585C5}">
      <dgm:prSet/>
      <dgm:spPr/>
      <dgm:t>
        <a:bodyPr/>
        <a:lstStyle/>
        <a:p>
          <a:endParaRPr lang="nl-NL">
            <a:latin typeface="Verdana" panose="020B0604030504040204" pitchFamily="34" charset="0"/>
            <a:ea typeface="Verdana" panose="020B0604030504040204" pitchFamily="34" charset="0"/>
          </a:endParaRPr>
        </a:p>
      </dgm:t>
    </dgm:pt>
    <dgm:pt modelId="{E8558942-5B4E-4BD9-B7A1-1D38189365AF}">
      <dgm:prSet phldrT="[Tekst]" custT="1"/>
      <dgm:spPr/>
      <dgm:t>
        <a:bodyPr/>
        <a:lstStyle/>
        <a:p>
          <a:r>
            <a:rPr lang="nl-NL" sz="2600" dirty="0">
              <a:latin typeface="+mj-lt"/>
              <a:ea typeface="Verdana" panose="020B0604030504040204" pitchFamily="34" charset="0"/>
            </a:rPr>
            <a:t>Statement VSNU, NWO, NFU </a:t>
          </a:r>
          <a:r>
            <a:rPr lang="nl-NL" sz="2600" dirty="0" err="1">
              <a:latin typeface="+mj-lt"/>
              <a:ea typeface="Verdana" panose="020B0604030504040204" pitchFamily="34" charset="0"/>
            </a:rPr>
            <a:t>and</a:t>
          </a:r>
          <a:r>
            <a:rPr lang="nl-NL" sz="2600" dirty="0">
              <a:latin typeface="+mj-lt"/>
              <a:ea typeface="Verdana" panose="020B0604030504040204" pitchFamily="34" charset="0"/>
            </a:rPr>
            <a:t> </a:t>
          </a:r>
          <a:r>
            <a:rPr lang="nl-NL" sz="2600" dirty="0" err="1">
              <a:latin typeface="+mj-lt"/>
              <a:ea typeface="Verdana" panose="020B0604030504040204" pitchFamily="34" charset="0"/>
            </a:rPr>
            <a:t>ZonMw</a:t>
          </a:r>
          <a:r>
            <a:rPr lang="nl-NL" sz="2600" dirty="0">
              <a:latin typeface="+mj-lt"/>
              <a:ea typeface="Verdana" panose="020B0604030504040204" pitchFamily="34" charset="0"/>
            </a:rPr>
            <a:t> on </a:t>
          </a:r>
          <a:r>
            <a:rPr lang="en-US" sz="2600" dirty="0">
              <a:latin typeface="+mj-lt"/>
              <a:ea typeface="Verdana" panose="020B0604030504040204" pitchFamily="34" charset="0"/>
            </a:rPr>
            <a:t>Recognition and reward of academics</a:t>
          </a:r>
          <a:endParaRPr lang="nl-NL" sz="2600" dirty="0">
            <a:latin typeface="+mj-lt"/>
            <a:ea typeface="Verdana" panose="020B0604030504040204" pitchFamily="34" charset="0"/>
          </a:endParaRPr>
        </a:p>
      </dgm:t>
    </dgm:pt>
    <dgm:pt modelId="{EBE0A6FC-E610-4F00-AF7E-79FCDC8019F1}" type="parTrans" cxnId="{E8B29775-A8E2-4F1E-9B0D-596A0E1852A2}">
      <dgm:prSet/>
      <dgm:spPr/>
      <dgm:t>
        <a:bodyPr/>
        <a:lstStyle/>
        <a:p>
          <a:endParaRPr lang="nl-NL">
            <a:latin typeface="Verdana" panose="020B0604030504040204" pitchFamily="34" charset="0"/>
            <a:ea typeface="Verdana" panose="020B0604030504040204" pitchFamily="34" charset="0"/>
          </a:endParaRPr>
        </a:p>
      </dgm:t>
    </dgm:pt>
    <dgm:pt modelId="{290AD124-5F69-4A20-B745-F66439014A5A}" type="sibTrans" cxnId="{E8B29775-A8E2-4F1E-9B0D-596A0E1852A2}">
      <dgm:prSet/>
      <dgm:spPr/>
      <dgm:t>
        <a:bodyPr/>
        <a:lstStyle/>
        <a:p>
          <a:endParaRPr lang="nl-NL">
            <a:latin typeface="Verdana" panose="020B0604030504040204" pitchFamily="34" charset="0"/>
            <a:ea typeface="Verdana" panose="020B0604030504040204" pitchFamily="34" charset="0"/>
          </a:endParaRPr>
        </a:p>
      </dgm:t>
    </dgm:pt>
    <dgm:pt modelId="{8BEBE764-428E-412D-ADA8-D02238E6242F}">
      <dgm:prSet phldrT="[Tekst]" custT="1"/>
      <dgm:spPr/>
      <dgm:t>
        <a:bodyPr/>
        <a:lstStyle/>
        <a:p>
          <a:r>
            <a:rPr lang="nl-NL" sz="1200" dirty="0">
              <a:latin typeface="+mj-lt"/>
              <a:ea typeface="Verdana" panose="020B0604030504040204" pitchFamily="34" charset="0"/>
            </a:rPr>
            <a:t>April 2019</a:t>
          </a:r>
        </a:p>
      </dgm:t>
    </dgm:pt>
    <dgm:pt modelId="{08D326A3-C132-4FD4-897F-69FB75144414}" type="parTrans" cxnId="{5C9AF7BF-F845-44B9-A72B-FD196E15F11E}">
      <dgm:prSet/>
      <dgm:spPr/>
      <dgm:t>
        <a:bodyPr/>
        <a:lstStyle/>
        <a:p>
          <a:endParaRPr lang="nl-NL">
            <a:latin typeface="Verdana" panose="020B0604030504040204" pitchFamily="34" charset="0"/>
            <a:ea typeface="Verdana" panose="020B0604030504040204" pitchFamily="34" charset="0"/>
          </a:endParaRPr>
        </a:p>
      </dgm:t>
    </dgm:pt>
    <dgm:pt modelId="{B277DD86-8146-45B2-8035-3D62CFEE626E}" type="sibTrans" cxnId="{5C9AF7BF-F845-44B9-A72B-FD196E15F11E}">
      <dgm:prSet/>
      <dgm:spPr/>
      <dgm:t>
        <a:bodyPr/>
        <a:lstStyle/>
        <a:p>
          <a:endParaRPr lang="nl-NL">
            <a:latin typeface="Verdana" panose="020B0604030504040204" pitchFamily="34" charset="0"/>
            <a:ea typeface="Verdana" panose="020B0604030504040204" pitchFamily="34" charset="0"/>
          </a:endParaRPr>
        </a:p>
      </dgm:t>
    </dgm:pt>
    <dgm:pt modelId="{354BE4D6-3D26-4CDF-89D1-A0F371272E01}">
      <dgm:prSet phldrT="[Tekst]" custT="1"/>
      <dgm:spPr/>
      <dgm:t>
        <a:bodyPr/>
        <a:lstStyle/>
        <a:p>
          <a:r>
            <a:rPr lang="en-US" sz="2600" dirty="0">
              <a:latin typeface="+mj-lt"/>
              <a:ea typeface="Verdana" panose="020B0604030504040204" pitchFamily="34" charset="0"/>
            </a:rPr>
            <a:t>KNAW, NWO &amp; ZonMw sign DORA </a:t>
          </a:r>
          <a:br>
            <a:rPr lang="en-US" sz="2600" dirty="0">
              <a:latin typeface="+mj-lt"/>
              <a:ea typeface="Verdana" panose="020B0604030504040204" pitchFamily="34" charset="0"/>
            </a:rPr>
          </a:br>
          <a:r>
            <a:rPr lang="en-US" sz="2600" dirty="0">
              <a:latin typeface="+mj-lt"/>
              <a:ea typeface="Verdana" panose="020B0604030504040204" pitchFamily="34" charset="0"/>
            </a:rPr>
            <a:t>(UNL already did)</a:t>
          </a:r>
          <a:endParaRPr lang="nl-NL" sz="2600" dirty="0">
            <a:latin typeface="+mj-lt"/>
            <a:ea typeface="Verdana" panose="020B0604030504040204" pitchFamily="34" charset="0"/>
          </a:endParaRPr>
        </a:p>
      </dgm:t>
    </dgm:pt>
    <dgm:pt modelId="{A919D68D-C0FE-44A3-9A71-D7EA4DB00533}" type="parTrans" cxnId="{68FDE239-CBA8-4DEB-9436-9F9B43E322C4}">
      <dgm:prSet/>
      <dgm:spPr/>
      <dgm:t>
        <a:bodyPr/>
        <a:lstStyle/>
        <a:p>
          <a:endParaRPr lang="nl-NL">
            <a:latin typeface="Verdana" panose="020B0604030504040204" pitchFamily="34" charset="0"/>
            <a:ea typeface="Verdana" panose="020B0604030504040204" pitchFamily="34" charset="0"/>
          </a:endParaRPr>
        </a:p>
      </dgm:t>
    </dgm:pt>
    <dgm:pt modelId="{1122F21C-B713-4EEE-A1BF-2625DDD62443}" type="sibTrans" cxnId="{68FDE239-CBA8-4DEB-9436-9F9B43E322C4}">
      <dgm:prSet/>
      <dgm:spPr/>
      <dgm:t>
        <a:bodyPr/>
        <a:lstStyle/>
        <a:p>
          <a:endParaRPr lang="nl-NL">
            <a:latin typeface="Verdana" panose="020B0604030504040204" pitchFamily="34" charset="0"/>
            <a:ea typeface="Verdana" panose="020B0604030504040204" pitchFamily="34" charset="0"/>
          </a:endParaRPr>
        </a:p>
      </dgm:t>
    </dgm:pt>
    <dgm:pt modelId="{E0EFA455-4502-4AC0-A8E4-330EDF746F85}">
      <dgm:prSet phldrT="[Tekst]" custT="1"/>
      <dgm:spPr/>
      <dgm:t>
        <a:bodyPr/>
        <a:lstStyle/>
        <a:p>
          <a:r>
            <a:rPr lang="nl-NL" sz="1200" dirty="0">
              <a:latin typeface="+mj-lt"/>
              <a:ea typeface="Verdana" panose="020B0604030504040204" pitchFamily="34" charset="0"/>
            </a:rPr>
            <a:t>May 2019</a:t>
          </a:r>
        </a:p>
      </dgm:t>
    </dgm:pt>
    <dgm:pt modelId="{3ADF231C-639F-4D33-BBEC-8336DB8A8745}" type="parTrans" cxnId="{C423587B-D63E-418F-BD05-0EF8E1446C5A}">
      <dgm:prSet/>
      <dgm:spPr/>
      <dgm:t>
        <a:bodyPr/>
        <a:lstStyle/>
        <a:p>
          <a:endParaRPr lang="nl-NL">
            <a:latin typeface="Verdana" panose="020B0604030504040204" pitchFamily="34" charset="0"/>
            <a:ea typeface="Verdana" panose="020B0604030504040204" pitchFamily="34" charset="0"/>
          </a:endParaRPr>
        </a:p>
      </dgm:t>
    </dgm:pt>
    <dgm:pt modelId="{178F1244-D5CE-4796-820A-14E1B45C5B52}" type="sibTrans" cxnId="{C423587B-D63E-418F-BD05-0EF8E1446C5A}">
      <dgm:prSet/>
      <dgm:spPr/>
      <dgm:t>
        <a:bodyPr/>
        <a:lstStyle/>
        <a:p>
          <a:endParaRPr lang="nl-NL">
            <a:latin typeface="Verdana" panose="020B0604030504040204" pitchFamily="34" charset="0"/>
            <a:ea typeface="Verdana" panose="020B0604030504040204" pitchFamily="34" charset="0"/>
          </a:endParaRPr>
        </a:p>
      </dgm:t>
    </dgm:pt>
    <dgm:pt modelId="{16E0379A-5B35-4FC2-ABC8-E3B2069F921B}">
      <dgm:prSet phldrT="[Tekst]" custT="1"/>
      <dgm:spPr/>
      <dgm:t>
        <a:bodyPr/>
        <a:lstStyle/>
        <a:p>
          <a:r>
            <a:rPr lang="nl-NL" sz="2600" dirty="0" err="1">
              <a:latin typeface="+mn-lt"/>
              <a:ea typeface="Verdana" panose="020B0604030504040204" pitchFamily="34" charset="0"/>
            </a:rPr>
            <a:t>ZonMW</a:t>
          </a:r>
          <a:r>
            <a:rPr lang="nl-NL" sz="2600" dirty="0">
              <a:latin typeface="+mn-lt"/>
              <a:ea typeface="Verdana" panose="020B0604030504040204" pitchFamily="34" charset="0"/>
            </a:rPr>
            <a:t> &amp; NWO conference </a:t>
          </a:r>
          <a:r>
            <a:rPr lang="nl-NL" sz="2600" dirty="0" err="1">
              <a:latin typeface="+mn-lt"/>
              <a:ea typeface="Verdana" panose="020B0604030504040204" pitchFamily="34" charset="0"/>
            </a:rPr>
            <a:t>Scientist</a:t>
          </a:r>
          <a:r>
            <a:rPr lang="nl-NL" sz="2600" dirty="0">
              <a:latin typeface="+mn-lt"/>
              <a:ea typeface="Verdana" panose="020B0604030504040204" pitchFamily="34" charset="0"/>
            </a:rPr>
            <a:t> 2030: </a:t>
          </a:r>
          <a:br>
            <a:rPr lang="nl-NL" sz="2600" dirty="0">
              <a:latin typeface="+mn-lt"/>
              <a:ea typeface="Verdana" panose="020B0604030504040204" pitchFamily="34" charset="0"/>
            </a:rPr>
          </a:br>
          <a:r>
            <a:rPr lang="nl-NL" sz="2600" dirty="0" err="1">
              <a:latin typeface="+mn-lt"/>
              <a:ea typeface="Verdana" panose="020B0604030504040204" pitchFamily="34" charset="0"/>
            </a:rPr>
            <a:t>Evolution</a:t>
          </a:r>
          <a:r>
            <a:rPr lang="nl-NL" sz="2600" dirty="0">
              <a:latin typeface="+mn-lt"/>
              <a:ea typeface="Verdana" panose="020B0604030504040204" pitchFamily="34" charset="0"/>
            </a:rPr>
            <a:t> or </a:t>
          </a:r>
          <a:r>
            <a:rPr lang="nl-NL" sz="2600" dirty="0" err="1">
              <a:latin typeface="+mn-lt"/>
              <a:ea typeface="Verdana" panose="020B0604030504040204" pitchFamily="34" charset="0"/>
            </a:rPr>
            <a:t>Revolution</a:t>
          </a:r>
          <a:endParaRPr lang="nl-NL" sz="2600" dirty="0">
            <a:latin typeface="+mn-lt"/>
            <a:ea typeface="Verdana" panose="020B0604030504040204" pitchFamily="34" charset="0"/>
          </a:endParaRPr>
        </a:p>
      </dgm:t>
    </dgm:pt>
    <dgm:pt modelId="{42C68C2D-42A2-4796-9A9C-419105062BC0}" type="parTrans" cxnId="{AB826254-A676-444A-B545-F779F13EA416}">
      <dgm:prSet/>
      <dgm:spPr/>
      <dgm:t>
        <a:bodyPr/>
        <a:lstStyle/>
        <a:p>
          <a:endParaRPr lang="nl-NL">
            <a:latin typeface="Verdana" panose="020B0604030504040204" pitchFamily="34" charset="0"/>
            <a:ea typeface="Verdana" panose="020B0604030504040204" pitchFamily="34" charset="0"/>
          </a:endParaRPr>
        </a:p>
      </dgm:t>
    </dgm:pt>
    <dgm:pt modelId="{F84C36B6-0F93-4155-9C3D-272C8213C470}" type="sibTrans" cxnId="{AB826254-A676-444A-B545-F779F13EA416}">
      <dgm:prSet/>
      <dgm:spPr/>
      <dgm:t>
        <a:bodyPr/>
        <a:lstStyle/>
        <a:p>
          <a:endParaRPr lang="nl-NL">
            <a:latin typeface="Verdana" panose="020B0604030504040204" pitchFamily="34" charset="0"/>
            <a:ea typeface="Verdana" panose="020B0604030504040204" pitchFamily="34" charset="0"/>
          </a:endParaRPr>
        </a:p>
      </dgm:t>
    </dgm:pt>
    <dgm:pt modelId="{9A3F25DB-3C78-4420-BC02-02DCB032F0E8}">
      <dgm:prSet phldrT="[Tekst]" custT="1"/>
      <dgm:spPr/>
      <dgm:t>
        <a:bodyPr/>
        <a:lstStyle/>
        <a:p>
          <a:r>
            <a:rPr lang="nl-NL" sz="1200" dirty="0">
              <a:latin typeface="+mj-lt"/>
              <a:ea typeface="Verdana" panose="020B0604030504040204" pitchFamily="34" charset="0"/>
            </a:rPr>
            <a:t>Nov 2019</a:t>
          </a:r>
        </a:p>
      </dgm:t>
    </dgm:pt>
    <dgm:pt modelId="{2945EEC4-0B17-4A62-BDE2-FA7C889D7D23}" type="parTrans" cxnId="{A838AA0D-119A-44EB-A0DE-DA2B588E2A11}">
      <dgm:prSet/>
      <dgm:spPr/>
      <dgm:t>
        <a:bodyPr/>
        <a:lstStyle/>
        <a:p>
          <a:endParaRPr lang="nl-NL">
            <a:latin typeface="Verdana" panose="020B0604030504040204" pitchFamily="34" charset="0"/>
            <a:ea typeface="Verdana" panose="020B0604030504040204" pitchFamily="34" charset="0"/>
          </a:endParaRPr>
        </a:p>
      </dgm:t>
    </dgm:pt>
    <dgm:pt modelId="{C17D033C-5418-440B-BF72-488BF0649322}" type="sibTrans" cxnId="{A838AA0D-119A-44EB-A0DE-DA2B588E2A11}">
      <dgm:prSet/>
      <dgm:spPr/>
      <dgm:t>
        <a:bodyPr/>
        <a:lstStyle/>
        <a:p>
          <a:endParaRPr lang="nl-NL">
            <a:latin typeface="Verdana" panose="020B0604030504040204" pitchFamily="34" charset="0"/>
            <a:ea typeface="Verdana" panose="020B0604030504040204" pitchFamily="34" charset="0"/>
          </a:endParaRPr>
        </a:p>
      </dgm:t>
    </dgm:pt>
    <dgm:pt modelId="{A430C786-6EC3-4FE2-82B5-7444F7C11A54}">
      <dgm:prSet phldrT="[Tekst]" custT="1"/>
      <dgm:spPr/>
      <dgm:t>
        <a:bodyPr/>
        <a:lstStyle/>
        <a:p>
          <a:r>
            <a:rPr lang="nl-NL" sz="2600" dirty="0" err="1">
              <a:latin typeface="+mj-lt"/>
              <a:ea typeface="Verdana" panose="020B0604030504040204" pitchFamily="34" charset="0"/>
            </a:rPr>
            <a:t>Postion</a:t>
          </a:r>
          <a:r>
            <a:rPr lang="nl-NL" sz="2600" dirty="0">
              <a:latin typeface="+mj-lt"/>
              <a:ea typeface="Verdana" panose="020B0604030504040204" pitchFamily="34" charset="0"/>
            </a:rPr>
            <a:t> paper: Room </a:t>
          </a:r>
          <a:r>
            <a:rPr lang="nl-NL" sz="2600" dirty="0" err="1">
              <a:latin typeface="+mj-lt"/>
              <a:ea typeface="Verdana" panose="020B0604030504040204" pitchFamily="34" charset="0"/>
            </a:rPr>
            <a:t>for</a:t>
          </a:r>
          <a:r>
            <a:rPr lang="nl-NL" sz="2600" dirty="0">
              <a:latin typeface="+mj-lt"/>
              <a:ea typeface="Verdana" panose="020B0604030504040204" pitchFamily="34" charset="0"/>
            </a:rPr>
            <a:t> </a:t>
          </a:r>
          <a:r>
            <a:rPr lang="nl-NL" sz="2600" dirty="0" err="1">
              <a:latin typeface="+mj-lt"/>
              <a:ea typeface="Verdana" panose="020B0604030504040204" pitchFamily="34" charset="0"/>
            </a:rPr>
            <a:t>everyone’s</a:t>
          </a:r>
          <a:r>
            <a:rPr lang="nl-NL" sz="2600" dirty="0">
              <a:latin typeface="+mj-lt"/>
              <a:ea typeface="Verdana" panose="020B0604030504040204" pitchFamily="34" charset="0"/>
            </a:rPr>
            <a:t> Talent</a:t>
          </a:r>
        </a:p>
      </dgm:t>
    </dgm:pt>
    <dgm:pt modelId="{84A37BD3-BA26-4F29-B898-624ACBF7FE3D}" type="parTrans" cxnId="{117FFD3C-A8D8-442D-A24A-09A6C887C84A}">
      <dgm:prSet/>
      <dgm:spPr/>
      <dgm:t>
        <a:bodyPr/>
        <a:lstStyle/>
        <a:p>
          <a:endParaRPr lang="nl-NL">
            <a:latin typeface="Verdana" panose="020B0604030504040204" pitchFamily="34" charset="0"/>
            <a:ea typeface="Verdana" panose="020B0604030504040204" pitchFamily="34" charset="0"/>
          </a:endParaRPr>
        </a:p>
      </dgm:t>
    </dgm:pt>
    <dgm:pt modelId="{0E297482-75FA-499D-BEF3-9CCE6EA92BAC}" type="sibTrans" cxnId="{117FFD3C-A8D8-442D-A24A-09A6C887C84A}">
      <dgm:prSet/>
      <dgm:spPr/>
      <dgm:t>
        <a:bodyPr/>
        <a:lstStyle/>
        <a:p>
          <a:endParaRPr lang="nl-NL">
            <a:latin typeface="Verdana" panose="020B0604030504040204" pitchFamily="34" charset="0"/>
            <a:ea typeface="Verdana" panose="020B0604030504040204" pitchFamily="34" charset="0"/>
          </a:endParaRPr>
        </a:p>
      </dgm:t>
    </dgm:pt>
    <dgm:pt modelId="{B68EA5C6-F4FB-4CA9-8090-534899BDF6E1}">
      <dgm:prSet custT="1"/>
      <dgm:spPr/>
      <dgm:t>
        <a:bodyPr/>
        <a:lstStyle/>
        <a:p>
          <a:r>
            <a:rPr lang="nl-NL" sz="2600" dirty="0">
              <a:latin typeface="+mj-lt"/>
              <a:ea typeface="Verdana" panose="020B0604030504040204" pitchFamily="34" charset="0"/>
            </a:rPr>
            <a:t>VSNU - EUA Recognition &amp; Rewards Conference</a:t>
          </a:r>
        </a:p>
      </dgm:t>
    </dgm:pt>
    <dgm:pt modelId="{3CB3571D-7173-4597-AF7D-43539FF78D05}" type="parTrans" cxnId="{617F5DA3-DD1C-4A03-B397-88F7D7E7363B}">
      <dgm:prSet/>
      <dgm:spPr/>
      <dgm:t>
        <a:bodyPr/>
        <a:lstStyle/>
        <a:p>
          <a:endParaRPr lang="nl-NL">
            <a:latin typeface="Verdana" panose="020B0604030504040204" pitchFamily="34" charset="0"/>
            <a:ea typeface="Verdana" panose="020B0604030504040204" pitchFamily="34" charset="0"/>
          </a:endParaRPr>
        </a:p>
      </dgm:t>
    </dgm:pt>
    <dgm:pt modelId="{8C58CF81-A7B7-4A2A-9D82-3023DC6D0241}" type="sibTrans" cxnId="{617F5DA3-DD1C-4A03-B397-88F7D7E7363B}">
      <dgm:prSet/>
      <dgm:spPr/>
      <dgm:t>
        <a:bodyPr/>
        <a:lstStyle/>
        <a:p>
          <a:endParaRPr lang="nl-NL">
            <a:latin typeface="Verdana" panose="020B0604030504040204" pitchFamily="34" charset="0"/>
            <a:ea typeface="Verdana" panose="020B0604030504040204" pitchFamily="34" charset="0"/>
          </a:endParaRPr>
        </a:p>
      </dgm:t>
    </dgm:pt>
    <dgm:pt modelId="{89181032-5CD7-4DD6-9684-42E5C9A1135A}">
      <dgm:prSet custT="1"/>
      <dgm:spPr/>
      <dgm:t>
        <a:bodyPr/>
        <a:lstStyle/>
        <a:p>
          <a:r>
            <a:rPr lang="nl-NL" sz="1200" dirty="0" err="1">
              <a:latin typeface="+mj-lt"/>
              <a:ea typeface="Verdana" panose="020B0604030504040204" pitchFamily="34" charset="0"/>
            </a:rPr>
            <a:t>March</a:t>
          </a:r>
          <a:r>
            <a:rPr lang="nl-NL" sz="1200" dirty="0">
              <a:latin typeface="+mj-lt"/>
              <a:ea typeface="Verdana" panose="020B0604030504040204" pitchFamily="34" charset="0"/>
            </a:rPr>
            <a:t> 2020</a:t>
          </a:r>
        </a:p>
      </dgm:t>
    </dgm:pt>
    <dgm:pt modelId="{7361CE5F-7E98-4E6B-B434-2DE2847E66E8}" type="parTrans" cxnId="{63E81BF9-CDC6-4E89-A958-03FDF6A0F551}">
      <dgm:prSet/>
      <dgm:spPr/>
      <dgm:t>
        <a:bodyPr/>
        <a:lstStyle/>
        <a:p>
          <a:endParaRPr lang="nl-NL">
            <a:latin typeface="Verdana" panose="020B0604030504040204" pitchFamily="34" charset="0"/>
            <a:ea typeface="Verdana" panose="020B0604030504040204" pitchFamily="34" charset="0"/>
          </a:endParaRPr>
        </a:p>
      </dgm:t>
    </dgm:pt>
    <dgm:pt modelId="{C8F16E2C-927E-4F58-84FC-A69D95A879F5}" type="sibTrans" cxnId="{63E81BF9-CDC6-4E89-A958-03FDF6A0F551}">
      <dgm:prSet/>
      <dgm:spPr/>
      <dgm:t>
        <a:bodyPr/>
        <a:lstStyle/>
        <a:p>
          <a:endParaRPr lang="nl-NL">
            <a:latin typeface="Verdana" panose="020B0604030504040204" pitchFamily="34" charset="0"/>
            <a:ea typeface="Verdana" panose="020B0604030504040204" pitchFamily="34" charset="0"/>
          </a:endParaRPr>
        </a:p>
      </dgm:t>
    </dgm:pt>
    <dgm:pt modelId="{F33CD3B9-CD53-42A1-8FBF-5E6CF8BD3203}">
      <dgm:prSet custT="1"/>
      <dgm:spPr/>
      <dgm:t>
        <a:bodyPr/>
        <a:lstStyle/>
        <a:p>
          <a:r>
            <a:rPr lang="nl-NL" sz="2600" dirty="0">
              <a:latin typeface="+mj-lt"/>
              <a:ea typeface="Verdana" panose="020B0604030504040204" pitchFamily="34" charset="0"/>
            </a:rPr>
            <a:t>New </a:t>
          </a:r>
          <a:r>
            <a:rPr lang="nl-NL" sz="2600" dirty="0" err="1">
              <a:latin typeface="+mj-lt"/>
              <a:ea typeface="Verdana" panose="020B0604030504040204" pitchFamily="34" charset="0"/>
            </a:rPr>
            <a:t>Strategy</a:t>
          </a:r>
          <a:r>
            <a:rPr lang="nl-NL" sz="2600" dirty="0">
              <a:latin typeface="+mj-lt"/>
              <a:ea typeface="Verdana" panose="020B0604030504040204" pitchFamily="34" charset="0"/>
            </a:rPr>
            <a:t> Evaluation Protocol</a:t>
          </a:r>
        </a:p>
      </dgm:t>
    </dgm:pt>
    <dgm:pt modelId="{A3EDC4D3-DA5C-4060-8A25-41BC74565C27}" type="parTrans" cxnId="{765A4845-6CC3-4F42-A158-A3A541580A04}">
      <dgm:prSet/>
      <dgm:spPr/>
      <dgm:t>
        <a:bodyPr/>
        <a:lstStyle/>
        <a:p>
          <a:endParaRPr lang="nl-NL">
            <a:latin typeface="Verdana" panose="020B0604030504040204" pitchFamily="34" charset="0"/>
            <a:ea typeface="Verdana" panose="020B0604030504040204" pitchFamily="34" charset="0"/>
          </a:endParaRPr>
        </a:p>
      </dgm:t>
    </dgm:pt>
    <dgm:pt modelId="{0E9373CC-AC2B-4AA9-BB54-0BCD941515CD}" type="sibTrans" cxnId="{765A4845-6CC3-4F42-A158-A3A541580A04}">
      <dgm:prSet/>
      <dgm:spPr/>
      <dgm:t>
        <a:bodyPr/>
        <a:lstStyle/>
        <a:p>
          <a:endParaRPr lang="nl-NL">
            <a:latin typeface="Verdana" panose="020B0604030504040204" pitchFamily="34" charset="0"/>
            <a:ea typeface="Verdana" panose="020B0604030504040204" pitchFamily="34" charset="0"/>
          </a:endParaRPr>
        </a:p>
      </dgm:t>
    </dgm:pt>
    <dgm:pt modelId="{8C28B8B0-2835-45FC-BEA0-B21AAE0F9CB4}" type="pres">
      <dgm:prSet presAssocID="{18E4B357-AEC9-4046-B50D-4017DF18662E}" presName="linearFlow" presStyleCnt="0">
        <dgm:presLayoutVars>
          <dgm:dir/>
          <dgm:animLvl val="lvl"/>
          <dgm:resizeHandles val="exact"/>
        </dgm:presLayoutVars>
      </dgm:prSet>
      <dgm:spPr/>
    </dgm:pt>
    <dgm:pt modelId="{7A9B06F5-9D21-4134-9E26-B0BFE1BF9A39}" type="pres">
      <dgm:prSet presAssocID="{97304569-24D1-4FC0-B9D1-FE408C587316}" presName="composite" presStyleCnt="0"/>
      <dgm:spPr/>
    </dgm:pt>
    <dgm:pt modelId="{9E888C84-D2BA-4732-858D-3D9DA1516015}" type="pres">
      <dgm:prSet presAssocID="{97304569-24D1-4FC0-B9D1-FE408C587316}" presName="parentText" presStyleLbl="alignNode1" presStyleIdx="0" presStyleCnt="5">
        <dgm:presLayoutVars>
          <dgm:chMax val="1"/>
          <dgm:bulletEnabled val="1"/>
        </dgm:presLayoutVars>
      </dgm:prSet>
      <dgm:spPr/>
    </dgm:pt>
    <dgm:pt modelId="{54B6A546-04F9-4F0F-952E-57426DD6541C}" type="pres">
      <dgm:prSet presAssocID="{97304569-24D1-4FC0-B9D1-FE408C587316}" presName="descendantText" presStyleLbl="alignAcc1" presStyleIdx="0" presStyleCnt="5" custLinFactNeighborY="1302">
        <dgm:presLayoutVars>
          <dgm:bulletEnabled val="1"/>
        </dgm:presLayoutVars>
      </dgm:prSet>
      <dgm:spPr/>
    </dgm:pt>
    <dgm:pt modelId="{8A62027E-11A2-4A72-8AB2-8C6FC3C7A880}" type="pres">
      <dgm:prSet presAssocID="{3E23A9F8-FF73-45BA-A55C-3410097BE54F}" presName="sp" presStyleCnt="0"/>
      <dgm:spPr/>
    </dgm:pt>
    <dgm:pt modelId="{F9BA8278-8D5F-4F2C-AFD4-94B93346EF4B}" type="pres">
      <dgm:prSet presAssocID="{8BEBE764-428E-412D-ADA8-D02238E6242F}" presName="composite" presStyleCnt="0"/>
      <dgm:spPr/>
    </dgm:pt>
    <dgm:pt modelId="{C9D2AFAB-8B34-40CC-8439-EA56458E6230}" type="pres">
      <dgm:prSet presAssocID="{8BEBE764-428E-412D-ADA8-D02238E6242F}" presName="parentText" presStyleLbl="alignNode1" presStyleIdx="1" presStyleCnt="5">
        <dgm:presLayoutVars>
          <dgm:chMax val="1"/>
          <dgm:bulletEnabled val="1"/>
        </dgm:presLayoutVars>
      </dgm:prSet>
      <dgm:spPr/>
    </dgm:pt>
    <dgm:pt modelId="{7E3C2886-B889-4FE3-977A-1BAABECE9C04}" type="pres">
      <dgm:prSet presAssocID="{8BEBE764-428E-412D-ADA8-D02238E6242F}" presName="descendantText" presStyleLbl="alignAcc1" presStyleIdx="1" presStyleCnt="5">
        <dgm:presLayoutVars>
          <dgm:bulletEnabled val="1"/>
        </dgm:presLayoutVars>
      </dgm:prSet>
      <dgm:spPr/>
    </dgm:pt>
    <dgm:pt modelId="{B7262218-5A4C-4913-978A-41C8304DFD8A}" type="pres">
      <dgm:prSet presAssocID="{B277DD86-8146-45B2-8035-3D62CFEE626E}" presName="sp" presStyleCnt="0"/>
      <dgm:spPr/>
    </dgm:pt>
    <dgm:pt modelId="{EF603361-98D4-4A06-97ED-295C9BC13B7E}" type="pres">
      <dgm:prSet presAssocID="{E0EFA455-4502-4AC0-A8E4-330EDF746F85}" presName="composite" presStyleCnt="0"/>
      <dgm:spPr/>
    </dgm:pt>
    <dgm:pt modelId="{05C1C6DD-9E22-46F5-AD98-224F62725F77}" type="pres">
      <dgm:prSet presAssocID="{E0EFA455-4502-4AC0-A8E4-330EDF746F85}" presName="parentText" presStyleLbl="alignNode1" presStyleIdx="2" presStyleCnt="5">
        <dgm:presLayoutVars>
          <dgm:chMax val="1"/>
          <dgm:bulletEnabled val="1"/>
        </dgm:presLayoutVars>
      </dgm:prSet>
      <dgm:spPr/>
    </dgm:pt>
    <dgm:pt modelId="{E726D615-2EE5-4C9B-95A0-B2547AD9DCD1}" type="pres">
      <dgm:prSet presAssocID="{E0EFA455-4502-4AC0-A8E4-330EDF746F85}" presName="descendantText" presStyleLbl="alignAcc1" presStyleIdx="2" presStyleCnt="5">
        <dgm:presLayoutVars>
          <dgm:bulletEnabled val="1"/>
        </dgm:presLayoutVars>
      </dgm:prSet>
      <dgm:spPr/>
    </dgm:pt>
    <dgm:pt modelId="{D053BEEA-2C70-4873-B33E-55269159B93D}" type="pres">
      <dgm:prSet presAssocID="{178F1244-D5CE-4796-820A-14E1B45C5B52}" presName="sp" presStyleCnt="0"/>
      <dgm:spPr/>
    </dgm:pt>
    <dgm:pt modelId="{768E259B-B940-4CF4-B3F1-E70859270533}" type="pres">
      <dgm:prSet presAssocID="{9A3F25DB-3C78-4420-BC02-02DCB032F0E8}" presName="composite" presStyleCnt="0"/>
      <dgm:spPr/>
    </dgm:pt>
    <dgm:pt modelId="{B3F9319D-9A2A-4493-A88B-77792F0A467E}" type="pres">
      <dgm:prSet presAssocID="{9A3F25DB-3C78-4420-BC02-02DCB032F0E8}" presName="parentText" presStyleLbl="alignNode1" presStyleIdx="3" presStyleCnt="5">
        <dgm:presLayoutVars>
          <dgm:chMax val="1"/>
          <dgm:bulletEnabled val="1"/>
        </dgm:presLayoutVars>
      </dgm:prSet>
      <dgm:spPr/>
    </dgm:pt>
    <dgm:pt modelId="{D28F1D57-3D42-49D4-B532-E3861C9BB766}" type="pres">
      <dgm:prSet presAssocID="{9A3F25DB-3C78-4420-BC02-02DCB032F0E8}" presName="descendantText" presStyleLbl="alignAcc1" presStyleIdx="3" presStyleCnt="5" custLinFactNeighborY="0">
        <dgm:presLayoutVars>
          <dgm:bulletEnabled val="1"/>
        </dgm:presLayoutVars>
      </dgm:prSet>
      <dgm:spPr/>
    </dgm:pt>
    <dgm:pt modelId="{BBBE8CAC-A3D6-4CD0-9B68-5612DA8C3CBE}" type="pres">
      <dgm:prSet presAssocID="{C17D033C-5418-440B-BF72-488BF0649322}" presName="sp" presStyleCnt="0"/>
      <dgm:spPr/>
    </dgm:pt>
    <dgm:pt modelId="{89F40EBE-34D2-4018-854B-8495307E6DFE}" type="pres">
      <dgm:prSet presAssocID="{89181032-5CD7-4DD6-9684-42E5C9A1135A}" presName="composite" presStyleCnt="0"/>
      <dgm:spPr/>
    </dgm:pt>
    <dgm:pt modelId="{83193818-AE66-4061-AB32-1ED0042CE378}" type="pres">
      <dgm:prSet presAssocID="{89181032-5CD7-4DD6-9684-42E5C9A1135A}" presName="parentText" presStyleLbl="alignNode1" presStyleIdx="4" presStyleCnt="5">
        <dgm:presLayoutVars>
          <dgm:chMax val="1"/>
          <dgm:bulletEnabled val="1"/>
        </dgm:presLayoutVars>
      </dgm:prSet>
      <dgm:spPr/>
    </dgm:pt>
    <dgm:pt modelId="{9AC8441F-E56D-40FE-8B49-6D22FDD8619D}" type="pres">
      <dgm:prSet presAssocID="{89181032-5CD7-4DD6-9684-42E5C9A1135A}" presName="descendantText" presStyleLbl="alignAcc1" presStyleIdx="4" presStyleCnt="5">
        <dgm:presLayoutVars>
          <dgm:bulletEnabled val="1"/>
        </dgm:presLayoutVars>
      </dgm:prSet>
      <dgm:spPr/>
    </dgm:pt>
  </dgm:ptLst>
  <dgm:cxnLst>
    <dgm:cxn modelId="{A838AA0D-119A-44EB-A0DE-DA2B588E2A11}" srcId="{18E4B357-AEC9-4046-B50D-4017DF18662E}" destId="{9A3F25DB-3C78-4420-BC02-02DCB032F0E8}" srcOrd="3" destOrd="0" parTransId="{2945EEC4-0B17-4A62-BDE2-FA7C889D7D23}" sibTransId="{C17D033C-5418-440B-BF72-488BF0649322}"/>
    <dgm:cxn modelId="{37CDF928-9A54-408E-AC4E-C93989F5BFE0}" type="presOf" srcId="{89181032-5CD7-4DD6-9684-42E5C9A1135A}" destId="{83193818-AE66-4061-AB32-1ED0042CE378}" srcOrd="0" destOrd="0" presId="urn:microsoft.com/office/officeart/2005/8/layout/chevron2"/>
    <dgm:cxn modelId="{03A4D42F-A8E4-4D3D-B0B2-82B75311887B}" type="presOf" srcId="{F33CD3B9-CD53-42A1-8FBF-5E6CF8BD3203}" destId="{9AC8441F-E56D-40FE-8B49-6D22FDD8619D}" srcOrd="0" destOrd="0" presId="urn:microsoft.com/office/officeart/2005/8/layout/chevron2"/>
    <dgm:cxn modelId="{1E16A533-2AB1-4E31-A56B-1BB172D585C5}" srcId="{18E4B357-AEC9-4046-B50D-4017DF18662E}" destId="{97304569-24D1-4FC0-B9D1-FE408C587316}" srcOrd="0" destOrd="0" parTransId="{DF4F8C04-62BD-46D7-B4DE-D8EC1B237F33}" sibTransId="{3E23A9F8-FF73-45BA-A55C-3410097BE54F}"/>
    <dgm:cxn modelId="{68FDE239-CBA8-4DEB-9436-9F9B43E322C4}" srcId="{8BEBE764-428E-412D-ADA8-D02238E6242F}" destId="{354BE4D6-3D26-4CDF-89D1-A0F371272E01}" srcOrd="0" destOrd="0" parTransId="{A919D68D-C0FE-44A3-9A71-D7EA4DB00533}" sibTransId="{1122F21C-B713-4EEE-A1BF-2625DDD62443}"/>
    <dgm:cxn modelId="{117FFD3C-A8D8-442D-A24A-09A6C887C84A}" srcId="{9A3F25DB-3C78-4420-BC02-02DCB032F0E8}" destId="{A430C786-6EC3-4FE2-82B5-7444F7C11A54}" srcOrd="0" destOrd="0" parTransId="{84A37BD3-BA26-4F29-B898-624ACBF7FE3D}" sibTransId="{0E297482-75FA-499D-BEF3-9CCE6EA92BAC}"/>
    <dgm:cxn modelId="{1E81143F-5FBF-401B-9CCD-B9B6F95125D1}" type="presOf" srcId="{18E4B357-AEC9-4046-B50D-4017DF18662E}" destId="{8C28B8B0-2835-45FC-BEA0-B21AAE0F9CB4}" srcOrd="0" destOrd="0" presId="urn:microsoft.com/office/officeart/2005/8/layout/chevron2"/>
    <dgm:cxn modelId="{FED59F5D-427C-4B88-B8D0-A85DD84750AE}" type="presOf" srcId="{E0EFA455-4502-4AC0-A8E4-330EDF746F85}" destId="{05C1C6DD-9E22-46F5-AD98-224F62725F77}" srcOrd="0" destOrd="0" presId="urn:microsoft.com/office/officeart/2005/8/layout/chevron2"/>
    <dgm:cxn modelId="{765A4845-6CC3-4F42-A158-A3A541580A04}" srcId="{89181032-5CD7-4DD6-9684-42E5C9A1135A}" destId="{F33CD3B9-CD53-42A1-8FBF-5E6CF8BD3203}" srcOrd="0" destOrd="0" parTransId="{A3EDC4D3-DA5C-4060-8A25-41BC74565C27}" sibTransId="{0E9373CC-AC2B-4AA9-BB54-0BCD941515CD}"/>
    <dgm:cxn modelId="{2891CC6B-4427-4E9B-A00B-8E5A0B1794B1}" type="presOf" srcId="{16E0379A-5B35-4FC2-ABC8-E3B2069F921B}" destId="{E726D615-2EE5-4C9B-95A0-B2547AD9DCD1}" srcOrd="0" destOrd="0" presId="urn:microsoft.com/office/officeart/2005/8/layout/chevron2"/>
    <dgm:cxn modelId="{9AE8E14F-4DD8-4688-B7CA-4418B74C2EC1}" type="presOf" srcId="{B68EA5C6-F4FB-4CA9-8090-534899BDF6E1}" destId="{D28F1D57-3D42-49D4-B532-E3861C9BB766}" srcOrd="0" destOrd="1" presId="urn:microsoft.com/office/officeart/2005/8/layout/chevron2"/>
    <dgm:cxn modelId="{382AD371-3BFF-40C2-88E4-41040BE572C7}" type="presOf" srcId="{354BE4D6-3D26-4CDF-89D1-A0F371272E01}" destId="{7E3C2886-B889-4FE3-977A-1BAABECE9C04}" srcOrd="0" destOrd="0" presId="urn:microsoft.com/office/officeart/2005/8/layout/chevron2"/>
    <dgm:cxn modelId="{AB826254-A676-444A-B545-F779F13EA416}" srcId="{E0EFA455-4502-4AC0-A8E4-330EDF746F85}" destId="{16E0379A-5B35-4FC2-ABC8-E3B2069F921B}" srcOrd="0" destOrd="0" parTransId="{42C68C2D-42A2-4796-9A9C-419105062BC0}" sibTransId="{F84C36B6-0F93-4155-9C3D-272C8213C470}"/>
    <dgm:cxn modelId="{E8B29775-A8E2-4F1E-9B0D-596A0E1852A2}" srcId="{97304569-24D1-4FC0-B9D1-FE408C587316}" destId="{E8558942-5B4E-4BD9-B7A1-1D38189365AF}" srcOrd="0" destOrd="0" parTransId="{EBE0A6FC-E610-4F00-AF7E-79FCDC8019F1}" sibTransId="{290AD124-5F69-4A20-B745-F66439014A5A}"/>
    <dgm:cxn modelId="{C423587B-D63E-418F-BD05-0EF8E1446C5A}" srcId="{18E4B357-AEC9-4046-B50D-4017DF18662E}" destId="{E0EFA455-4502-4AC0-A8E4-330EDF746F85}" srcOrd="2" destOrd="0" parTransId="{3ADF231C-639F-4D33-BBEC-8336DB8A8745}" sibTransId="{178F1244-D5CE-4796-820A-14E1B45C5B52}"/>
    <dgm:cxn modelId="{899368A2-4276-46A0-A5E7-7405F76F337B}" type="presOf" srcId="{9A3F25DB-3C78-4420-BC02-02DCB032F0E8}" destId="{B3F9319D-9A2A-4493-A88B-77792F0A467E}" srcOrd="0" destOrd="0" presId="urn:microsoft.com/office/officeart/2005/8/layout/chevron2"/>
    <dgm:cxn modelId="{617F5DA3-DD1C-4A03-B397-88F7D7E7363B}" srcId="{9A3F25DB-3C78-4420-BC02-02DCB032F0E8}" destId="{B68EA5C6-F4FB-4CA9-8090-534899BDF6E1}" srcOrd="1" destOrd="0" parTransId="{3CB3571D-7173-4597-AF7D-43539FF78D05}" sibTransId="{8C58CF81-A7B7-4A2A-9D82-3023DC6D0241}"/>
    <dgm:cxn modelId="{5C9AF7BF-F845-44B9-A72B-FD196E15F11E}" srcId="{18E4B357-AEC9-4046-B50D-4017DF18662E}" destId="{8BEBE764-428E-412D-ADA8-D02238E6242F}" srcOrd="1" destOrd="0" parTransId="{08D326A3-C132-4FD4-897F-69FB75144414}" sibTransId="{B277DD86-8146-45B2-8035-3D62CFEE626E}"/>
    <dgm:cxn modelId="{060878E5-1591-46FA-9DDA-E3DB177FA47A}" type="presOf" srcId="{A430C786-6EC3-4FE2-82B5-7444F7C11A54}" destId="{D28F1D57-3D42-49D4-B532-E3861C9BB766}" srcOrd="0" destOrd="0" presId="urn:microsoft.com/office/officeart/2005/8/layout/chevron2"/>
    <dgm:cxn modelId="{E9B1FFE5-40A8-42B2-957E-0323AB3CB200}" type="presOf" srcId="{8BEBE764-428E-412D-ADA8-D02238E6242F}" destId="{C9D2AFAB-8B34-40CC-8439-EA56458E6230}" srcOrd="0" destOrd="0" presId="urn:microsoft.com/office/officeart/2005/8/layout/chevron2"/>
    <dgm:cxn modelId="{63E81BF9-CDC6-4E89-A958-03FDF6A0F551}" srcId="{18E4B357-AEC9-4046-B50D-4017DF18662E}" destId="{89181032-5CD7-4DD6-9684-42E5C9A1135A}" srcOrd="4" destOrd="0" parTransId="{7361CE5F-7E98-4E6B-B434-2DE2847E66E8}" sibTransId="{C8F16E2C-927E-4F58-84FC-A69D95A879F5}"/>
    <dgm:cxn modelId="{303C66FC-C233-46AE-B010-B23036EA1837}" type="presOf" srcId="{E8558942-5B4E-4BD9-B7A1-1D38189365AF}" destId="{54B6A546-04F9-4F0F-952E-57426DD6541C}" srcOrd="0" destOrd="0" presId="urn:microsoft.com/office/officeart/2005/8/layout/chevron2"/>
    <dgm:cxn modelId="{30F82FFE-C45F-41AC-9CEC-E29EF6542E3F}" type="presOf" srcId="{97304569-24D1-4FC0-B9D1-FE408C587316}" destId="{9E888C84-D2BA-4732-858D-3D9DA1516015}" srcOrd="0" destOrd="0" presId="urn:microsoft.com/office/officeart/2005/8/layout/chevron2"/>
    <dgm:cxn modelId="{0FF91248-83AD-4B9B-953C-F8AFED87B28B}" type="presParOf" srcId="{8C28B8B0-2835-45FC-BEA0-B21AAE0F9CB4}" destId="{7A9B06F5-9D21-4134-9E26-B0BFE1BF9A39}" srcOrd="0" destOrd="0" presId="urn:microsoft.com/office/officeart/2005/8/layout/chevron2"/>
    <dgm:cxn modelId="{41DBBE13-E74B-42D2-B940-BEB831376121}" type="presParOf" srcId="{7A9B06F5-9D21-4134-9E26-B0BFE1BF9A39}" destId="{9E888C84-D2BA-4732-858D-3D9DA1516015}" srcOrd="0" destOrd="0" presId="urn:microsoft.com/office/officeart/2005/8/layout/chevron2"/>
    <dgm:cxn modelId="{06968DA1-9AF2-4EB3-BBBC-5E88F706BEE8}" type="presParOf" srcId="{7A9B06F5-9D21-4134-9E26-B0BFE1BF9A39}" destId="{54B6A546-04F9-4F0F-952E-57426DD6541C}" srcOrd="1" destOrd="0" presId="urn:microsoft.com/office/officeart/2005/8/layout/chevron2"/>
    <dgm:cxn modelId="{4810110D-E422-4454-A0E0-71F1A6F270A1}" type="presParOf" srcId="{8C28B8B0-2835-45FC-BEA0-B21AAE0F9CB4}" destId="{8A62027E-11A2-4A72-8AB2-8C6FC3C7A880}" srcOrd="1" destOrd="0" presId="urn:microsoft.com/office/officeart/2005/8/layout/chevron2"/>
    <dgm:cxn modelId="{8C8D6B84-15F3-4BD6-AD69-1A534F693425}" type="presParOf" srcId="{8C28B8B0-2835-45FC-BEA0-B21AAE0F9CB4}" destId="{F9BA8278-8D5F-4F2C-AFD4-94B93346EF4B}" srcOrd="2" destOrd="0" presId="urn:microsoft.com/office/officeart/2005/8/layout/chevron2"/>
    <dgm:cxn modelId="{4BE27023-8960-4507-BAAE-EE2705943ED9}" type="presParOf" srcId="{F9BA8278-8D5F-4F2C-AFD4-94B93346EF4B}" destId="{C9D2AFAB-8B34-40CC-8439-EA56458E6230}" srcOrd="0" destOrd="0" presId="urn:microsoft.com/office/officeart/2005/8/layout/chevron2"/>
    <dgm:cxn modelId="{65DEA15E-C92F-47AE-B840-44B1AC082A4D}" type="presParOf" srcId="{F9BA8278-8D5F-4F2C-AFD4-94B93346EF4B}" destId="{7E3C2886-B889-4FE3-977A-1BAABECE9C04}" srcOrd="1" destOrd="0" presId="urn:microsoft.com/office/officeart/2005/8/layout/chevron2"/>
    <dgm:cxn modelId="{0BD3C7EE-E036-409C-B2EA-4A33865F128C}" type="presParOf" srcId="{8C28B8B0-2835-45FC-BEA0-B21AAE0F9CB4}" destId="{B7262218-5A4C-4913-978A-41C8304DFD8A}" srcOrd="3" destOrd="0" presId="urn:microsoft.com/office/officeart/2005/8/layout/chevron2"/>
    <dgm:cxn modelId="{3DEEB8E6-099D-4122-9DE0-0F6358B23367}" type="presParOf" srcId="{8C28B8B0-2835-45FC-BEA0-B21AAE0F9CB4}" destId="{EF603361-98D4-4A06-97ED-295C9BC13B7E}" srcOrd="4" destOrd="0" presId="urn:microsoft.com/office/officeart/2005/8/layout/chevron2"/>
    <dgm:cxn modelId="{2F9BD889-4B9C-48E9-96FB-A56E613F8B2E}" type="presParOf" srcId="{EF603361-98D4-4A06-97ED-295C9BC13B7E}" destId="{05C1C6DD-9E22-46F5-AD98-224F62725F77}" srcOrd="0" destOrd="0" presId="urn:microsoft.com/office/officeart/2005/8/layout/chevron2"/>
    <dgm:cxn modelId="{047202A4-6047-4B2E-BAE1-9FA336D8599B}" type="presParOf" srcId="{EF603361-98D4-4A06-97ED-295C9BC13B7E}" destId="{E726D615-2EE5-4C9B-95A0-B2547AD9DCD1}" srcOrd="1" destOrd="0" presId="urn:microsoft.com/office/officeart/2005/8/layout/chevron2"/>
    <dgm:cxn modelId="{11242CCE-8DD1-486D-B2F6-8E705D5522EB}" type="presParOf" srcId="{8C28B8B0-2835-45FC-BEA0-B21AAE0F9CB4}" destId="{D053BEEA-2C70-4873-B33E-55269159B93D}" srcOrd="5" destOrd="0" presId="urn:microsoft.com/office/officeart/2005/8/layout/chevron2"/>
    <dgm:cxn modelId="{A478DB57-6D43-4E27-B375-631B7A0DF660}" type="presParOf" srcId="{8C28B8B0-2835-45FC-BEA0-B21AAE0F9CB4}" destId="{768E259B-B940-4CF4-B3F1-E70859270533}" srcOrd="6" destOrd="0" presId="urn:microsoft.com/office/officeart/2005/8/layout/chevron2"/>
    <dgm:cxn modelId="{7CBDC858-AA23-4629-B8DB-24B64A2ED80A}" type="presParOf" srcId="{768E259B-B940-4CF4-B3F1-E70859270533}" destId="{B3F9319D-9A2A-4493-A88B-77792F0A467E}" srcOrd="0" destOrd="0" presId="urn:microsoft.com/office/officeart/2005/8/layout/chevron2"/>
    <dgm:cxn modelId="{57E21345-D909-4A9A-BAC3-D540349C1CCB}" type="presParOf" srcId="{768E259B-B940-4CF4-B3F1-E70859270533}" destId="{D28F1D57-3D42-49D4-B532-E3861C9BB766}" srcOrd="1" destOrd="0" presId="urn:microsoft.com/office/officeart/2005/8/layout/chevron2"/>
    <dgm:cxn modelId="{719FC661-870A-4D47-B511-3331D8BA16F1}" type="presParOf" srcId="{8C28B8B0-2835-45FC-BEA0-B21AAE0F9CB4}" destId="{BBBE8CAC-A3D6-4CD0-9B68-5612DA8C3CBE}" srcOrd="7" destOrd="0" presId="urn:microsoft.com/office/officeart/2005/8/layout/chevron2"/>
    <dgm:cxn modelId="{3A7AC2B7-488C-4AC1-B2D9-A9D5BBF3122E}" type="presParOf" srcId="{8C28B8B0-2835-45FC-BEA0-B21AAE0F9CB4}" destId="{89F40EBE-34D2-4018-854B-8495307E6DFE}" srcOrd="8" destOrd="0" presId="urn:microsoft.com/office/officeart/2005/8/layout/chevron2"/>
    <dgm:cxn modelId="{DA54B27C-AC96-4C89-9FD5-3767ECFA19B0}" type="presParOf" srcId="{89F40EBE-34D2-4018-854B-8495307E6DFE}" destId="{83193818-AE66-4061-AB32-1ED0042CE378}" srcOrd="0" destOrd="0" presId="urn:microsoft.com/office/officeart/2005/8/layout/chevron2"/>
    <dgm:cxn modelId="{AEA07FE5-B9B8-42C1-BD40-5D229BF31420}" type="presParOf" srcId="{89F40EBE-34D2-4018-854B-8495307E6DFE}" destId="{9AC8441F-E56D-40FE-8B49-6D22FDD861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DF2D6-277C-4E2E-BE66-6C80D699E7C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79358BCB-BA11-485B-9B05-2728CD2908B1}">
      <dgm:prSet custT="1"/>
      <dgm:spPr/>
      <dgm:t>
        <a:bodyPr/>
        <a:lstStyle/>
        <a:p>
          <a:r>
            <a:rPr lang="en-US" sz="3200" b="1" dirty="0">
              <a:latin typeface="Arial" panose="020B0604020202020204" pitchFamily="34" charset="0"/>
              <a:cs typeface="Arial" panose="020B0604020202020204" pitchFamily="34" charset="0"/>
            </a:rPr>
            <a:t>1</a:t>
          </a:r>
        </a:p>
      </dgm:t>
    </dgm:pt>
    <dgm:pt modelId="{5ED41C4F-40FA-4EC8-A27A-FFD34AF7F741}" type="parTrans" cxnId="{C888A9C8-CCD0-439C-9C43-0ED95EAE3FD1}">
      <dgm:prSet/>
      <dgm:spPr/>
      <dgm:t>
        <a:bodyPr/>
        <a:lstStyle/>
        <a:p>
          <a:endParaRPr lang="en-US">
            <a:latin typeface="Arial" panose="020B0604020202020204" pitchFamily="34" charset="0"/>
            <a:cs typeface="Arial" panose="020B0604020202020204" pitchFamily="34" charset="0"/>
          </a:endParaRPr>
        </a:p>
      </dgm:t>
    </dgm:pt>
    <dgm:pt modelId="{2596CABC-C966-4490-AEF4-0189C5FFFE3A}" type="sibTrans" cxnId="{C888A9C8-CCD0-439C-9C43-0ED95EAE3FD1}">
      <dgm:prSet/>
      <dgm:spPr/>
      <dgm:t>
        <a:bodyPr/>
        <a:lstStyle/>
        <a:p>
          <a:endParaRPr lang="en-US">
            <a:latin typeface="Arial" panose="020B0604020202020204" pitchFamily="34" charset="0"/>
            <a:cs typeface="Arial" panose="020B0604020202020204" pitchFamily="34" charset="0"/>
          </a:endParaRPr>
        </a:p>
      </dgm:t>
    </dgm:pt>
    <dgm:pt modelId="{AE167B68-4798-4267-9E94-42DE4AFA8984}">
      <dgm:prSet custT="1"/>
      <dgm:spPr/>
      <dgm:t>
        <a:bodyPr/>
        <a:lstStyle/>
        <a:p>
          <a:r>
            <a:rPr lang="nl-NL" sz="3200" b="1" dirty="0">
              <a:latin typeface="Arial" panose="020B0604020202020204" pitchFamily="34" charset="0"/>
              <a:cs typeface="Arial" panose="020B0604020202020204" pitchFamily="34" charset="0"/>
            </a:rPr>
            <a:t>6</a:t>
          </a:r>
        </a:p>
      </dgm:t>
    </dgm:pt>
    <dgm:pt modelId="{72A62A19-E845-4AED-9890-F1FCC7A8AA5B}" type="parTrans" cxnId="{91BF548D-40D2-4CD2-A654-2F47CC3CCE74}">
      <dgm:prSet/>
      <dgm:spPr/>
      <dgm:t>
        <a:bodyPr/>
        <a:lstStyle/>
        <a:p>
          <a:endParaRPr lang="nl-NL">
            <a:latin typeface="Arial" panose="020B0604020202020204" pitchFamily="34" charset="0"/>
            <a:cs typeface="Arial" panose="020B0604020202020204" pitchFamily="34" charset="0"/>
          </a:endParaRPr>
        </a:p>
      </dgm:t>
    </dgm:pt>
    <dgm:pt modelId="{48807EFE-B381-46FC-81B5-CB9389DCC3FA}" type="sibTrans" cxnId="{91BF548D-40D2-4CD2-A654-2F47CC3CCE74}">
      <dgm:prSet/>
      <dgm:spPr/>
      <dgm:t>
        <a:bodyPr/>
        <a:lstStyle/>
        <a:p>
          <a:endParaRPr lang="nl-NL">
            <a:latin typeface="Arial" panose="020B0604020202020204" pitchFamily="34" charset="0"/>
            <a:cs typeface="Arial" panose="020B0604020202020204" pitchFamily="34" charset="0"/>
          </a:endParaRPr>
        </a:p>
      </dgm:t>
    </dgm:pt>
    <dgm:pt modelId="{DF0404F3-3C03-4211-A801-CF6B76D01FBB}">
      <dgm:prSet custT="1"/>
      <dgm:spPr/>
      <dgm:t>
        <a:bodyPr/>
        <a:lstStyle/>
        <a:p>
          <a:pPr algn="ctr"/>
          <a:r>
            <a:rPr lang="en-US" sz="1800" b="1" dirty="0">
              <a:latin typeface="Arial" panose="020B0604020202020204" pitchFamily="34" charset="0"/>
              <a:cs typeface="Arial" panose="020B0604020202020204" pitchFamily="34" charset="0"/>
            </a:rPr>
            <a:t>Researching &amp; formulating a vision</a:t>
          </a:r>
        </a:p>
      </dgm:t>
    </dgm:pt>
    <dgm:pt modelId="{A03E7A46-0C0B-4309-B2E8-C35A6790EF00}" type="parTrans" cxnId="{3D2E5235-2DAE-4669-94F5-BF08A2223C62}">
      <dgm:prSet/>
      <dgm:spPr/>
      <dgm:t>
        <a:bodyPr/>
        <a:lstStyle/>
        <a:p>
          <a:endParaRPr lang="nl-NL">
            <a:latin typeface="Arial" panose="020B0604020202020204" pitchFamily="34" charset="0"/>
            <a:cs typeface="Arial" panose="020B0604020202020204" pitchFamily="34" charset="0"/>
          </a:endParaRPr>
        </a:p>
      </dgm:t>
    </dgm:pt>
    <dgm:pt modelId="{50BF2F8B-45B4-4A3C-8D1E-6CC4CA801548}" type="sibTrans" cxnId="{3D2E5235-2DAE-4669-94F5-BF08A2223C62}">
      <dgm:prSet/>
      <dgm:spPr/>
      <dgm:t>
        <a:bodyPr/>
        <a:lstStyle/>
        <a:p>
          <a:endParaRPr lang="nl-NL">
            <a:latin typeface="Arial" panose="020B0604020202020204" pitchFamily="34" charset="0"/>
            <a:cs typeface="Arial" panose="020B0604020202020204" pitchFamily="34" charset="0"/>
          </a:endParaRPr>
        </a:p>
      </dgm:t>
    </dgm:pt>
    <dgm:pt modelId="{113E300F-09AD-4503-9E40-0F739FA1AA2B}">
      <dgm:prSet custT="1"/>
      <dgm:spPr/>
      <dgm:t>
        <a:bodyPr/>
        <a:lstStyle/>
        <a:p>
          <a:pPr algn="ctr"/>
          <a:r>
            <a:rPr lang="en-GB" sz="1800" b="1" dirty="0">
              <a:latin typeface="Arial" panose="020B0604020202020204" pitchFamily="34" charset="0"/>
              <a:cs typeface="Arial" panose="020B0604020202020204" pitchFamily="34" charset="0"/>
            </a:rPr>
            <a:t>Adding meaning</a:t>
          </a:r>
          <a:endParaRPr lang="nl-NL" sz="1800" b="1" dirty="0">
            <a:latin typeface="Arial" panose="020B0604020202020204" pitchFamily="34" charset="0"/>
            <a:cs typeface="Arial" panose="020B0604020202020204" pitchFamily="34" charset="0"/>
          </a:endParaRPr>
        </a:p>
      </dgm:t>
    </dgm:pt>
    <dgm:pt modelId="{56C74883-CF89-46DA-849B-EFEEF33628E2}" type="parTrans" cxnId="{DE76D627-5DA9-4D8B-998A-CF8409F26DB1}">
      <dgm:prSet/>
      <dgm:spPr/>
      <dgm:t>
        <a:bodyPr/>
        <a:lstStyle/>
        <a:p>
          <a:endParaRPr lang="nl-NL">
            <a:latin typeface="Arial" panose="020B0604020202020204" pitchFamily="34" charset="0"/>
            <a:cs typeface="Arial" panose="020B0604020202020204" pitchFamily="34" charset="0"/>
          </a:endParaRPr>
        </a:p>
      </dgm:t>
    </dgm:pt>
    <dgm:pt modelId="{9EA5FE4B-ED08-45A4-880A-25D2EC6A01FB}" type="sibTrans" cxnId="{DE76D627-5DA9-4D8B-998A-CF8409F26DB1}">
      <dgm:prSet/>
      <dgm:spPr/>
      <dgm:t>
        <a:bodyPr/>
        <a:lstStyle/>
        <a:p>
          <a:endParaRPr lang="nl-NL">
            <a:latin typeface="Arial" panose="020B0604020202020204" pitchFamily="34" charset="0"/>
            <a:cs typeface="Arial" panose="020B0604020202020204" pitchFamily="34" charset="0"/>
          </a:endParaRPr>
        </a:p>
      </dgm:t>
    </dgm:pt>
    <dgm:pt modelId="{A43416AE-3823-489C-B6BD-2970FC64D05D}">
      <dgm:prSet custT="1"/>
      <dgm:spPr/>
      <dgm:t>
        <a:bodyPr/>
        <a:lstStyle/>
        <a:p>
          <a:pPr algn="ctr"/>
          <a:r>
            <a:rPr lang="en-GB" sz="1800" b="1" dirty="0">
              <a:latin typeface="Arial" panose="020B0604020202020204" pitchFamily="34" charset="0"/>
              <a:cs typeface="Arial" panose="020B0604020202020204" pitchFamily="34" charset="0"/>
            </a:rPr>
            <a:t>Specifying and developing</a:t>
          </a:r>
        </a:p>
      </dgm:t>
    </dgm:pt>
    <dgm:pt modelId="{A46C942C-9DA8-4353-96E2-9F4F16A8E5AB}" type="parTrans" cxnId="{999E4155-4B3F-4D06-8D03-D0E1EEE029CC}">
      <dgm:prSet/>
      <dgm:spPr/>
      <dgm:t>
        <a:bodyPr/>
        <a:lstStyle/>
        <a:p>
          <a:endParaRPr lang="nl-NL">
            <a:latin typeface="Arial" panose="020B0604020202020204" pitchFamily="34" charset="0"/>
            <a:cs typeface="Arial" panose="020B0604020202020204" pitchFamily="34" charset="0"/>
          </a:endParaRPr>
        </a:p>
      </dgm:t>
    </dgm:pt>
    <dgm:pt modelId="{2E56B6FD-A8CF-4E67-879B-C8CD35AA8F41}" type="sibTrans" cxnId="{999E4155-4B3F-4D06-8D03-D0E1EEE029CC}">
      <dgm:prSet/>
      <dgm:spPr/>
      <dgm:t>
        <a:bodyPr/>
        <a:lstStyle/>
        <a:p>
          <a:endParaRPr lang="nl-NL">
            <a:latin typeface="Arial" panose="020B0604020202020204" pitchFamily="34" charset="0"/>
            <a:cs typeface="Arial" panose="020B0604020202020204" pitchFamily="34" charset="0"/>
          </a:endParaRPr>
        </a:p>
      </dgm:t>
    </dgm:pt>
    <dgm:pt modelId="{095F4AAF-96AE-45C0-A1DB-31483D7F253D}">
      <dgm:prSet custT="1"/>
      <dgm:spPr/>
      <dgm:t>
        <a:bodyPr/>
        <a:lstStyle/>
        <a:p>
          <a:pPr algn="ctr"/>
          <a:endParaRPr lang="en-GB" sz="1800" b="1" dirty="0">
            <a:latin typeface="Arial" panose="020B0604020202020204" pitchFamily="34" charset="0"/>
            <a:cs typeface="Arial" panose="020B0604020202020204" pitchFamily="34" charset="0"/>
          </a:endParaRPr>
        </a:p>
        <a:p>
          <a:pPr algn="ctr"/>
          <a:r>
            <a:rPr lang="en-GB" sz="1800" b="1" dirty="0">
              <a:latin typeface="Arial" panose="020B0604020202020204" pitchFamily="34" charset="0"/>
              <a:cs typeface="Arial" panose="020B0604020202020204" pitchFamily="34" charset="0"/>
            </a:rPr>
            <a:t>Implementing</a:t>
          </a:r>
          <a:br>
            <a:rPr lang="en-GB"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dgm:t>
    </dgm:pt>
    <dgm:pt modelId="{E66DB856-0839-40E9-9109-924870FC2D42}" type="parTrans" cxnId="{60555BC1-29E7-4CF4-A255-CFACC1770469}">
      <dgm:prSet/>
      <dgm:spPr/>
      <dgm:t>
        <a:bodyPr/>
        <a:lstStyle/>
        <a:p>
          <a:endParaRPr lang="nl-NL">
            <a:latin typeface="Arial" panose="020B0604020202020204" pitchFamily="34" charset="0"/>
            <a:cs typeface="Arial" panose="020B0604020202020204" pitchFamily="34" charset="0"/>
          </a:endParaRPr>
        </a:p>
      </dgm:t>
    </dgm:pt>
    <dgm:pt modelId="{9DA18D93-8716-47E6-B059-32A9FC28FF1A}" type="sibTrans" cxnId="{60555BC1-29E7-4CF4-A255-CFACC1770469}">
      <dgm:prSet/>
      <dgm:spPr/>
      <dgm:t>
        <a:bodyPr/>
        <a:lstStyle/>
        <a:p>
          <a:endParaRPr lang="nl-NL">
            <a:latin typeface="Arial" panose="020B0604020202020204" pitchFamily="34" charset="0"/>
            <a:cs typeface="Arial" panose="020B0604020202020204" pitchFamily="34" charset="0"/>
          </a:endParaRPr>
        </a:p>
      </dgm:t>
    </dgm:pt>
    <dgm:pt modelId="{F29151D2-B655-4682-B437-5FFFB4E828F9}">
      <dgm:prSet custT="1"/>
      <dgm:spPr/>
      <dgm:t>
        <a:bodyPr/>
        <a:lstStyle/>
        <a:p>
          <a:pPr algn="ctr"/>
          <a:endParaRPr lang="en-GB" sz="1800" b="1" dirty="0">
            <a:latin typeface="Arial" panose="020B0604020202020204" pitchFamily="34" charset="0"/>
            <a:cs typeface="Arial" panose="020B0604020202020204" pitchFamily="34" charset="0"/>
          </a:endParaRPr>
        </a:p>
        <a:p>
          <a:pPr algn="ctr"/>
          <a:r>
            <a:rPr lang="en-GB" sz="1800" b="1" dirty="0">
              <a:latin typeface="Arial" panose="020B0604020202020204" pitchFamily="34" charset="0"/>
              <a:cs typeface="Arial" panose="020B0604020202020204" pitchFamily="34" charset="0"/>
            </a:rPr>
            <a:t>Consolidating</a:t>
          </a:r>
          <a:br>
            <a:rPr lang="en-GB"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dgm:t>
    </dgm:pt>
    <dgm:pt modelId="{169FD872-4B9F-4B8D-9A51-83211C311E3A}" type="parTrans" cxnId="{D0712E06-9425-49F9-A8B6-E5B7622AC0A6}">
      <dgm:prSet/>
      <dgm:spPr/>
      <dgm:t>
        <a:bodyPr/>
        <a:lstStyle/>
        <a:p>
          <a:endParaRPr lang="nl-NL">
            <a:latin typeface="Arial" panose="020B0604020202020204" pitchFamily="34" charset="0"/>
            <a:cs typeface="Arial" panose="020B0604020202020204" pitchFamily="34" charset="0"/>
          </a:endParaRPr>
        </a:p>
      </dgm:t>
    </dgm:pt>
    <dgm:pt modelId="{2996652A-0824-41FE-8FA2-9DCC8EC1077E}" type="sibTrans" cxnId="{D0712E06-9425-49F9-A8B6-E5B7622AC0A6}">
      <dgm:prSet/>
      <dgm:spPr/>
      <dgm:t>
        <a:bodyPr/>
        <a:lstStyle/>
        <a:p>
          <a:endParaRPr lang="nl-NL">
            <a:latin typeface="Arial" panose="020B0604020202020204" pitchFamily="34" charset="0"/>
            <a:cs typeface="Arial" panose="020B0604020202020204" pitchFamily="34" charset="0"/>
          </a:endParaRPr>
        </a:p>
      </dgm:t>
    </dgm:pt>
    <dgm:pt modelId="{F3D15230-ABF2-45A9-BDEB-DD74960F6E65}">
      <dgm:prSet custT="1"/>
      <dgm:spPr/>
      <dgm:t>
        <a:bodyPr/>
        <a:lstStyle/>
        <a:p>
          <a:r>
            <a:rPr lang="en-GB" sz="3200" b="1" dirty="0">
              <a:latin typeface="Arial" panose="020B0604020202020204" pitchFamily="34" charset="0"/>
              <a:cs typeface="Arial" panose="020B0604020202020204" pitchFamily="34" charset="0"/>
            </a:rPr>
            <a:t>2</a:t>
          </a:r>
          <a:endParaRPr lang="en-US" sz="3200" b="1" dirty="0">
            <a:latin typeface="Arial" panose="020B0604020202020204" pitchFamily="34" charset="0"/>
            <a:cs typeface="Arial" panose="020B0604020202020204" pitchFamily="34" charset="0"/>
          </a:endParaRPr>
        </a:p>
      </dgm:t>
    </dgm:pt>
    <dgm:pt modelId="{4B8A777A-DC27-4286-965B-65BF0088DF30}" type="parTrans" cxnId="{45F5B295-A46B-42B7-85FB-07A2FAA8D80B}">
      <dgm:prSet/>
      <dgm:spPr/>
      <dgm:t>
        <a:bodyPr/>
        <a:lstStyle/>
        <a:p>
          <a:endParaRPr lang="nl-NL"/>
        </a:p>
      </dgm:t>
    </dgm:pt>
    <dgm:pt modelId="{C3067B5C-2907-44B4-8270-F5078DC9E402}" type="sibTrans" cxnId="{45F5B295-A46B-42B7-85FB-07A2FAA8D80B}">
      <dgm:prSet/>
      <dgm:spPr/>
      <dgm:t>
        <a:bodyPr/>
        <a:lstStyle/>
        <a:p>
          <a:endParaRPr lang="nl-NL"/>
        </a:p>
      </dgm:t>
    </dgm:pt>
    <dgm:pt modelId="{7BE86B57-8A34-4C8B-9632-77C6467F3A03}">
      <dgm:prSet custT="1"/>
      <dgm:spPr/>
      <dgm:t>
        <a:bodyPr/>
        <a:lstStyle/>
        <a:p>
          <a:r>
            <a:rPr lang="en-US" sz="3200" b="1" dirty="0">
              <a:latin typeface="Arial" panose="020B0604020202020204" pitchFamily="34" charset="0"/>
              <a:cs typeface="Arial" panose="020B0604020202020204" pitchFamily="34" charset="0"/>
            </a:rPr>
            <a:t>3</a:t>
          </a:r>
          <a:endParaRPr lang="en-GB" sz="3200" b="1" dirty="0">
            <a:latin typeface="Arial" panose="020B0604020202020204" pitchFamily="34" charset="0"/>
            <a:cs typeface="Arial" panose="020B0604020202020204" pitchFamily="34" charset="0"/>
          </a:endParaRPr>
        </a:p>
      </dgm:t>
    </dgm:pt>
    <dgm:pt modelId="{06A40F5B-5297-4725-A9DC-8123D3281679}" type="parTrans" cxnId="{A9E237B1-516C-4C57-AEED-BEE63DEC1155}">
      <dgm:prSet/>
      <dgm:spPr/>
      <dgm:t>
        <a:bodyPr/>
        <a:lstStyle/>
        <a:p>
          <a:endParaRPr lang="nl-NL"/>
        </a:p>
      </dgm:t>
    </dgm:pt>
    <dgm:pt modelId="{0CF37A2C-3C66-4191-BA9C-11CE8F98D66C}" type="sibTrans" cxnId="{A9E237B1-516C-4C57-AEED-BEE63DEC1155}">
      <dgm:prSet/>
      <dgm:spPr/>
      <dgm:t>
        <a:bodyPr/>
        <a:lstStyle/>
        <a:p>
          <a:endParaRPr lang="nl-NL"/>
        </a:p>
      </dgm:t>
    </dgm:pt>
    <dgm:pt modelId="{36BB1B75-618A-4CB5-9751-37AB1CB8A6D5}">
      <dgm:prSet custT="1"/>
      <dgm:spPr/>
      <dgm:t>
        <a:bodyPr/>
        <a:lstStyle/>
        <a:p>
          <a:pPr algn="ctr"/>
          <a:r>
            <a:rPr lang="en-GB" sz="1800" b="1" dirty="0">
              <a:latin typeface="Arial" panose="020B0604020202020204" pitchFamily="34" charset="0"/>
              <a:cs typeface="Arial" panose="020B0604020202020204" pitchFamily="34" charset="0"/>
            </a:rPr>
            <a:t>Increasing power of imagination &amp; experimenting</a:t>
          </a:r>
          <a:endParaRPr lang="en-US" sz="1800" b="1" dirty="0">
            <a:latin typeface="Arial" panose="020B0604020202020204" pitchFamily="34" charset="0"/>
            <a:cs typeface="Arial" panose="020B0604020202020204" pitchFamily="34" charset="0"/>
          </a:endParaRPr>
        </a:p>
      </dgm:t>
    </dgm:pt>
    <dgm:pt modelId="{7FBA3362-688F-4C7B-8249-394120A1E29F}" type="parTrans" cxnId="{FFB12A6B-DFD2-442B-AA9C-7612DD72D1B4}">
      <dgm:prSet/>
      <dgm:spPr/>
      <dgm:t>
        <a:bodyPr/>
        <a:lstStyle/>
        <a:p>
          <a:endParaRPr lang="nl-NL"/>
        </a:p>
      </dgm:t>
    </dgm:pt>
    <dgm:pt modelId="{7BE89031-A83E-4628-B437-2EA7BE7B53D3}" type="sibTrans" cxnId="{FFB12A6B-DFD2-442B-AA9C-7612DD72D1B4}">
      <dgm:prSet/>
      <dgm:spPr/>
      <dgm:t>
        <a:bodyPr/>
        <a:lstStyle/>
        <a:p>
          <a:endParaRPr lang="nl-NL"/>
        </a:p>
      </dgm:t>
    </dgm:pt>
    <dgm:pt modelId="{D7A4E87C-F16A-4BCD-B843-5BD9E6FF277F}">
      <dgm:prSet custT="1"/>
      <dgm:spPr/>
      <dgm:t>
        <a:bodyPr/>
        <a:lstStyle/>
        <a:p>
          <a:r>
            <a:rPr lang="en-GB" sz="3200" b="1" dirty="0">
              <a:latin typeface="Arial" panose="020B0604020202020204" pitchFamily="34" charset="0"/>
              <a:cs typeface="Arial" panose="020B0604020202020204" pitchFamily="34" charset="0"/>
            </a:rPr>
            <a:t>4</a:t>
          </a:r>
          <a:endParaRPr lang="nl-NL" sz="3200" b="1" dirty="0">
            <a:latin typeface="Arial" panose="020B0604020202020204" pitchFamily="34" charset="0"/>
            <a:cs typeface="Arial" panose="020B0604020202020204" pitchFamily="34" charset="0"/>
          </a:endParaRPr>
        </a:p>
      </dgm:t>
    </dgm:pt>
    <dgm:pt modelId="{B80D38FE-799E-4CEB-99AC-DDE1AE1933F8}" type="parTrans" cxnId="{2C87CC19-A2A3-495D-A1C6-DBA1E1B2632B}">
      <dgm:prSet/>
      <dgm:spPr/>
      <dgm:t>
        <a:bodyPr/>
        <a:lstStyle/>
        <a:p>
          <a:endParaRPr lang="nl-NL"/>
        </a:p>
      </dgm:t>
    </dgm:pt>
    <dgm:pt modelId="{39ED0C2A-509F-4F38-AB79-BB540C8C6B15}" type="sibTrans" cxnId="{2C87CC19-A2A3-495D-A1C6-DBA1E1B2632B}">
      <dgm:prSet/>
      <dgm:spPr/>
      <dgm:t>
        <a:bodyPr/>
        <a:lstStyle/>
        <a:p>
          <a:endParaRPr lang="nl-NL"/>
        </a:p>
      </dgm:t>
    </dgm:pt>
    <dgm:pt modelId="{E077E5FD-59CC-4570-A385-DF1BBF393201}">
      <dgm:prSet custT="1"/>
      <dgm:spPr/>
      <dgm:t>
        <a:bodyPr/>
        <a:lstStyle/>
        <a:p>
          <a:r>
            <a:rPr lang="en-GB" sz="3200" b="1">
              <a:latin typeface="Arial" panose="020B0604020202020204" pitchFamily="34" charset="0"/>
              <a:cs typeface="Arial" panose="020B0604020202020204" pitchFamily="34" charset="0"/>
            </a:rPr>
            <a:t>5</a:t>
          </a:r>
          <a:endParaRPr lang="en-GB" sz="3200" b="1" dirty="0">
            <a:latin typeface="Arial" panose="020B0604020202020204" pitchFamily="34" charset="0"/>
            <a:cs typeface="Arial" panose="020B0604020202020204" pitchFamily="34" charset="0"/>
          </a:endParaRPr>
        </a:p>
      </dgm:t>
    </dgm:pt>
    <dgm:pt modelId="{032DAC8A-B6B0-4F9B-8D6D-A97293B37504}" type="parTrans" cxnId="{8637157F-6DDE-4EEE-A7AC-6CB932431416}">
      <dgm:prSet/>
      <dgm:spPr/>
      <dgm:t>
        <a:bodyPr/>
        <a:lstStyle/>
        <a:p>
          <a:endParaRPr lang="nl-NL"/>
        </a:p>
      </dgm:t>
    </dgm:pt>
    <dgm:pt modelId="{26BA017D-3867-46B8-AA84-91693BFC5D04}" type="sibTrans" cxnId="{8637157F-6DDE-4EEE-A7AC-6CB932431416}">
      <dgm:prSet/>
      <dgm:spPr/>
      <dgm:t>
        <a:bodyPr/>
        <a:lstStyle/>
        <a:p>
          <a:endParaRPr lang="nl-NL"/>
        </a:p>
      </dgm:t>
    </dgm:pt>
    <dgm:pt modelId="{CEB1DF60-24AC-46DB-B69C-8BCAD8505ECE}" type="pres">
      <dgm:prSet presAssocID="{8F3DF2D6-277C-4E2E-BE66-6C80D699E7C4}" presName="Name0" presStyleCnt="0">
        <dgm:presLayoutVars>
          <dgm:chPref val="3"/>
          <dgm:dir/>
          <dgm:animLvl val="lvl"/>
          <dgm:resizeHandles/>
        </dgm:presLayoutVars>
      </dgm:prSet>
      <dgm:spPr/>
    </dgm:pt>
    <dgm:pt modelId="{8DE91F18-FEF3-46FD-A3B0-3D0B1FB28B60}" type="pres">
      <dgm:prSet presAssocID="{79358BCB-BA11-485B-9B05-2728CD2908B1}" presName="horFlow" presStyleCnt="0"/>
      <dgm:spPr/>
    </dgm:pt>
    <dgm:pt modelId="{A5668C3A-5848-4E6E-B3CE-6AD20791E1F9}" type="pres">
      <dgm:prSet presAssocID="{79358BCB-BA11-485B-9B05-2728CD2908B1}" presName="bigChev" presStyleLbl="node1" presStyleIdx="0" presStyleCnt="6" custLinFactX="-84729" custLinFactNeighborX="-100000" custLinFactNeighborY="-1680"/>
      <dgm:spPr/>
    </dgm:pt>
    <dgm:pt modelId="{5ADB2BEA-E6B6-4497-839B-65E7027A7095}" type="pres">
      <dgm:prSet presAssocID="{A03E7A46-0C0B-4309-B2E8-C35A6790EF00}" presName="parTrans" presStyleCnt="0"/>
      <dgm:spPr/>
    </dgm:pt>
    <dgm:pt modelId="{CD6B9EE5-0AA1-47AA-895E-908DB7420DA7}" type="pres">
      <dgm:prSet presAssocID="{DF0404F3-3C03-4211-A801-CF6B76D01FBB}" presName="node" presStyleLbl="alignAccFollowNode1" presStyleIdx="0" presStyleCnt="6" custScaleX="303864" custLinFactX="-82301" custLinFactNeighborX="-100000" custLinFactNeighborY="0">
        <dgm:presLayoutVars>
          <dgm:bulletEnabled val="1"/>
        </dgm:presLayoutVars>
      </dgm:prSet>
      <dgm:spPr/>
    </dgm:pt>
    <dgm:pt modelId="{29F08F7A-72BD-4026-AA83-0008F6E29113}" type="pres">
      <dgm:prSet presAssocID="{79358BCB-BA11-485B-9B05-2728CD2908B1}" presName="vSp" presStyleCnt="0"/>
      <dgm:spPr/>
    </dgm:pt>
    <dgm:pt modelId="{B325A91F-8A21-4AF9-9E5C-D7136A130881}" type="pres">
      <dgm:prSet presAssocID="{F3D15230-ABF2-45A9-BDEB-DD74960F6E65}" presName="horFlow" presStyleCnt="0"/>
      <dgm:spPr/>
    </dgm:pt>
    <dgm:pt modelId="{A63D945F-B57A-41DD-8CAF-9DD0E8264318}" type="pres">
      <dgm:prSet presAssocID="{F3D15230-ABF2-45A9-BDEB-DD74960F6E65}" presName="bigChev" presStyleLbl="node1" presStyleIdx="1" presStyleCnt="6" custLinFactX="-84729" custLinFactNeighborX="-100000" custLinFactNeighborY="-1680"/>
      <dgm:spPr/>
    </dgm:pt>
    <dgm:pt modelId="{1D742434-8C7A-4D7C-B7CB-13D54FC434AC}" type="pres">
      <dgm:prSet presAssocID="{7FBA3362-688F-4C7B-8249-394120A1E29F}" presName="parTrans" presStyleCnt="0"/>
      <dgm:spPr/>
    </dgm:pt>
    <dgm:pt modelId="{DB8F7DC7-3F73-4598-B52C-02FC44A6786C}" type="pres">
      <dgm:prSet presAssocID="{36BB1B75-618A-4CB5-9751-37AB1CB8A6D5}" presName="node" presStyleLbl="alignAccFollowNode1" presStyleIdx="1" presStyleCnt="6" custScaleX="405908" custLinFactX="-68283" custLinFactNeighborX="-100000">
        <dgm:presLayoutVars>
          <dgm:bulletEnabled val="1"/>
        </dgm:presLayoutVars>
      </dgm:prSet>
      <dgm:spPr/>
    </dgm:pt>
    <dgm:pt modelId="{7067A8E7-0282-46A4-AB11-64CBE7870402}" type="pres">
      <dgm:prSet presAssocID="{F3D15230-ABF2-45A9-BDEB-DD74960F6E65}" presName="vSp" presStyleCnt="0"/>
      <dgm:spPr/>
    </dgm:pt>
    <dgm:pt modelId="{EACA7F6C-61B1-4BAA-A00F-8EA68B86E616}" type="pres">
      <dgm:prSet presAssocID="{7BE86B57-8A34-4C8B-9632-77C6467F3A03}" presName="horFlow" presStyleCnt="0"/>
      <dgm:spPr/>
    </dgm:pt>
    <dgm:pt modelId="{A26F5277-787C-44E0-A7AB-24D06839BC85}" type="pres">
      <dgm:prSet presAssocID="{7BE86B57-8A34-4C8B-9632-77C6467F3A03}" presName="bigChev" presStyleLbl="node1" presStyleIdx="2" presStyleCnt="6" custLinFactX="-84729" custLinFactNeighborX="-100000" custLinFactNeighborY="-1680"/>
      <dgm:spPr/>
    </dgm:pt>
    <dgm:pt modelId="{AFF2CC8E-2519-4762-827B-B2EA70B41C44}" type="pres">
      <dgm:prSet presAssocID="{56C74883-CF89-46DA-849B-EFEEF33628E2}" presName="parTrans" presStyleCnt="0"/>
      <dgm:spPr/>
    </dgm:pt>
    <dgm:pt modelId="{7D201E3B-4CD1-4AE6-901A-AFCA3835512B}" type="pres">
      <dgm:prSet presAssocID="{113E300F-09AD-4503-9E40-0F739FA1AA2B}" presName="node" presStyleLbl="alignAccFollowNode1" presStyleIdx="2" presStyleCnt="6" custScaleX="201089" custLinFactX="167239" custLinFactNeighborX="200000" custLinFactNeighborY="4418">
        <dgm:presLayoutVars>
          <dgm:bulletEnabled val="1"/>
        </dgm:presLayoutVars>
      </dgm:prSet>
      <dgm:spPr/>
    </dgm:pt>
    <dgm:pt modelId="{15C49542-07B7-4F32-8A70-0E6110876996}" type="pres">
      <dgm:prSet presAssocID="{7BE86B57-8A34-4C8B-9632-77C6467F3A03}" presName="vSp" presStyleCnt="0"/>
      <dgm:spPr/>
    </dgm:pt>
    <dgm:pt modelId="{ACF5C9E2-EBC6-4375-B93D-94C8DEBF44D2}" type="pres">
      <dgm:prSet presAssocID="{D7A4E87C-F16A-4BCD-B843-5BD9E6FF277F}" presName="horFlow" presStyleCnt="0"/>
      <dgm:spPr/>
    </dgm:pt>
    <dgm:pt modelId="{865D3F28-165B-4977-B13D-CE04CD99E2D1}" type="pres">
      <dgm:prSet presAssocID="{D7A4E87C-F16A-4BCD-B843-5BD9E6FF277F}" presName="bigChev" presStyleLbl="node1" presStyleIdx="3" presStyleCnt="6" custLinFactX="-84729" custLinFactNeighborX="-100000" custLinFactNeighborY="-1680"/>
      <dgm:spPr/>
    </dgm:pt>
    <dgm:pt modelId="{11D3B8A2-0692-4C1C-8751-540AB789D939}" type="pres">
      <dgm:prSet presAssocID="{A46C942C-9DA8-4353-96E2-9F4F16A8E5AB}" presName="parTrans" presStyleCnt="0"/>
      <dgm:spPr/>
    </dgm:pt>
    <dgm:pt modelId="{EFAF69D0-692A-466C-A211-6925916D7046}" type="pres">
      <dgm:prSet presAssocID="{A43416AE-3823-489C-B6BD-2970FC64D05D}" presName="node" presStyleLbl="alignAccFollowNode1" presStyleIdx="3" presStyleCnt="6" custScaleX="247551" custLinFactX="208666" custLinFactNeighborX="300000" custLinFactNeighborY="1">
        <dgm:presLayoutVars>
          <dgm:bulletEnabled val="1"/>
        </dgm:presLayoutVars>
      </dgm:prSet>
      <dgm:spPr/>
    </dgm:pt>
    <dgm:pt modelId="{FBB492CE-F0CE-4382-8F10-CB62F648EE27}" type="pres">
      <dgm:prSet presAssocID="{D7A4E87C-F16A-4BCD-B843-5BD9E6FF277F}" presName="vSp" presStyleCnt="0"/>
      <dgm:spPr/>
    </dgm:pt>
    <dgm:pt modelId="{F7D05E01-A72B-4D16-B0EC-76DA0B72A7A8}" type="pres">
      <dgm:prSet presAssocID="{E077E5FD-59CC-4570-A385-DF1BBF393201}" presName="horFlow" presStyleCnt="0"/>
      <dgm:spPr/>
    </dgm:pt>
    <dgm:pt modelId="{C78A1D47-7291-4C0A-80D9-7B8B9B28CAB1}" type="pres">
      <dgm:prSet presAssocID="{E077E5FD-59CC-4570-A385-DF1BBF393201}" presName="bigChev" presStyleLbl="node1" presStyleIdx="4" presStyleCnt="6" custLinFactX="-84729" custLinFactNeighborX="-100000" custLinFactNeighborY="-1680"/>
      <dgm:spPr/>
    </dgm:pt>
    <dgm:pt modelId="{1D37F562-6860-42C7-8229-1F9D1F41F345}" type="pres">
      <dgm:prSet presAssocID="{E66DB856-0839-40E9-9109-924870FC2D42}" presName="parTrans" presStyleCnt="0"/>
      <dgm:spPr/>
    </dgm:pt>
    <dgm:pt modelId="{75AE0FB9-0023-45C5-AFA0-090152812813}" type="pres">
      <dgm:prSet presAssocID="{095F4AAF-96AE-45C0-A1DB-31483D7F253D}" presName="node" presStyleLbl="alignAccFollowNode1" presStyleIdx="4" presStyleCnt="6" custScaleX="256421" custLinFactX="297109" custLinFactNeighborX="300000" custLinFactNeighborY="6074">
        <dgm:presLayoutVars>
          <dgm:bulletEnabled val="1"/>
        </dgm:presLayoutVars>
      </dgm:prSet>
      <dgm:spPr/>
    </dgm:pt>
    <dgm:pt modelId="{6F89F05E-4E75-461A-8A18-5EA6195D57C8}" type="pres">
      <dgm:prSet presAssocID="{E077E5FD-59CC-4570-A385-DF1BBF393201}" presName="vSp" presStyleCnt="0"/>
      <dgm:spPr/>
    </dgm:pt>
    <dgm:pt modelId="{1C8429B1-3884-46A7-B928-451BD78CE5DA}" type="pres">
      <dgm:prSet presAssocID="{AE167B68-4798-4267-9E94-42DE4AFA8984}" presName="horFlow" presStyleCnt="0"/>
      <dgm:spPr/>
    </dgm:pt>
    <dgm:pt modelId="{A6449030-36B3-4266-93BE-E0BAEB3512E1}" type="pres">
      <dgm:prSet presAssocID="{AE167B68-4798-4267-9E94-42DE4AFA8984}" presName="bigChev" presStyleLbl="node1" presStyleIdx="5" presStyleCnt="6" custLinFactX="-84729" custLinFactNeighborX="-100000" custLinFactNeighborY="-1680"/>
      <dgm:spPr/>
    </dgm:pt>
    <dgm:pt modelId="{55EE6CEE-635C-4B90-A945-250CD0EDF179}" type="pres">
      <dgm:prSet presAssocID="{169FD872-4B9F-4B8D-9A51-83211C311E3A}" presName="parTrans" presStyleCnt="0"/>
      <dgm:spPr/>
    </dgm:pt>
    <dgm:pt modelId="{1EF78F26-7BEA-40D9-92D7-C38B55B8A75F}" type="pres">
      <dgm:prSet presAssocID="{F29151D2-B655-4682-B437-5FFFB4E828F9}" presName="node" presStyleLbl="alignAccFollowNode1" presStyleIdx="5" presStyleCnt="6" custScaleX="154445" custLinFactX="316432" custLinFactNeighborX="400000">
        <dgm:presLayoutVars>
          <dgm:bulletEnabled val="1"/>
        </dgm:presLayoutVars>
      </dgm:prSet>
      <dgm:spPr/>
    </dgm:pt>
  </dgm:ptLst>
  <dgm:cxnLst>
    <dgm:cxn modelId="{D0712E06-9425-49F9-A8B6-E5B7622AC0A6}" srcId="{AE167B68-4798-4267-9E94-42DE4AFA8984}" destId="{F29151D2-B655-4682-B437-5FFFB4E828F9}" srcOrd="0" destOrd="0" parTransId="{169FD872-4B9F-4B8D-9A51-83211C311E3A}" sibTransId="{2996652A-0824-41FE-8FA2-9DCC8EC1077E}"/>
    <dgm:cxn modelId="{8B90E10B-EFB0-4514-9736-2C6D6258F5A9}" type="presOf" srcId="{F3D15230-ABF2-45A9-BDEB-DD74960F6E65}" destId="{A63D945F-B57A-41DD-8CAF-9DD0E8264318}" srcOrd="0" destOrd="0" presId="urn:microsoft.com/office/officeart/2005/8/layout/lProcess3"/>
    <dgm:cxn modelId="{2C87CC19-A2A3-495D-A1C6-DBA1E1B2632B}" srcId="{8F3DF2D6-277C-4E2E-BE66-6C80D699E7C4}" destId="{D7A4E87C-F16A-4BCD-B843-5BD9E6FF277F}" srcOrd="3" destOrd="0" parTransId="{B80D38FE-799E-4CEB-99AC-DDE1AE1933F8}" sibTransId="{39ED0C2A-509F-4F38-AB79-BB540C8C6B15}"/>
    <dgm:cxn modelId="{A366661E-A0D8-4FA2-968D-7857C41B0D97}" type="presOf" srcId="{E077E5FD-59CC-4570-A385-DF1BBF393201}" destId="{C78A1D47-7291-4C0A-80D9-7B8B9B28CAB1}" srcOrd="0" destOrd="0" presId="urn:microsoft.com/office/officeart/2005/8/layout/lProcess3"/>
    <dgm:cxn modelId="{DE76D627-5DA9-4D8B-998A-CF8409F26DB1}" srcId="{7BE86B57-8A34-4C8B-9632-77C6467F3A03}" destId="{113E300F-09AD-4503-9E40-0F739FA1AA2B}" srcOrd="0" destOrd="0" parTransId="{56C74883-CF89-46DA-849B-EFEEF33628E2}" sibTransId="{9EA5FE4B-ED08-45A4-880A-25D2EC6A01FB}"/>
    <dgm:cxn modelId="{175F102D-5FBE-4BEA-BCA5-E433A9129F93}" type="presOf" srcId="{79358BCB-BA11-485B-9B05-2728CD2908B1}" destId="{A5668C3A-5848-4E6E-B3CE-6AD20791E1F9}" srcOrd="0" destOrd="0" presId="urn:microsoft.com/office/officeart/2005/8/layout/lProcess3"/>
    <dgm:cxn modelId="{F9E55330-9EEC-4F26-8282-DCB2D3F5BC8B}" type="presOf" srcId="{DF0404F3-3C03-4211-A801-CF6B76D01FBB}" destId="{CD6B9EE5-0AA1-47AA-895E-908DB7420DA7}" srcOrd="0" destOrd="0" presId="urn:microsoft.com/office/officeart/2005/8/layout/lProcess3"/>
    <dgm:cxn modelId="{CD114B32-41AF-4DAA-AC87-94350FDAFC4E}" type="presOf" srcId="{7BE86B57-8A34-4C8B-9632-77C6467F3A03}" destId="{A26F5277-787C-44E0-A7AB-24D06839BC85}" srcOrd="0" destOrd="0" presId="urn:microsoft.com/office/officeart/2005/8/layout/lProcess3"/>
    <dgm:cxn modelId="{3D2E5235-2DAE-4669-94F5-BF08A2223C62}" srcId="{79358BCB-BA11-485B-9B05-2728CD2908B1}" destId="{DF0404F3-3C03-4211-A801-CF6B76D01FBB}" srcOrd="0" destOrd="0" parTransId="{A03E7A46-0C0B-4309-B2E8-C35A6790EF00}" sibTransId="{50BF2F8B-45B4-4A3C-8D1E-6CC4CA801548}"/>
    <dgm:cxn modelId="{D36A0067-D384-42FD-B00B-F2D235B7B701}" type="presOf" srcId="{095F4AAF-96AE-45C0-A1DB-31483D7F253D}" destId="{75AE0FB9-0023-45C5-AFA0-090152812813}" srcOrd="0" destOrd="0" presId="urn:microsoft.com/office/officeart/2005/8/layout/lProcess3"/>
    <dgm:cxn modelId="{FFB12A6B-DFD2-442B-AA9C-7612DD72D1B4}" srcId="{F3D15230-ABF2-45A9-BDEB-DD74960F6E65}" destId="{36BB1B75-618A-4CB5-9751-37AB1CB8A6D5}" srcOrd="0" destOrd="0" parTransId="{7FBA3362-688F-4C7B-8249-394120A1E29F}" sibTransId="{7BE89031-A83E-4628-B437-2EA7BE7B53D3}"/>
    <dgm:cxn modelId="{999E4155-4B3F-4D06-8D03-D0E1EEE029CC}" srcId="{D7A4E87C-F16A-4BCD-B843-5BD9E6FF277F}" destId="{A43416AE-3823-489C-B6BD-2970FC64D05D}" srcOrd="0" destOrd="0" parTransId="{A46C942C-9DA8-4353-96E2-9F4F16A8E5AB}" sibTransId="{2E56B6FD-A8CF-4E67-879B-C8CD35AA8F41}"/>
    <dgm:cxn modelId="{BE06BC57-7789-4B2F-96ED-D351B4140DC2}" type="presOf" srcId="{D7A4E87C-F16A-4BCD-B843-5BD9E6FF277F}" destId="{865D3F28-165B-4977-B13D-CE04CD99E2D1}" srcOrd="0" destOrd="0" presId="urn:microsoft.com/office/officeart/2005/8/layout/lProcess3"/>
    <dgm:cxn modelId="{8637157F-6DDE-4EEE-A7AC-6CB932431416}" srcId="{8F3DF2D6-277C-4E2E-BE66-6C80D699E7C4}" destId="{E077E5FD-59CC-4570-A385-DF1BBF393201}" srcOrd="4" destOrd="0" parTransId="{032DAC8A-B6B0-4F9B-8D6D-A97293B37504}" sibTransId="{26BA017D-3867-46B8-AA84-91693BFC5D04}"/>
    <dgm:cxn modelId="{342D5C88-F3CB-4A59-A941-E1FC329717B5}" type="presOf" srcId="{A43416AE-3823-489C-B6BD-2970FC64D05D}" destId="{EFAF69D0-692A-466C-A211-6925916D7046}" srcOrd="0" destOrd="0" presId="urn:microsoft.com/office/officeart/2005/8/layout/lProcess3"/>
    <dgm:cxn modelId="{91BF548D-40D2-4CD2-A654-2F47CC3CCE74}" srcId="{8F3DF2D6-277C-4E2E-BE66-6C80D699E7C4}" destId="{AE167B68-4798-4267-9E94-42DE4AFA8984}" srcOrd="5" destOrd="0" parTransId="{72A62A19-E845-4AED-9890-F1FCC7A8AA5B}" sibTransId="{48807EFE-B381-46FC-81B5-CB9389DCC3FA}"/>
    <dgm:cxn modelId="{92432392-2552-47C6-8B71-6732315F9549}" type="presOf" srcId="{AE167B68-4798-4267-9E94-42DE4AFA8984}" destId="{A6449030-36B3-4266-93BE-E0BAEB3512E1}" srcOrd="0" destOrd="0" presId="urn:microsoft.com/office/officeart/2005/8/layout/lProcess3"/>
    <dgm:cxn modelId="{45F5B295-A46B-42B7-85FB-07A2FAA8D80B}" srcId="{8F3DF2D6-277C-4E2E-BE66-6C80D699E7C4}" destId="{F3D15230-ABF2-45A9-BDEB-DD74960F6E65}" srcOrd="1" destOrd="0" parTransId="{4B8A777A-DC27-4286-965B-65BF0088DF30}" sibTransId="{C3067B5C-2907-44B4-8270-F5078DC9E402}"/>
    <dgm:cxn modelId="{3312BC96-40F2-4D6F-B2EF-D979E4E6083E}" type="presOf" srcId="{36BB1B75-618A-4CB5-9751-37AB1CB8A6D5}" destId="{DB8F7DC7-3F73-4598-B52C-02FC44A6786C}" srcOrd="0" destOrd="0" presId="urn:microsoft.com/office/officeart/2005/8/layout/lProcess3"/>
    <dgm:cxn modelId="{A9E237B1-516C-4C57-AEED-BEE63DEC1155}" srcId="{8F3DF2D6-277C-4E2E-BE66-6C80D699E7C4}" destId="{7BE86B57-8A34-4C8B-9632-77C6467F3A03}" srcOrd="2" destOrd="0" parTransId="{06A40F5B-5297-4725-A9DC-8123D3281679}" sibTransId="{0CF37A2C-3C66-4191-BA9C-11CE8F98D66C}"/>
    <dgm:cxn modelId="{60555BC1-29E7-4CF4-A255-CFACC1770469}" srcId="{E077E5FD-59CC-4570-A385-DF1BBF393201}" destId="{095F4AAF-96AE-45C0-A1DB-31483D7F253D}" srcOrd="0" destOrd="0" parTransId="{E66DB856-0839-40E9-9109-924870FC2D42}" sibTransId="{9DA18D93-8716-47E6-B059-32A9FC28FF1A}"/>
    <dgm:cxn modelId="{8BD584C8-2BA7-4DB7-B1A9-350E6F7309D0}" type="presOf" srcId="{8F3DF2D6-277C-4E2E-BE66-6C80D699E7C4}" destId="{CEB1DF60-24AC-46DB-B69C-8BCAD8505ECE}" srcOrd="0" destOrd="0" presId="urn:microsoft.com/office/officeart/2005/8/layout/lProcess3"/>
    <dgm:cxn modelId="{C888A9C8-CCD0-439C-9C43-0ED95EAE3FD1}" srcId="{8F3DF2D6-277C-4E2E-BE66-6C80D699E7C4}" destId="{79358BCB-BA11-485B-9B05-2728CD2908B1}" srcOrd="0" destOrd="0" parTransId="{5ED41C4F-40FA-4EC8-A27A-FFD34AF7F741}" sibTransId="{2596CABC-C966-4490-AEF4-0189C5FFFE3A}"/>
    <dgm:cxn modelId="{666AD0D5-FE97-45F9-A66A-EA471217101B}" type="presOf" srcId="{113E300F-09AD-4503-9E40-0F739FA1AA2B}" destId="{7D201E3B-4CD1-4AE6-901A-AFCA3835512B}" srcOrd="0" destOrd="0" presId="urn:microsoft.com/office/officeart/2005/8/layout/lProcess3"/>
    <dgm:cxn modelId="{3F66ADEC-8D6E-4BEC-8D29-73A407CE30C1}" type="presOf" srcId="{F29151D2-B655-4682-B437-5FFFB4E828F9}" destId="{1EF78F26-7BEA-40D9-92D7-C38B55B8A75F}" srcOrd="0" destOrd="0" presId="urn:microsoft.com/office/officeart/2005/8/layout/lProcess3"/>
    <dgm:cxn modelId="{387DE46F-A76F-49A5-8E8D-537A3E862060}" type="presParOf" srcId="{CEB1DF60-24AC-46DB-B69C-8BCAD8505ECE}" destId="{8DE91F18-FEF3-46FD-A3B0-3D0B1FB28B60}" srcOrd="0" destOrd="0" presId="urn:microsoft.com/office/officeart/2005/8/layout/lProcess3"/>
    <dgm:cxn modelId="{50C8FF59-45B5-46F4-8045-A4ACBC022416}" type="presParOf" srcId="{8DE91F18-FEF3-46FD-A3B0-3D0B1FB28B60}" destId="{A5668C3A-5848-4E6E-B3CE-6AD20791E1F9}" srcOrd="0" destOrd="0" presId="urn:microsoft.com/office/officeart/2005/8/layout/lProcess3"/>
    <dgm:cxn modelId="{6A254629-2CFD-479B-B3A7-E7A4E9ADD54C}" type="presParOf" srcId="{8DE91F18-FEF3-46FD-A3B0-3D0B1FB28B60}" destId="{5ADB2BEA-E6B6-4497-839B-65E7027A7095}" srcOrd="1" destOrd="0" presId="urn:microsoft.com/office/officeart/2005/8/layout/lProcess3"/>
    <dgm:cxn modelId="{0E7D5039-C9DD-491C-814F-ABFDEC7A9942}" type="presParOf" srcId="{8DE91F18-FEF3-46FD-A3B0-3D0B1FB28B60}" destId="{CD6B9EE5-0AA1-47AA-895E-908DB7420DA7}" srcOrd="2" destOrd="0" presId="urn:microsoft.com/office/officeart/2005/8/layout/lProcess3"/>
    <dgm:cxn modelId="{5A7F07C4-2C44-4A5E-88AC-7AAF6A9BB827}" type="presParOf" srcId="{CEB1DF60-24AC-46DB-B69C-8BCAD8505ECE}" destId="{29F08F7A-72BD-4026-AA83-0008F6E29113}" srcOrd="1" destOrd="0" presId="urn:microsoft.com/office/officeart/2005/8/layout/lProcess3"/>
    <dgm:cxn modelId="{B9A8A7A4-CB1B-49B7-A725-14B5DA1014A4}" type="presParOf" srcId="{CEB1DF60-24AC-46DB-B69C-8BCAD8505ECE}" destId="{B325A91F-8A21-4AF9-9E5C-D7136A130881}" srcOrd="2" destOrd="0" presId="urn:microsoft.com/office/officeart/2005/8/layout/lProcess3"/>
    <dgm:cxn modelId="{7177850F-A6FC-4555-AB1C-63394030760A}" type="presParOf" srcId="{B325A91F-8A21-4AF9-9E5C-D7136A130881}" destId="{A63D945F-B57A-41DD-8CAF-9DD0E8264318}" srcOrd="0" destOrd="0" presId="urn:microsoft.com/office/officeart/2005/8/layout/lProcess3"/>
    <dgm:cxn modelId="{A0A3F5FC-AF1D-4564-B109-42B53976E91D}" type="presParOf" srcId="{B325A91F-8A21-4AF9-9E5C-D7136A130881}" destId="{1D742434-8C7A-4D7C-B7CB-13D54FC434AC}" srcOrd="1" destOrd="0" presId="urn:microsoft.com/office/officeart/2005/8/layout/lProcess3"/>
    <dgm:cxn modelId="{54D77C2E-6B96-48AA-88B0-09BEB111B50E}" type="presParOf" srcId="{B325A91F-8A21-4AF9-9E5C-D7136A130881}" destId="{DB8F7DC7-3F73-4598-B52C-02FC44A6786C}" srcOrd="2" destOrd="0" presId="urn:microsoft.com/office/officeart/2005/8/layout/lProcess3"/>
    <dgm:cxn modelId="{88858EE9-52DC-4CFB-B7B6-DCBB58C8ED12}" type="presParOf" srcId="{CEB1DF60-24AC-46DB-B69C-8BCAD8505ECE}" destId="{7067A8E7-0282-46A4-AB11-64CBE7870402}" srcOrd="3" destOrd="0" presId="urn:microsoft.com/office/officeart/2005/8/layout/lProcess3"/>
    <dgm:cxn modelId="{0AD58D90-FC67-4CCC-A73C-C04D001665DB}" type="presParOf" srcId="{CEB1DF60-24AC-46DB-B69C-8BCAD8505ECE}" destId="{EACA7F6C-61B1-4BAA-A00F-8EA68B86E616}" srcOrd="4" destOrd="0" presId="urn:microsoft.com/office/officeart/2005/8/layout/lProcess3"/>
    <dgm:cxn modelId="{677CCFE2-5B63-43D3-8505-1C5E085CC56C}" type="presParOf" srcId="{EACA7F6C-61B1-4BAA-A00F-8EA68B86E616}" destId="{A26F5277-787C-44E0-A7AB-24D06839BC85}" srcOrd="0" destOrd="0" presId="urn:microsoft.com/office/officeart/2005/8/layout/lProcess3"/>
    <dgm:cxn modelId="{1A5F5788-B608-4A2C-8E35-F674A1E53E23}" type="presParOf" srcId="{EACA7F6C-61B1-4BAA-A00F-8EA68B86E616}" destId="{AFF2CC8E-2519-4762-827B-B2EA70B41C44}" srcOrd="1" destOrd="0" presId="urn:microsoft.com/office/officeart/2005/8/layout/lProcess3"/>
    <dgm:cxn modelId="{4D415132-1BAD-441C-9F36-32B3F7BCFA23}" type="presParOf" srcId="{EACA7F6C-61B1-4BAA-A00F-8EA68B86E616}" destId="{7D201E3B-4CD1-4AE6-901A-AFCA3835512B}" srcOrd="2" destOrd="0" presId="urn:microsoft.com/office/officeart/2005/8/layout/lProcess3"/>
    <dgm:cxn modelId="{756CC1C8-F546-4593-9E8C-E628CC4676AD}" type="presParOf" srcId="{CEB1DF60-24AC-46DB-B69C-8BCAD8505ECE}" destId="{15C49542-07B7-4F32-8A70-0E6110876996}" srcOrd="5" destOrd="0" presId="urn:microsoft.com/office/officeart/2005/8/layout/lProcess3"/>
    <dgm:cxn modelId="{B8AC325C-62FB-4155-B327-F471F730E5D6}" type="presParOf" srcId="{CEB1DF60-24AC-46DB-B69C-8BCAD8505ECE}" destId="{ACF5C9E2-EBC6-4375-B93D-94C8DEBF44D2}" srcOrd="6" destOrd="0" presId="urn:microsoft.com/office/officeart/2005/8/layout/lProcess3"/>
    <dgm:cxn modelId="{27B160CB-63CF-49C3-B750-FDB1448CF657}" type="presParOf" srcId="{ACF5C9E2-EBC6-4375-B93D-94C8DEBF44D2}" destId="{865D3F28-165B-4977-B13D-CE04CD99E2D1}" srcOrd="0" destOrd="0" presId="urn:microsoft.com/office/officeart/2005/8/layout/lProcess3"/>
    <dgm:cxn modelId="{92C12F9F-88BC-4F78-8E9B-743DC58CF7AE}" type="presParOf" srcId="{ACF5C9E2-EBC6-4375-B93D-94C8DEBF44D2}" destId="{11D3B8A2-0692-4C1C-8751-540AB789D939}" srcOrd="1" destOrd="0" presId="urn:microsoft.com/office/officeart/2005/8/layout/lProcess3"/>
    <dgm:cxn modelId="{51682F01-219C-4FE5-8C43-94EC2F1C5252}" type="presParOf" srcId="{ACF5C9E2-EBC6-4375-B93D-94C8DEBF44D2}" destId="{EFAF69D0-692A-466C-A211-6925916D7046}" srcOrd="2" destOrd="0" presId="urn:microsoft.com/office/officeart/2005/8/layout/lProcess3"/>
    <dgm:cxn modelId="{F36E9AC4-CE62-4B93-811C-B1A00E56E221}" type="presParOf" srcId="{CEB1DF60-24AC-46DB-B69C-8BCAD8505ECE}" destId="{FBB492CE-F0CE-4382-8F10-CB62F648EE27}" srcOrd="7" destOrd="0" presId="urn:microsoft.com/office/officeart/2005/8/layout/lProcess3"/>
    <dgm:cxn modelId="{289D3F86-8075-4671-AF48-855BD27203F6}" type="presParOf" srcId="{CEB1DF60-24AC-46DB-B69C-8BCAD8505ECE}" destId="{F7D05E01-A72B-4D16-B0EC-76DA0B72A7A8}" srcOrd="8" destOrd="0" presId="urn:microsoft.com/office/officeart/2005/8/layout/lProcess3"/>
    <dgm:cxn modelId="{ACA2BECC-E6ED-40C7-9438-ED7CFBECBF5B}" type="presParOf" srcId="{F7D05E01-A72B-4D16-B0EC-76DA0B72A7A8}" destId="{C78A1D47-7291-4C0A-80D9-7B8B9B28CAB1}" srcOrd="0" destOrd="0" presId="urn:microsoft.com/office/officeart/2005/8/layout/lProcess3"/>
    <dgm:cxn modelId="{AE17A01F-2A6A-4D78-B6D1-1BB2C770C32E}" type="presParOf" srcId="{F7D05E01-A72B-4D16-B0EC-76DA0B72A7A8}" destId="{1D37F562-6860-42C7-8229-1F9D1F41F345}" srcOrd="1" destOrd="0" presId="urn:microsoft.com/office/officeart/2005/8/layout/lProcess3"/>
    <dgm:cxn modelId="{9699EFFC-6640-48A6-B987-49058B565621}" type="presParOf" srcId="{F7D05E01-A72B-4D16-B0EC-76DA0B72A7A8}" destId="{75AE0FB9-0023-45C5-AFA0-090152812813}" srcOrd="2" destOrd="0" presId="urn:microsoft.com/office/officeart/2005/8/layout/lProcess3"/>
    <dgm:cxn modelId="{03B112BB-C5D5-41FF-B0AC-DF9E9B783E92}" type="presParOf" srcId="{CEB1DF60-24AC-46DB-B69C-8BCAD8505ECE}" destId="{6F89F05E-4E75-461A-8A18-5EA6195D57C8}" srcOrd="9" destOrd="0" presId="urn:microsoft.com/office/officeart/2005/8/layout/lProcess3"/>
    <dgm:cxn modelId="{F62DFF98-0176-45CB-8428-9FACEE1DB74B}" type="presParOf" srcId="{CEB1DF60-24AC-46DB-B69C-8BCAD8505ECE}" destId="{1C8429B1-3884-46A7-B928-451BD78CE5DA}" srcOrd="10" destOrd="0" presId="urn:microsoft.com/office/officeart/2005/8/layout/lProcess3"/>
    <dgm:cxn modelId="{E948EA1F-AD3B-4D7E-B3DC-CDBCC60C892D}" type="presParOf" srcId="{1C8429B1-3884-46A7-B928-451BD78CE5DA}" destId="{A6449030-36B3-4266-93BE-E0BAEB3512E1}" srcOrd="0" destOrd="0" presId="urn:microsoft.com/office/officeart/2005/8/layout/lProcess3"/>
    <dgm:cxn modelId="{C3D1793E-5F14-4E39-9436-B2412FFBE301}" type="presParOf" srcId="{1C8429B1-3884-46A7-B928-451BD78CE5DA}" destId="{55EE6CEE-635C-4B90-A945-250CD0EDF179}" srcOrd="1" destOrd="0" presId="urn:microsoft.com/office/officeart/2005/8/layout/lProcess3"/>
    <dgm:cxn modelId="{98B24CD4-BA76-45CD-8546-2FE516C391C0}" type="presParOf" srcId="{1C8429B1-3884-46A7-B928-451BD78CE5DA}" destId="{1EF78F26-7BEA-40D9-92D7-C38B55B8A75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3DF2D6-277C-4E2E-BE66-6C80D699E7C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9358BCB-BA11-485B-9B05-2728CD2908B1}">
      <dgm:prSet custT="1"/>
      <dgm:spPr/>
      <dgm:t>
        <a:bodyPr/>
        <a:lstStyle/>
        <a:p>
          <a:pPr>
            <a:lnSpc>
              <a:spcPct val="100000"/>
            </a:lnSpc>
          </a:pPr>
          <a:r>
            <a:rPr lang="en-US" sz="2400" dirty="0">
              <a:latin typeface="Arial" panose="020B0604020202020204" pitchFamily="34" charset="0"/>
              <a:cs typeface="Arial" panose="020B0604020202020204" pitchFamily="34" charset="0"/>
            </a:rPr>
            <a:t>Culture change is a </a:t>
          </a:r>
          <a:r>
            <a:rPr lang="en-US" sz="2400" b="1" dirty="0">
              <a:solidFill>
                <a:srgbClr val="EC6626"/>
              </a:solidFill>
              <a:latin typeface="Arial" panose="020B0604020202020204" pitchFamily="34" charset="0"/>
              <a:cs typeface="Arial" panose="020B0604020202020204" pitchFamily="34" charset="0"/>
            </a:rPr>
            <a:t>fundamental change of beliefs</a:t>
          </a:r>
          <a:r>
            <a:rPr lang="en-US" sz="2400" dirty="0">
              <a:latin typeface="Arial" panose="020B0604020202020204" pitchFamily="34" charset="0"/>
              <a:cs typeface="Arial" panose="020B0604020202020204" pitchFamily="34" charset="0"/>
            </a:rPr>
            <a:t>; not just change in rules of the game</a:t>
          </a:r>
        </a:p>
      </dgm:t>
    </dgm:pt>
    <dgm:pt modelId="{5ED41C4F-40FA-4EC8-A27A-FFD34AF7F741}" type="parTrans" cxnId="{C888A9C8-CCD0-439C-9C43-0ED95EAE3FD1}">
      <dgm:prSet/>
      <dgm:spPr/>
      <dgm:t>
        <a:bodyPr/>
        <a:lstStyle/>
        <a:p>
          <a:endParaRPr lang="en-US" sz="2000">
            <a:latin typeface="Arial" panose="020B0604020202020204" pitchFamily="34" charset="0"/>
            <a:cs typeface="Arial" panose="020B0604020202020204" pitchFamily="34" charset="0"/>
          </a:endParaRPr>
        </a:p>
      </dgm:t>
    </dgm:pt>
    <dgm:pt modelId="{2596CABC-C966-4490-AEF4-0189C5FFFE3A}" type="sibTrans" cxnId="{C888A9C8-CCD0-439C-9C43-0ED95EAE3FD1}">
      <dgm:prSet/>
      <dgm:spPr/>
      <dgm:t>
        <a:bodyPr/>
        <a:lstStyle/>
        <a:p>
          <a:pPr>
            <a:lnSpc>
              <a:spcPct val="100000"/>
            </a:lnSpc>
          </a:pPr>
          <a:endParaRPr lang="en-US" sz="2000">
            <a:latin typeface="Arial" panose="020B0604020202020204" pitchFamily="34" charset="0"/>
            <a:cs typeface="Arial" panose="020B0604020202020204" pitchFamily="34" charset="0"/>
          </a:endParaRPr>
        </a:p>
      </dgm:t>
    </dgm:pt>
    <dgm:pt modelId="{240FC486-A3FC-45AF-B5D5-2E6DD7FA974F}">
      <dgm:prSet custT="1"/>
      <dgm:spPr/>
      <dgm:t>
        <a:bodyPr/>
        <a:lstStyle/>
        <a:p>
          <a:pPr>
            <a:lnSpc>
              <a:spcPct val="100000"/>
            </a:lnSpc>
          </a:pPr>
          <a:r>
            <a:rPr lang="en-GB" sz="2400" dirty="0">
              <a:latin typeface="Arial" panose="020B0604020202020204" pitchFamily="34" charset="0"/>
              <a:cs typeface="Arial" panose="020B0604020202020204" pitchFamily="34" charset="0"/>
            </a:rPr>
            <a:t>Changing culture is difficult and </a:t>
          </a:r>
          <a:r>
            <a:rPr lang="en-GB" sz="2400" b="1" dirty="0">
              <a:solidFill>
                <a:srgbClr val="EC6626"/>
              </a:solidFill>
              <a:latin typeface="Arial" panose="020B0604020202020204" pitchFamily="34" charset="0"/>
              <a:cs typeface="Arial" panose="020B0604020202020204" pitchFamily="34" charset="0"/>
            </a:rPr>
            <a:t>takes a long time</a:t>
          </a:r>
          <a:endParaRPr lang="en-US" sz="2400" b="1" dirty="0">
            <a:solidFill>
              <a:srgbClr val="EC6626"/>
            </a:solidFill>
            <a:latin typeface="Arial" panose="020B0604020202020204" pitchFamily="34" charset="0"/>
            <a:cs typeface="Arial" panose="020B0604020202020204" pitchFamily="34" charset="0"/>
          </a:endParaRPr>
        </a:p>
      </dgm:t>
    </dgm:pt>
    <dgm:pt modelId="{4D4BA602-D739-41F9-9E12-B1649EA7A07D}" type="parTrans" cxnId="{85F70098-F906-40D7-9335-66D05FAB4CDC}">
      <dgm:prSet/>
      <dgm:spPr/>
      <dgm:t>
        <a:bodyPr/>
        <a:lstStyle/>
        <a:p>
          <a:endParaRPr lang="en-US" sz="2000">
            <a:latin typeface="Arial" panose="020B0604020202020204" pitchFamily="34" charset="0"/>
            <a:cs typeface="Arial" panose="020B0604020202020204" pitchFamily="34" charset="0"/>
          </a:endParaRPr>
        </a:p>
      </dgm:t>
    </dgm:pt>
    <dgm:pt modelId="{DAF10384-F2C5-42E1-9961-C44A83857D67}" type="sibTrans" cxnId="{85F70098-F906-40D7-9335-66D05FAB4CDC}">
      <dgm:prSet/>
      <dgm:spPr/>
      <dgm:t>
        <a:bodyPr/>
        <a:lstStyle/>
        <a:p>
          <a:pPr>
            <a:lnSpc>
              <a:spcPct val="100000"/>
            </a:lnSpc>
          </a:pPr>
          <a:endParaRPr lang="en-US" sz="2000">
            <a:latin typeface="Arial" panose="020B0604020202020204" pitchFamily="34" charset="0"/>
            <a:cs typeface="Arial" panose="020B0604020202020204" pitchFamily="34" charset="0"/>
          </a:endParaRPr>
        </a:p>
      </dgm:t>
    </dgm:pt>
    <dgm:pt modelId="{D7DFFD87-4FC3-4C4C-B6CB-E956323F2778}">
      <dgm:prSet custT="1"/>
      <dgm:spPr/>
      <dgm:t>
        <a:bodyPr/>
        <a:lstStyle/>
        <a:p>
          <a:pPr>
            <a:lnSpc>
              <a:spcPct val="100000"/>
            </a:lnSpc>
          </a:pPr>
          <a:r>
            <a:rPr lang="en-US" sz="2400" b="1" dirty="0">
              <a:solidFill>
                <a:srgbClr val="EC6626"/>
              </a:solidFill>
              <a:latin typeface="Arial" panose="020B0604020202020204" pitchFamily="34" charset="0"/>
              <a:cs typeface="Arial" panose="020B0604020202020204" pitchFamily="34" charset="0"/>
            </a:rPr>
            <a:t>Broad dialogue in academia</a:t>
          </a:r>
          <a:r>
            <a:rPr lang="en-US" sz="2400" b="1" dirty="0">
              <a:solidFill>
                <a:srgbClr val="C22A24"/>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needed: </a:t>
          </a:r>
          <a:r>
            <a:rPr lang="en-GB" sz="2400" dirty="0">
              <a:latin typeface="Arial" panose="020B0604020202020204" pitchFamily="34" charset="0"/>
              <a:cs typeface="Arial" panose="020B0604020202020204" pitchFamily="34" charset="0"/>
            </a:rPr>
            <a:t>we listen to concerns, questions &amp; dilemmas from academic community</a:t>
          </a:r>
          <a:endParaRPr lang="en-US" sz="2400" dirty="0">
            <a:latin typeface="Arial" panose="020B0604020202020204" pitchFamily="34" charset="0"/>
            <a:cs typeface="Arial" panose="020B0604020202020204" pitchFamily="34" charset="0"/>
          </a:endParaRPr>
        </a:p>
      </dgm:t>
    </dgm:pt>
    <dgm:pt modelId="{962CE2B4-09FB-4EF7-BEE3-0F71EA3CCAFF}" type="parTrans" cxnId="{9CD4DF3B-D4E3-4BC5-A578-D747E2C56F66}">
      <dgm:prSet/>
      <dgm:spPr/>
      <dgm:t>
        <a:bodyPr/>
        <a:lstStyle/>
        <a:p>
          <a:endParaRPr lang="en-US" sz="2000">
            <a:latin typeface="Arial" panose="020B0604020202020204" pitchFamily="34" charset="0"/>
            <a:cs typeface="Arial" panose="020B0604020202020204" pitchFamily="34" charset="0"/>
          </a:endParaRPr>
        </a:p>
      </dgm:t>
    </dgm:pt>
    <dgm:pt modelId="{CCC21B7C-F875-484E-8418-03A30FF64D07}" type="sibTrans" cxnId="{9CD4DF3B-D4E3-4BC5-A578-D747E2C56F66}">
      <dgm:prSet/>
      <dgm:spPr/>
      <dgm:t>
        <a:bodyPr/>
        <a:lstStyle/>
        <a:p>
          <a:pPr>
            <a:lnSpc>
              <a:spcPct val="100000"/>
            </a:lnSpc>
          </a:pPr>
          <a:endParaRPr lang="en-US" sz="2000">
            <a:latin typeface="Arial" panose="020B0604020202020204" pitchFamily="34" charset="0"/>
            <a:cs typeface="Arial" panose="020B0604020202020204" pitchFamily="34" charset="0"/>
          </a:endParaRPr>
        </a:p>
      </dgm:t>
    </dgm:pt>
    <dgm:pt modelId="{B2FCF507-7C85-402D-8003-CE4685B583B4}">
      <dgm:prSet custT="1"/>
      <dgm:spPr/>
      <dgm:t>
        <a:bodyPr/>
        <a:lstStyle/>
        <a:p>
          <a:pPr>
            <a:lnSpc>
              <a:spcPct val="100000"/>
            </a:lnSpc>
          </a:pPr>
          <a:r>
            <a:rPr lang="en-US" sz="2400" b="1" dirty="0">
              <a:solidFill>
                <a:srgbClr val="EC6626"/>
              </a:solidFill>
              <a:latin typeface="Arial" panose="020B0604020202020204" pitchFamily="34" charset="0"/>
              <a:cs typeface="Arial" panose="020B0604020202020204" pitchFamily="34" charset="0"/>
            </a:rPr>
            <a:t>Sharing good practices</a:t>
          </a:r>
          <a:r>
            <a:rPr lang="en-US" sz="2400" b="1" dirty="0">
              <a:solidFill>
                <a:srgbClr val="C22A24"/>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experimenting will initiate desired movement</a:t>
          </a:r>
        </a:p>
      </dgm:t>
    </dgm:pt>
    <dgm:pt modelId="{59B75DB5-95D4-4E77-A067-472DB6083912}" type="parTrans" cxnId="{7DFC71B6-1665-4D98-AD6D-3211CAE2E7B7}">
      <dgm:prSet/>
      <dgm:spPr/>
      <dgm:t>
        <a:bodyPr/>
        <a:lstStyle/>
        <a:p>
          <a:endParaRPr lang="en-US" sz="2000">
            <a:latin typeface="Arial" panose="020B0604020202020204" pitchFamily="34" charset="0"/>
            <a:cs typeface="Arial" panose="020B0604020202020204" pitchFamily="34" charset="0"/>
          </a:endParaRPr>
        </a:p>
      </dgm:t>
    </dgm:pt>
    <dgm:pt modelId="{FB929D71-D36B-4B35-84DB-E55CC41185F9}" type="sibTrans" cxnId="{7DFC71B6-1665-4D98-AD6D-3211CAE2E7B7}">
      <dgm:prSet/>
      <dgm:spPr/>
      <dgm:t>
        <a:bodyPr/>
        <a:lstStyle/>
        <a:p>
          <a:pPr>
            <a:lnSpc>
              <a:spcPct val="100000"/>
            </a:lnSpc>
          </a:pPr>
          <a:endParaRPr lang="en-US" sz="2000">
            <a:latin typeface="Arial" panose="020B0604020202020204" pitchFamily="34" charset="0"/>
            <a:cs typeface="Arial" panose="020B0604020202020204" pitchFamily="34" charset="0"/>
          </a:endParaRPr>
        </a:p>
      </dgm:t>
    </dgm:pt>
    <dgm:pt modelId="{3F2882FC-34CB-4E82-90B1-C364E106C9BF}">
      <dgm:prSet custT="1"/>
      <dgm:spPr/>
      <dgm:t>
        <a:bodyPr/>
        <a:lstStyle/>
        <a:p>
          <a:pPr>
            <a:lnSpc>
              <a:spcPct val="100000"/>
            </a:lnSpc>
          </a:pPr>
          <a:r>
            <a:rPr lang="en-US" sz="2400" b="1" dirty="0">
              <a:solidFill>
                <a:srgbClr val="EC6626"/>
              </a:solidFill>
              <a:latin typeface="Arial" panose="020B0604020202020204" pitchFamily="34" charset="0"/>
              <a:cs typeface="Arial" panose="020B0604020202020204" pitchFamily="34" charset="0"/>
            </a:rPr>
            <a:t>Balance:</a:t>
          </a:r>
          <a:r>
            <a:rPr lang="en-US" sz="2400" dirty="0">
              <a:latin typeface="Arial" panose="020B0604020202020204" pitchFamily="34" charset="0"/>
              <a:cs typeface="Arial" panose="020B0604020202020204" pitchFamily="34" charset="0"/>
            </a:rPr>
            <a:t> giving </a:t>
          </a:r>
          <a:r>
            <a:rPr lang="en-US" sz="2400" b="0" dirty="0">
              <a:solidFill>
                <a:schemeClr val="tx1"/>
              </a:solidFill>
              <a:latin typeface="Arial" panose="020B0604020202020204" pitchFamily="34" charset="0"/>
              <a:cs typeface="Arial" panose="020B0604020202020204" pitchFamily="34" charset="0"/>
            </a:rPr>
            <a:t>room for ideas </a:t>
          </a:r>
          <a:r>
            <a:rPr lang="en-US" sz="2400" dirty="0">
              <a:latin typeface="Arial" panose="020B0604020202020204" pitchFamily="34" charset="0"/>
              <a:cs typeface="Arial" panose="020B0604020202020204" pitchFamily="34" charset="0"/>
            </a:rPr>
            <a:t>(</a:t>
          </a:r>
          <a:r>
            <a:rPr lang="en-US" sz="2400" b="1" dirty="0">
              <a:solidFill>
                <a:srgbClr val="EC6626"/>
              </a:solidFill>
              <a:latin typeface="Arial" panose="020B0604020202020204" pitchFamily="34" charset="0"/>
              <a:cs typeface="Arial" panose="020B0604020202020204" pitchFamily="34" charset="0"/>
            </a:rPr>
            <a:t>diverging</a:t>
          </a:r>
          <a:r>
            <a:rPr lang="en-US" sz="2400" dirty="0">
              <a:latin typeface="Arial" panose="020B0604020202020204" pitchFamily="34" charset="0"/>
              <a:cs typeface="Arial" panose="020B0604020202020204" pitchFamily="34" charset="0"/>
            </a:rPr>
            <a:t>) and </a:t>
          </a:r>
          <a:r>
            <a:rPr lang="en-US" sz="2400" b="0" dirty="0">
              <a:solidFill>
                <a:schemeClr val="tx1"/>
              </a:solidFill>
              <a:latin typeface="Arial" panose="020B0604020202020204" pitchFamily="34" charset="0"/>
              <a:cs typeface="Arial" panose="020B0604020202020204" pitchFamily="34" charset="0"/>
            </a:rPr>
            <a:t>bringing together good practices </a:t>
          </a:r>
          <a:r>
            <a:rPr lang="en-US" sz="2400" dirty="0">
              <a:latin typeface="Arial" panose="020B0604020202020204" pitchFamily="34" charset="0"/>
              <a:cs typeface="Arial" panose="020B0604020202020204" pitchFamily="34" charset="0"/>
            </a:rPr>
            <a:t>(</a:t>
          </a:r>
          <a:r>
            <a:rPr lang="en-US" sz="2400" b="1" dirty="0">
              <a:solidFill>
                <a:srgbClr val="EC6626"/>
              </a:solidFill>
              <a:latin typeface="Arial" panose="020B0604020202020204" pitchFamily="34" charset="0"/>
              <a:cs typeface="Arial" panose="020B0604020202020204" pitchFamily="34" charset="0"/>
            </a:rPr>
            <a:t>converging</a:t>
          </a:r>
          <a:r>
            <a:rPr lang="en-US" sz="2400" dirty="0">
              <a:latin typeface="Arial" panose="020B0604020202020204" pitchFamily="34" charset="0"/>
              <a:cs typeface="Arial" panose="020B0604020202020204" pitchFamily="34" charset="0"/>
            </a:rPr>
            <a:t>)</a:t>
          </a:r>
        </a:p>
      </dgm:t>
    </dgm:pt>
    <dgm:pt modelId="{B9784C55-4D64-43F7-9B56-1B3AF3BA8D70}" type="parTrans" cxnId="{C7411614-74D8-4EA1-AEB3-2234DA34BF40}">
      <dgm:prSet/>
      <dgm:spPr/>
      <dgm:t>
        <a:bodyPr/>
        <a:lstStyle/>
        <a:p>
          <a:endParaRPr lang="en-US" sz="2000">
            <a:latin typeface="Arial" panose="020B0604020202020204" pitchFamily="34" charset="0"/>
            <a:cs typeface="Arial" panose="020B0604020202020204" pitchFamily="34" charset="0"/>
          </a:endParaRPr>
        </a:p>
      </dgm:t>
    </dgm:pt>
    <dgm:pt modelId="{25D13795-0D26-4119-AFB3-B2AD8A7F927C}" type="sibTrans" cxnId="{C7411614-74D8-4EA1-AEB3-2234DA34BF40}">
      <dgm:prSet/>
      <dgm:spPr/>
      <dgm:t>
        <a:bodyPr/>
        <a:lstStyle/>
        <a:p>
          <a:pPr>
            <a:lnSpc>
              <a:spcPct val="100000"/>
            </a:lnSpc>
          </a:pPr>
          <a:endParaRPr lang="en-US" sz="2000">
            <a:latin typeface="Arial" panose="020B0604020202020204" pitchFamily="34" charset="0"/>
            <a:cs typeface="Arial" panose="020B0604020202020204" pitchFamily="34" charset="0"/>
          </a:endParaRPr>
        </a:p>
      </dgm:t>
    </dgm:pt>
    <dgm:pt modelId="{457657AB-22E0-4643-A071-0D6DAD82324C}">
      <dgm:prSet custT="1"/>
      <dgm:spPr/>
      <dgm:t>
        <a:bodyPr/>
        <a:lstStyle/>
        <a:p>
          <a:pPr>
            <a:lnSpc>
              <a:spcPct val="100000"/>
            </a:lnSpc>
          </a:pPr>
          <a:r>
            <a:rPr lang="en-GB" sz="2400" dirty="0">
              <a:latin typeface="Arial" panose="020B0604020202020204" pitchFamily="34" charset="0"/>
              <a:cs typeface="Arial" panose="020B0604020202020204" pitchFamily="34" charset="0"/>
            </a:rPr>
            <a:t>Importance of </a:t>
          </a:r>
          <a:r>
            <a:rPr lang="en-GB" sz="2400" b="1" dirty="0">
              <a:solidFill>
                <a:srgbClr val="EC6626"/>
              </a:solidFill>
              <a:latin typeface="Arial" panose="020B0604020202020204" pitchFamily="34" charset="0"/>
              <a:cs typeface="Arial" panose="020B0604020202020204" pitchFamily="34" charset="0"/>
            </a:rPr>
            <a:t>good leadership in academia</a:t>
          </a:r>
          <a:r>
            <a:rPr lang="en-GB" sz="2400" b="1" dirty="0">
              <a:solidFill>
                <a:srgbClr val="C22A24"/>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to make change work</a:t>
          </a:r>
          <a:endParaRPr lang="en-US" sz="2400" dirty="0">
            <a:latin typeface="Arial" panose="020B0604020202020204" pitchFamily="34" charset="0"/>
            <a:cs typeface="Arial" panose="020B0604020202020204" pitchFamily="34" charset="0"/>
          </a:endParaRPr>
        </a:p>
      </dgm:t>
    </dgm:pt>
    <dgm:pt modelId="{C3C813D9-54EC-4948-BC1A-208957CB2557}" type="parTrans" cxnId="{D7B6D977-BB15-48E0-8F7E-6816B07DF494}">
      <dgm:prSet/>
      <dgm:spPr/>
      <dgm:t>
        <a:bodyPr/>
        <a:lstStyle/>
        <a:p>
          <a:endParaRPr lang="en-US" sz="2000">
            <a:latin typeface="Arial" panose="020B0604020202020204" pitchFamily="34" charset="0"/>
            <a:cs typeface="Arial" panose="020B0604020202020204" pitchFamily="34" charset="0"/>
          </a:endParaRPr>
        </a:p>
      </dgm:t>
    </dgm:pt>
    <dgm:pt modelId="{F39DC0C7-A5D0-453A-AECD-36FD67C2892A}" type="sibTrans" cxnId="{D7B6D977-BB15-48E0-8F7E-6816B07DF494}">
      <dgm:prSet/>
      <dgm:spPr/>
      <dgm:t>
        <a:bodyPr/>
        <a:lstStyle/>
        <a:p>
          <a:endParaRPr lang="en-US" sz="2000">
            <a:latin typeface="Arial" panose="020B0604020202020204" pitchFamily="34" charset="0"/>
            <a:cs typeface="Arial" panose="020B0604020202020204" pitchFamily="34" charset="0"/>
          </a:endParaRPr>
        </a:p>
      </dgm:t>
    </dgm:pt>
    <dgm:pt modelId="{BE5D3D6A-08B7-45E7-A08D-F68C10A22CFB}" type="pres">
      <dgm:prSet presAssocID="{8F3DF2D6-277C-4E2E-BE66-6C80D699E7C4}" presName="root" presStyleCnt="0">
        <dgm:presLayoutVars>
          <dgm:dir/>
          <dgm:resizeHandles val="exact"/>
        </dgm:presLayoutVars>
      </dgm:prSet>
      <dgm:spPr/>
    </dgm:pt>
    <dgm:pt modelId="{1BB0304B-A33F-4049-8DD9-02D116F90375}" type="pres">
      <dgm:prSet presAssocID="{8F3DF2D6-277C-4E2E-BE66-6C80D699E7C4}" presName="container" presStyleCnt="0">
        <dgm:presLayoutVars>
          <dgm:dir/>
          <dgm:resizeHandles val="exact"/>
        </dgm:presLayoutVars>
      </dgm:prSet>
      <dgm:spPr/>
    </dgm:pt>
    <dgm:pt modelId="{569E4334-8F9A-4768-925D-9DA842F3B25A}" type="pres">
      <dgm:prSet presAssocID="{79358BCB-BA11-485B-9B05-2728CD2908B1}" presName="compNode" presStyleCnt="0"/>
      <dgm:spPr/>
    </dgm:pt>
    <dgm:pt modelId="{99F90102-9F38-432D-97B0-A3D37AB59B5F}" type="pres">
      <dgm:prSet presAssocID="{79358BCB-BA11-485B-9B05-2728CD2908B1}" presName="iconBgRect" presStyleLbl="bgShp" presStyleIdx="0" presStyleCnt="6" custLinFactNeighborX="-84966"/>
      <dgm:spPr>
        <a:solidFill>
          <a:schemeClr val="accent2">
            <a:lumMod val="40000"/>
            <a:lumOff val="60000"/>
          </a:schemeClr>
        </a:solidFill>
      </dgm:spPr>
    </dgm:pt>
    <dgm:pt modelId="{F901F071-54CE-4B1D-9965-F5415EFE8677}" type="pres">
      <dgm:prSet presAssocID="{79358BCB-BA11-485B-9B05-2728CD2908B1}" presName="iconRect" presStyleLbl="node1" presStyleIdx="0" presStyleCnt="6" custLinFactX="-47087"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FE6E88BE-7231-4C1C-9675-CEF72DC1B364}" type="pres">
      <dgm:prSet presAssocID="{79358BCB-BA11-485B-9B05-2728CD2908B1}" presName="spaceRect" presStyleCnt="0"/>
      <dgm:spPr/>
    </dgm:pt>
    <dgm:pt modelId="{62CA3AD7-AAE4-49A6-B40F-86EA28508A9B}" type="pres">
      <dgm:prSet presAssocID="{79358BCB-BA11-485B-9B05-2728CD2908B1}" presName="textRect" presStyleLbl="revTx" presStyleIdx="0" presStyleCnt="6" custScaleX="152173" custLinFactNeighborX="-1286" custLinFactNeighborY="-8891">
        <dgm:presLayoutVars>
          <dgm:chMax val="1"/>
          <dgm:chPref val="1"/>
        </dgm:presLayoutVars>
      </dgm:prSet>
      <dgm:spPr/>
    </dgm:pt>
    <dgm:pt modelId="{6DCBD69B-2BEB-4AA2-B653-CCD800844D76}" type="pres">
      <dgm:prSet presAssocID="{2596CABC-C966-4490-AEF4-0189C5FFFE3A}" presName="sibTrans" presStyleLbl="sibTrans2D1" presStyleIdx="0" presStyleCnt="0"/>
      <dgm:spPr/>
    </dgm:pt>
    <dgm:pt modelId="{A4A1D733-BAB8-462A-97F4-93BDA136AA49}" type="pres">
      <dgm:prSet presAssocID="{240FC486-A3FC-45AF-B5D5-2E6DD7FA974F}" presName="compNode" presStyleCnt="0"/>
      <dgm:spPr/>
    </dgm:pt>
    <dgm:pt modelId="{BC734EEF-0D19-45FD-9C94-24422A44EEDB}" type="pres">
      <dgm:prSet presAssocID="{240FC486-A3FC-45AF-B5D5-2E6DD7FA974F}" presName="iconBgRect" presStyleLbl="bgShp" presStyleIdx="1" presStyleCnt="6" custLinFactNeighborX="18146" custLinFactNeighborY="-939"/>
      <dgm:spPr>
        <a:solidFill>
          <a:schemeClr val="accent2">
            <a:lumMod val="40000"/>
            <a:lumOff val="60000"/>
          </a:schemeClr>
        </a:solidFill>
      </dgm:spPr>
    </dgm:pt>
    <dgm:pt modelId="{03A8A174-8F1F-4B74-B29A-D23722E24EBE}" type="pres">
      <dgm:prSet presAssocID="{240FC486-A3FC-45AF-B5D5-2E6DD7FA974F}" presName="iconRect" presStyleLbl="node1" presStyleIdx="1" presStyleCnt="6" custLinFactNeighborX="30064" custLinFactNeighborY="-16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6F454C5B-FDCF-4C24-895A-727DD24F9279}" type="pres">
      <dgm:prSet presAssocID="{240FC486-A3FC-45AF-B5D5-2E6DD7FA974F}" presName="spaceRect" presStyleCnt="0"/>
      <dgm:spPr/>
    </dgm:pt>
    <dgm:pt modelId="{42CC227F-D5CE-4F72-A1F9-F29E0D104C33}" type="pres">
      <dgm:prSet presAssocID="{240FC486-A3FC-45AF-B5D5-2E6DD7FA974F}" presName="textRect" presStyleLbl="revTx" presStyleIdx="1" presStyleCnt="6" custScaleX="143699" custLinFactNeighborX="28814" custLinFactNeighborY="-8891">
        <dgm:presLayoutVars>
          <dgm:chMax val="1"/>
          <dgm:chPref val="1"/>
        </dgm:presLayoutVars>
      </dgm:prSet>
      <dgm:spPr/>
    </dgm:pt>
    <dgm:pt modelId="{7195D999-A620-43CF-8C01-BA2FB43081C9}" type="pres">
      <dgm:prSet presAssocID="{DAF10384-F2C5-42E1-9961-C44A83857D67}" presName="sibTrans" presStyleLbl="sibTrans2D1" presStyleIdx="0" presStyleCnt="0"/>
      <dgm:spPr/>
    </dgm:pt>
    <dgm:pt modelId="{B23AB27D-59F8-4223-82EA-E40B83D51380}" type="pres">
      <dgm:prSet presAssocID="{D7DFFD87-4FC3-4C4C-B6CB-E956323F2778}" presName="compNode" presStyleCnt="0"/>
      <dgm:spPr/>
    </dgm:pt>
    <dgm:pt modelId="{E8399EB4-BDEB-493F-83C7-321F212B7DA1}" type="pres">
      <dgm:prSet presAssocID="{D7DFFD87-4FC3-4C4C-B6CB-E956323F2778}" presName="iconBgRect" presStyleLbl="bgShp" presStyleIdx="2" presStyleCnt="6" custLinFactNeighborX="-84966"/>
      <dgm:spPr>
        <a:solidFill>
          <a:schemeClr val="accent2">
            <a:lumMod val="40000"/>
            <a:lumOff val="60000"/>
          </a:schemeClr>
        </a:solidFill>
      </dgm:spPr>
    </dgm:pt>
    <dgm:pt modelId="{33A86CC6-5476-4A00-90A7-2021D3C545D7}" type="pres">
      <dgm:prSet presAssocID="{D7DFFD87-4FC3-4C4C-B6CB-E956323F2778}" presName="iconRect" presStyleLbl="node1" presStyleIdx="2" presStyleCnt="6" custLinFactX="-47087" custLinFactNeighborX="-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ustomer Review"/>
        </a:ext>
      </dgm:extLst>
    </dgm:pt>
    <dgm:pt modelId="{9331AB47-40C9-4F9D-8258-8DE103838B3E}" type="pres">
      <dgm:prSet presAssocID="{D7DFFD87-4FC3-4C4C-B6CB-E956323F2778}" presName="spaceRect" presStyleCnt="0"/>
      <dgm:spPr/>
    </dgm:pt>
    <dgm:pt modelId="{FCA417F3-D3D2-4002-9D1B-DDE795724102}" type="pres">
      <dgm:prSet presAssocID="{D7DFFD87-4FC3-4C4C-B6CB-E956323F2778}" presName="textRect" presStyleLbl="revTx" presStyleIdx="2" presStyleCnt="6" custScaleX="170753" custLinFactNeighborX="7989" custLinFactNeighborY="-828">
        <dgm:presLayoutVars>
          <dgm:chMax val="1"/>
          <dgm:chPref val="1"/>
        </dgm:presLayoutVars>
      </dgm:prSet>
      <dgm:spPr/>
    </dgm:pt>
    <dgm:pt modelId="{3773655A-0E76-4060-B352-0E0C0C716F7D}" type="pres">
      <dgm:prSet presAssocID="{CCC21B7C-F875-484E-8418-03A30FF64D07}" presName="sibTrans" presStyleLbl="sibTrans2D1" presStyleIdx="0" presStyleCnt="0"/>
      <dgm:spPr/>
    </dgm:pt>
    <dgm:pt modelId="{75261182-14ED-4697-A9F6-C1F66C8BC738}" type="pres">
      <dgm:prSet presAssocID="{B2FCF507-7C85-402D-8003-CE4685B583B4}" presName="compNode" presStyleCnt="0"/>
      <dgm:spPr/>
    </dgm:pt>
    <dgm:pt modelId="{CED929AD-5D0E-482E-BCA4-C0779D3F37BA}" type="pres">
      <dgm:prSet presAssocID="{B2FCF507-7C85-402D-8003-CE4685B583B4}" presName="iconBgRect" presStyleLbl="bgShp" presStyleIdx="3" presStyleCnt="6" custLinFactNeighborX="-5326"/>
      <dgm:spPr>
        <a:solidFill>
          <a:schemeClr val="accent2">
            <a:lumMod val="40000"/>
            <a:lumOff val="60000"/>
          </a:schemeClr>
        </a:solidFill>
      </dgm:spPr>
    </dgm:pt>
    <dgm:pt modelId="{D34C73B7-120B-4E5B-8E71-1B6A28AFD838}" type="pres">
      <dgm:prSet presAssocID="{B2FCF507-7C85-402D-8003-CE4685B583B4}" presName="iconRect" presStyleLbl="node1" presStyleIdx="3" presStyleCnt="6" custLinFactNeighborX="-1040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Brainstorm"/>
        </a:ext>
      </dgm:extLst>
    </dgm:pt>
    <dgm:pt modelId="{0C1199CD-69C0-4033-BA58-8C14CE6455A4}" type="pres">
      <dgm:prSet presAssocID="{B2FCF507-7C85-402D-8003-CE4685B583B4}" presName="spaceRect" presStyleCnt="0"/>
      <dgm:spPr/>
    </dgm:pt>
    <dgm:pt modelId="{2EE23149-BFB4-4A84-85D1-A1FAADADAD6E}" type="pres">
      <dgm:prSet presAssocID="{B2FCF507-7C85-402D-8003-CE4685B583B4}" presName="textRect" presStyleLbl="revTx" presStyleIdx="3" presStyleCnt="6" custScaleX="156986" custLinFactNeighborX="25718" custLinFactNeighborY="-4724">
        <dgm:presLayoutVars>
          <dgm:chMax val="1"/>
          <dgm:chPref val="1"/>
        </dgm:presLayoutVars>
      </dgm:prSet>
      <dgm:spPr/>
    </dgm:pt>
    <dgm:pt modelId="{59EA586E-A240-4A21-AF64-A973F0AFEF86}" type="pres">
      <dgm:prSet presAssocID="{FB929D71-D36B-4B35-84DB-E55CC41185F9}" presName="sibTrans" presStyleLbl="sibTrans2D1" presStyleIdx="0" presStyleCnt="0"/>
      <dgm:spPr/>
    </dgm:pt>
    <dgm:pt modelId="{708A2985-24CF-45D5-B061-54B3A8CE6323}" type="pres">
      <dgm:prSet presAssocID="{3F2882FC-34CB-4E82-90B1-C364E106C9BF}" presName="compNode" presStyleCnt="0"/>
      <dgm:spPr/>
    </dgm:pt>
    <dgm:pt modelId="{AD7C7244-D8BB-47CD-8BFF-34AF4CEEEE2C}" type="pres">
      <dgm:prSet presAssocID="{3F2882FC-34CB-4E82-90B1-C364E106C9BF}" presName="iconBgRect" presStyleLbl="bgShp" presStyleIdx="4" presStyleCnt="6" custLinFactNeighborX="-84966"/>
      <dgm:spPr>
        <a:solidFill>
          <a:schemeClr val="accent2">
            <a:lumMod val="40000"/>
            <a:lumOff val="60000"/>
          </a:schemeClr>
        </a:solidFill>
      </dgm:spPr>
    </dgm:pt>
    <dgm:pt modelId="{AD0E7AD7-9FA6-4B5E-8A6A-C1F08DA1BC82}" type="pres">
      <dgm:prSet presAssocID="{3F2882FC-34CB-4E82-90B1-C364E106C9BF}" presName="iconRect" presStyleLbl="node1" presStyleIdx="4" presStyleCnt="6" custLinFactX="-47087" custLinFactNeighborX="-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uiten silhouet"/>
        </a:ext>
      </dgm:extLst>
    </dgm:pt>
    <dgm:pt modelId="{A3B6DE04-E134-41FA-A493-9015582F4312}" type="pres">
      <dgm:prSet presAssocID="{3F2882FC-34CB-4E82-90B1-C364E106C9BF}" presName="spaceRect" presStyleCnt="0"/>
      <dgm:spPr/>
    </dgm:pt>
    <dgm:pt modelId="{10991148-DD83-4CAC-90DD-755D9FF033A3}" type="pres">
      <dgm:prSet presAssocID="{3F2882FC-34CB-4E82-90B1-C364E106C9BF}" presName="textRect" presStyleLbl="revTx" presStyleIdx="4" presStyleCnt="6" custScaleX="168885" custLinFactNeighborX="7057" custLinFactNeighborY="-7512">
        <dgm:presLayoutVars>
          <dgm:chMax val="1"/>
          <dgm:chPref val="1"/>
        </dgm:presLayoutVars>
      </dgm:prSet>
      <dgm:spPr/>
    </dgm:pt>
    <dgm:pt modelId="{0F161B92-0AC8-458A-BF3F-CFCBF1A1AE5E}" type="pres">
      <dgm:prSet presAssocID="{25D13795-0D26-4119-AFB3-B2AD8A7F927C}" presName="sibTrans" presStyleLbl="sibTrans2D1" presStyleIdx="0" presStyleCnt="0"/>
      <dgm:spPr/>
    </dgm:pt>
    <dgm:pt modelId="{D31383B1-11A0-4665-9756-D09731CC6160}" type="pres">
      <dgm:prSet presAssocID="{457657AB-22E0-4643-A071-0D6DAD82324C}" presName="compNode" presStyleCnt="0"/>
      <dgm:spPr/>
    </dgm:pt>
    <dgm:pt modelId="{6E1F87DC-1AC8-4781-A046-FD4B038250B0}" type="pres">
      <dgm:prSet presAssocID="{457657AB-22E0-4643-A071-0D6DAD82324C}" presName="iconBgRect" presStyleLbl="bgShp" presStyleIdx="5" presStyleCnt="6" custLinFactNeighborX="-5326"/>
      <dgm:spPr>
        <a:solidFill>
          <a:schemeClr val="accent2">
            <a:lumMod val="40000"/>
            <a:lumOff val="60000"/>
          </a:schemeClr>
        </a:solidFill>
      </dgm:spPr>
    </dgm:pt>
    <dgm:pt modelId="{53838669-99D0-4ED2-9CBB-8F790AE439F1}" type="pres">
      <dgm:prSet presAssocID="{457657AB-22E0-4643-A071-0D6DAD82324C}" presName="iconRect" presStyleLbl="node1" presStyleIdx="5" presStyleCnt="6" custLinFactNeighborX="-1040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preker"/>
        </a:ext>
      </dgm:extLst>
    </dgm:pt>
    <dgm:pt modelId="{1A4E559D-C979-4C45-98F1-8E3A7F45EFEB}" type="pres">
      <dgm:prSet presAssocID="{457657AB-22E0-4643-A071-0D6DAD82324C}" presName="spaceRect" presStyleCnt="0"/>
      <dgm:spPr/>
    </dgm:pt>
    <dgm:pt modelId="{6469E219-4D7C-4B93-B214-85C342D597F0}" type="pres">
      <dgm:prSet presAssocID="{457657AB-22E0-4643-A071-0D6DAD82324C}" presName="textRect" presStyleLbl="revTx" presStyleIdx="5" presStyleCnt="6" custScaleX="140749" custLinFactNeighborX="21131" custLinFactNeighborY="-19362">
        <dgm:presLayoutVars>
          <dgm:chMax val="1"/>
          <dgm:chPref val="1"/>
        </dgm:presLayoutVars>
      </dgm:prSet>
      <dgm:spPr/>
    </dgm:pt>
  </dgm:ptLst>
  <dgm:cxnLst>
    <dgm:cxn modelId="{4C67A60C-A77B-4F33-8564-9D624EF9A6E1}" type="presOf" srcId="{240FC486-A3FC-45AF-B5D5-2E6DD7FA974F}" destId="{42CC227F-D5CE-4F72-A1F9-F29E0D104C33}" srcOrd="0" destOrd="0" presId="urn:microsoft.com/office/officeart/2018/2/layout/IconCircleList"/>
    <dgm:cxn modelId="{E1CB9C0F-75C4-4C81-8925-35D3F75AAD22}" type="presOf" srcId="{79358BCB-BA11-485B-9B05-2728CD2908B1}" destId="{62CA3AD7-AAE4-49A6-B40F-86EA28508A9B}" srcOrd="0" destOrd="0" presId="urn:microsoft.com/office/officeart/2018/2/layout/IconCircleList"/>
    <dgm:cxn modelId="{C7411614-74D8-4EA1-AEB3-2234DA34BF40}" srcId="{8F3DF2D6-277C-4E2E-BE66-6C80D699E7C4}" destId="{3F2882FC-34CB-4E82-90B1-C364E106C9BF}" srcOrd="4" destOrd="0" parTransId="{B9784C55-4D64-43F7-9B56-1B3AF3BA8D70}" sibTransId="{25D13795-0D26-4119-AFB3-B2AD8A7F927C}"/>
    <dgm:cxn modelId="{5E7D782B-C6EB-4DC2-BBA1-47661CEA5421}" type="presOf" srcId="{3F2882FC-34CB-4E82-90B1-C364E106C9BF}" destId="{10991148-DD83-4CAC-90DD-755D9FF033A3}" srcOrd="0" destOrd="0" presId="urn:microsoft.com/office/officeart/2018/2/layout/IconCircleList"/>
    <dgm:cxn modelId="{D4404F38-0E36-4B10-9659-BF8E3AFC4EDF}" type="presOf" srcId="{2596CABC-C966-4490-AEF4-0189C5FFFE3A}" destId="{6DCBD69B-2BEB-4AA2-B653-CCD800844D76}" srcOrd="0" destOrd="0" presId="urn:microsoft.com/office/officeart/2018/2/layout/IconCircleList"/>
    <dgm:cxn modelId="{9CD4DF3B-D4E3-4BC5-A578-D747E2C56F66}" srcId="{8F3DF2D6-277C-4E2E-BE66-6C80D699E7C4}" destId="{D7DFFD87-4FC3-4C4C-B6CB-E956323F2778}" srcOrd="2" destOrd="0" parTransId="{962CE2B4-09FB-4EF7-BEE3-0F71EA3CCAFF}" sibTransId="{CCC21B7C-F875-484E-8418-03A30FF64D07}"/>
    <dgm:cxn modelId="{9145403D-243B-4110-A2C8-7BEED48EE2A6}" type="presOf" srcId="{457657AB-22E0-4643-A071-0D6DAD82324C}" destId="{6469E219-4D7C-4B93-B214-85C342D597F0}" srcOrd="0" destOrd="0" presId="urn:microsoft.com/office/officeart/2018/2/layout/IconCircleList"/>
    <dgm:cxn modelId="{C43BE564-BBF6-454A-92BA-59D57460DD7C}" type="presOf" srcId="{25D13795-0D26-4119-AFB3-B2AD8A7F927C}" destId="{0F161B92-0AC8-458A-BF3F-CFCBF1A1AE5E}" srcOrd="0" destOrd="0" presId="urn:microsoft.com/office/officeart/2018/2/layout/IconCircleList"/>
    <dgm:cxn modelId="{41B41966-8272-4B73-B96F-2FBED165F408}" type="presOf" srcId="{B2FCF507-7C85-402D-8003-CE4685B583B4}" destId="{2EE23149-BFB4-4A84-85D1-A1FAADADAD6E}" srcOrd="0" destOrd="0" presId="urn:microsoft.com/office/officeart/2018/2/layout/IconCircleList"/>
    <dgm:cxn modelId="{97F3A355-4592-4265-92A9-F7DED6BFB113}" type="presOf" srcId="{D7DFFD87-4FC3-4C4C-B6CB-E956323F2778}" destId="{FCA417F3-D3D2-4002-9D1B-DDE795724102}" srcOrd="0" destOrd="0" presId="urn:microsoft.com/office/officeart/2018/2/layout/IconCircleList"/>
    <dgm:cxn modelId="{D7B6D977-BB15-48E0-8F7E-6816B07DF494}" srcId="{8F3DF2D6-277C-4E2E-BE66-6C80D699E7C4}" destId="{457657AB-22E0-4643-A071-0D6DAD82324C}" srcOrd="5" destOrd="0" parTransId="{C3C813D9-54EC-4948-BC1A-208957CB2557}" sibTransId="{F39DC0C7-A5D0-453A-AECD-36FD67C2892A}"/>
    <dgm:cxn modelId="{85F70098-F906-40D7-9335-66D05FAB4CDC}" srcId="{8F3DF2D6-277C-4E2E-BE66-6C80D699E7C4}" destId="{240FC486-A3FC-45AF-B5D5-2E6DD7FA974F}" srcOrd="1" destOrd="0" parTransId="{4D4BA602-D739-41F9-9E12-B1649EA7A07D}" sibTransId="{DAF10384-F2C5-42E1-9961-C44A83857D67}"/>
    <dgm:cxn modelId="{16D526B1-822F-4299-AA80-4B01D10A05B5}" type="presOf" srcId="{CCC21B7C-F875-484E-8418-03A30FF64D07}" destId="{3773655A-0E76-4060-B352-0E0C0C716F7D}" srcOrd="0" destOrd="0" presId="urn:microsoft.com/office/officeart/2018/2/layout/IconCircleList"/>
    <dgm:cxn modelId="{7DFC71B6-1665-4D98-AD6D-3211CAE2E7B7}" srcId="{8F3DF2D6-277C-4E2E-BE66-6C80D699E7C4}" destId="{B2FCF507-7C85-402D-8003-CE4685B583B4}" srcOrd="3" destOrd="0" parTransId="{59B75DB5-95D4-4E77-A067-472DB6083912}" sibTransId="{FB929D71-D36B-4B35-84DB-E55CC41185F9}"/>
    <dgm:cxn modelId="{C888A9C8-CCD0-439C-9C43-0ED95EAE3FD1}" srcId="{8F3DF2D6-277C-4E2E-BE66-6C80D699E7C4}" destId="{79358BCB-BA11-485B-9B05-2728CD2908B1}" srcOrd="0" destOrd="0" parTransId="{5ED41C4F-40FA-4EC8-A27A-FFD34AF7F741}" sibTransId="{2596CABC-C966-4490-AEF4-0189C5FFFE3A}"/>
    <dgm:cxn modelId="{6F434EDC-9A67-413E-8AB0-B68956B9A8D8}" type="presOf" srcId="{FB929D71-D36B-4B35-84DB-E55CC41185F9}" destId="{59EA586E-A240-4A21-AF64-A973F0AFEF86}" srcOrd="0" destOrd="0" presId="urn:microsoft.com/office/officeart/2018/2/layout/IconCircleList"/>
    <dgm:cxn modelId="{4BEFFFE4-D45B-4136-B8B0-B4AAAF9D9C68}" type="presOf" srcId="{DAF10384-F2C5-42E1-9961-C44A83857D67}" destId="{7195D999-A620-43CF-8C01-BA2FB43081C9}" srcOrd="0" destOrd="0" presId="urn:microsoft.com/office/officeart/2018/2/layout/IconCircleList"/>
    <dgm:cxn modelId="{16F41DF0-3E92-4FAB-B6E8-14DD4EED9011}" type="presOf" srcId="{8F3DF2D6-277C-4E2E-BE66-6C80D699E7C4}" destId="{BE5D3D6A-08B7-45E7-A08D-F68C10A22CFB}" srcOrd="0" destOrd="0" presId="urn:microsoft.com/office/officeart/2018/2/layout/IconCircleList"/>
    <dgm:cxn modelId="{BB6A78EC-81A6-4C44-8138-DB71C4D4F81E}" type="presParOf" srcId="{BE5D3D6A-08B7-45E7-A08D-F68C10A22CFB}" destId="{1BB0304B-A33F-4049-8DD9-02D116F90375}" srcOrd="0" destOrd="0" presId="urn:microsoft.com/office/officeart/2018/2/layout/IconCircleList"/>
    <dgm:cxn modelId="{856D6ABB-AA7B-444D-A4D2-A7E6A81F65E0}" type="presParOf" srcId="{1BB0304B-A33F-4049-8DD9-02D116F90375}" destId="{569E4334-8F9A-4768-925D-9DA842F3B25A}" srcOrd="0" destOrd="0" presId="urn:microsoft.com/office/officeart/2018/2/layout/IconCircleList"/>
    <dgm:cxn modelId="{FA1C2649-909D-43CB-B92B-9967C798A1E6}" type="presParOf" srcId="{569E4334-8F9A-4768-925D-9DA842F3B25A}" destId="{99F90102-9F38-432D-97B0-A3D37AB59B5F}" srcOrd="0" destOrd="0" presId="urn:microsoft.com/office/officeart/2018/2/layout/IconCircleList"/>
    <dgm:cxn modelId="{AB4AC957-2F99-46FA-BD5C-87EDD37EC705}" type="presParOf" srcId="{569E4334-8F9A-4768-925D-9DA842F3B25A}" destId="{F901F071-54CE-4B1D-9965-F5415EFE8677}" srcOrd="1" destOrd="0" presId="urn:microsoft.com/office/officeart/2018/2/layout/IconCircleList"/>
    <dgm:cxn modelId="{1BE56B78-6542-4583-8E5D-4B80DE39E8D9}" type="presParOf" srcId="{569E4334-8F9A-4768-925D-9DA842F3B25A}" destId="{FE6E88BE-7231-4C1C-9675-CEF72DC1B364}" srcOrd="2" destOrd="0" presId="urn:microsoft.com/office/officeart/2018/2/layout/IconCircleList"/>
    <dgm:cxn modelId="{8B22CDEF-B85E-4655-AAC5-0DEF4EFC0094}" type="presParOf" srcId="{569E4334-8F9A-4768-925D-9DA842F3B25A}" destId="{62CA3AD7-AAE4-49A6-B40F-86EA28508A9B}" srcOrd="3" destOrd="0" presId="urn:microsoft.com/office/officeart/2018/2/layout/IconCircleList"/>
    <dgm:cxn modelId="{455FE142-9AA3-4B5A-9BD6-AA299DA252DA}" type="presParOf" srcId="{1BB0304B-A33F-4049-8DD9-02D116F90375}" destId="{6DCBD69B-2BEB-4AA2-B653-CCD800844D76}" srcOrd="1" destOrd="0" presId="urn:microsoft.com/office/officeart/2018/2/layout/IconCircleList"/>
    <dgm:cxn modelId="{D7B30BBA-76F8-4400-8BC6-72B50A1A387F}" type="presParOf" srcId="{1BB0304B-A33F-4049-8DD9-02D116F90375}" destId="{A4A1D733-BAB8-462A-97F4-93BDA136AA49}" srcOrd="2" destOrd="0" presId="urn:microsoft.com/office/officeart/2018/2/layout/IconCircleList"/>
    <dgm:cxn modelId="{B50D9F3E-8EA7-4225-B91A-3A357C85FD94}" type="presParOf" srcId="{A4A1D733-BAB8-462A-97F4-93BDA136AA49}" destId="{BC734EEF-0D19-45FD-9C94-24422A44EEDB}" srcOrd="0" destOrd="0" presId="urn:microsoft.com/office/officeart/2018/2/layout/IconCircleList"/>
    <dgm:cxn modelId="{7A3104DF-A63C-4BD5-9E97-E0CB03197100}" type="presParOf" srcId="{A4A1D733-BAB8-462A-97F4-93BDA136AA49}" destId="{03A8A174-8F1F-4B74-B29A-D23722E24EBE}" srcOrd="1" destOrd="0" presId="urn:microsoft.com/office/officeart/2018/2/layout/IconCircleList"/>
    <dgm:cxn modelId="{8D366F22-7E77-42E4-BEEE-2AF96D70EE8B}" type="presParOf" srcId="{A4A1D733-BAB8-462A-97F4-93BDA136AA49}" destId="{6F454C5B-FDCF-4C24-895A-727DD24F9279}" srcOrd="2" destOrd="0" presId="urn:microsoft.com/office/officeart/2018/2/layout/IconCircleList"/>
    <dgm:cxn modelId="{F05D5278-C1F8-485D-BD04-68DE9731C70C}" type="presParOf" srcId="{A4A1D733-BAB8-462A-97F4-93BDA136AA49}" destId="{42CC227F-D5CE-4F72-A1F9-F29E0D104C33}" srcOrd="3" destOrd="0" presId="urn:microsoft.com/office/officeart/2018/2/layout/IconCircleList"/>
    <dgm:cxn modelId="{C86FD82B-2E16-498C-AB20-705493FF432F}" type="presParOf" srcId="{1BB0304B-A33F-4049-8DD9-02D116F90375}" destId="{7195D999-A620-43CF-8C01-BA2FB43081C9}" srcOrd="3" destOrd="0" presId="urn:microsoft.com/office/officeart/2018/2/layout/IconCircleList"/>
    <dgm:cxn modelId="{E0DAA9A5-0A43-4055-9015-FFA946C03924}" type="presParOf" srcId="{1BB0304B-A33F-4049-8DD9-02D116F90375}" destId="{B23AB27D-59F8-4223-82EA-E40B83D51380}" srcOrd="4" destOrd="0" presId="urn:microsoft.com/office/officeart/2018/2/layout/IconCircleList"/>
    <dgm:cxn modelId="{768CB41A-7BCA-4A0C-8883-FF8DC8ADF4BD}" type="presParOf" srcId="{B23AB27D-59F8-4223-82EA-E40B83D51380}" destId="{E8399EB4-BDEB-493F-83C7-321F212B7DA1}" srcOrd="0" destOrd="0" presId="urn:microsoft.com/office/officeart/2018/2/layout/IconCircleList"/>
    <dgm:cxn modelId="{5C8F5309-0625-48F5-96B9-AAEABA802990}" type="presParOf" srcId="{B23AB27D-59F8-4223-82EA-E40B83D51380}" destId="{33A86CC6-5476-4A00-90A7-2021D3C545D7}" srcOrd="1" destOrd="0" presId="urn:microsoft.com/office/officeart/2018/2/layout/IconCircleList"/>
    <dgm:cxn modelId="{29757B48-486C-429D-925F-8D03546F93A6}" type="presParOf" srcId="{B23AB27D-59F8-4223-82EA-E40B83D51380}" destId="{9331AB47-40C9-4F9D-8258-8DE103838B3E}" srcOrd="2" destOrd="0" presId="urn:microsoft.com/office/officeart/2018/2/layout/IconCircleList"/>
    <dgm:cxn modelId="{2B7DBF26-271D-4200-8D2A-E9595B5868D8}" type="presParOf" srcId="{B23AB27D-59F8-4223-82EA-E40B83D51380}" destId="{FCA417F3-D3D2-4002-9D1B-DDE795724102}" srcOrd="3" destOrd="0" presId="urn:microsoft.com/office/officeart/2018/2/layout/IconCircleList"/>
    <dgm:cxn modelId="{DDB37EA7-3F7A-41AD-AF70-4DDA4CF5AC2B}" type="presParOf" srcId="{1BB0304B-A33F-4049-8DD9-02D116F90375}" destId="{3773655A-0E76-4060-B352-0E0C0C716F7D}" srcOrd="5" destOrd="0" presId="urn:microsoft.com/office/officeart/2018/2/layout/IconCircleList"/>
    <dgm:cxn modelId="{249D6380-BC48-4DCD-8FB3-41390F9872C0}" type="presParOf" srcId="{1BB0304B-A33F-4049-8DD9-02D116F90375}" destId="{75261182-14ED-4697-A9F6-C1F66C8BC738}" srcOrd="6" destOrd="0" presId="urn:microsoft.com/office/officeart/2018/2/layout/IconCircleList"/>
    <dgm:cxn modelId="{3491F4B9-D333-41F3-B002-A9AFEA978B5D}" type="presParOf" srcId="{75261182-14ED-4697-A9F6-C1F66C8BC738}" destId="{CED929AD-5D0E-482E-BCA4-C0779D3F37BA}" srcOrd="0" destOrd="0" presId="urn:microsoft.com/office/officeart/2018/2/layout/IconCircleList"/>
    <dgm:cxn modelId="{F0B8EADA-AF01-4FAC-8EE9-4CBC631B6B41}" type="presParOf" srcId="{75261182-14ED-4697-A9F6-C1F66C8BC738}" destId="{D34C73B7-120B-4E5B-8E71-1B6A28AFD838}" srcOrd="1" destOrd="0" presId="urn:microsoft.com/office/officeart/2018/2/layout/IconCircleList"/>
    <dgm:cxn modelId="{9D323A68-0883-4C0D-BAA1-A9450BCCA93A}" type="presParOf" srcId="{75261182-14ED-4697-A9F6-C1F66C8BC738}" destId="{0C1199CD-69C0-4033-BA58-8C14CE6455A4}" srcOrd="2" destOrd="0" presId="urn:microsoft.com/office/officeart/2018/2/layout/IconCircleList"/>
    <dgm:cxn modelId="{356A77AC-AFEA-4272-9E8A-86904819489A}" type="presParOf" srcId="{75261182-14ED-4697-A9F6-C1F66C8BC738}" destId="{2EE23149-BFB4-4A84-85D1-A1FAADADAD6E}" srcOrd="3" destOrd="0" presId="urn:microsoft.com/office/officeart/2018/2/layout/IconCircleList"/>
    <dgm:cxn modelId="{82C6F360-E8D4-49FE-9C0C-3C51E70EDEA5}" type="presParOf" srcId="{1BB0304B-A33F-4049-8DD9-02D116F90375}" destId="{59EA586E-A240-4A21-AF64-A973F0AFEF86}" srcOrd="7" destOrd="0" presId="urn:microsoft.com/office/officeart/2018/2/layout/IconCircleList"/>
    <dgm:cxn modelId="{4C00B420-72B8-47DF-A7B4-C3095D7D3164}" type="presParOf" srcId="{1BB0304B-A33F-4049-8DD9-02D116F90375}" destId="{708A2985-24CF-45D5-B061-54B3A8CE6323}" srcOrd="8" destOrd="0" presId="urn:microsoft.com/office/officeart/2018/2/layout/IconCircleList"/>
    <dgm:cxn modelId="{C6DF5C9A-24F0-4E4C-823B-E7E2C4F48461}" type="presParOf" srcId="{708A2985-24CF-45D5-B061-54B3A8CE6323}" destId="{AD7C7244-D8BB-47CD-8BFF-34AF4CEEEE2C}" srcOrd="0" destOrd="0" presId="urn:microsoft.com/office/officeart/2018/2/layout/IconCircleList"/>
    <dgm:cxn modelId="{04BA0715-1750-4BA3-90D9-84681A27632B}" type="presParOf" srcId="{708A2985-24CF-45D5-B061-54B3A8CE6323}" destId="{AD0E7AD7-9FA6-4B5E-8A6A-C1F08DA1BC82}" srcOrd="1" destOrd="0" presId="urn:microsoft.com/office/officeart/2018/2/layout/IconCircleList"/>
    <dgm:cxn modelId="{A055818C-2C4B-415F-B2B5-ECA0D7039FF4}" type="presParOf" srcId="{708A2985-24CF-45D5-B061-54B3A8CE6323}" destId="{A3B6DE04-E134-41FA-A493-9015582F4312}" srcOrd="2" destOrd="0" presId="urn:microsoft.com/office/officeart/2018/2/layout/IconCircleList"/>
    <dgm:cxn modelId="{948E5226-9146-433F-BB0C-C80EF33BC309}" type="presParOf" srcId="{708A2985-24CF-45D5-B061-54B3A8CE6323}" destId="{10991148-DD83-4CAC-90DD-755D9FF033A3}" srcOrd="3" destOrd="0" presId="urn:microsoft.com/office/officeart/2018/2/layout/IconCircleList"/>
    <dgm:cxn modelId="{7B09A598-9584-46B9-B4E0-AD8530A4AAC2}" type="presParOf" srcId="{1BB0304B-A33F-4049-8DD9-02D116F90375}" destId="{0F161B92-0AC8-458A-BF3F-CFCBF1A1AE5E}" srcOrd="9" destOrd="0" presId="urn:microsoft.com/office/officeart/2018/2/layout/IconCircleList"/>
    <dgm:cxn modelId="{7B12D072-410F-4611-A99C-18371C429A03}" type="presParOf" srcId="{1BB0304B-A33F-4049-8DD9-02D116F90375}" destId="{D31383B1-11A0-4665-9756-D09731CC6160}" srcOrd="10" destOrd="0" presId="urn:microsoft.com/office/officeart/2018/2/layout/IconCircleList"/>
    <dgm:cxn modelId="{677B7E48-7F6A-4818-A030-CAD60014E4FD}" type="presParOf" srcId="{D31383B1-11A0-4665-9756-D09731CC6160}" destId="{6E1F87DC-1AC8-4781-A046-FD4B038250B0}" srcOrd="0" destOrd="0" presId="urn:microsoft.com/office/officeart/2018/2/layout/IconCircleList"/>
    <dgm:cxn modelId="{5B975260-C2D6-48F0-8118-075DAE636B9A}" type="presParOf" srcId="{D31383B1-11A0-4665-9756-D09731CC6160}" destId="{53838669-99D0-4ED2-9CBB-8F790AE439F1}" srcOrd="1" destOrd="0" presId="urn:microsoft.com/office/officeart/2018/2/layout/IconCircleList"/>
    <dgm:cxn modelId="{67879081-C51D-41EF-B450-9BBA2C5F16CE}" type="presParOf" srcId="{D31383B1-11A0-4665-9756-D09731CC6160}" destId="{1A4E559D-C979-4C45-98F1-8E3A7F45EFEB}" srcOrd="2" destOrd="0" presId="urn:microsoft.com/office/officeart/2018/2/layout/IconCircleList"/>
    <dgm:cxn modelId="{5EE0FCFE-63DA-4F4F-B1EF-3A5F57BECDD3}" type="presParOf" srcId="{D31383B1-11A0-4665-9756-D09731CC6160}" destId="{6469E219-4D7C-4B93-B214-85C342D597F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8C84-D2BA-4732-858D-3D9DA1516015}">
      <dsp:nvSpPr>
        <dsp:cNvPr id="0" name=""/>
        <dsp:cNvSpPr/>
      </dsp:nvSpPr>
      <dsp:spPr>
        <a:xfrm rot="5400000">
          <a:off x="-176238" y="180562"/>
          <a:ext cx="1174924" cy="8224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mj-lt"/>
              <a:ea typeface="Verdana" panose="020B0604030504040204" pitchFamily="34" charset="0"/>
            </a:rPr>
            <a:t>Nov 2018</a:t>
          </a:r>
        </a:p>
      </dsp:txBody>
      <dsp:txXfrm rot="-5400000">
        <a:off x="1" y="415548"/>
        <a:ext cx="822447" cy="352477"/>
      </dsp:txXfrm>
    </dsp:sp>
    <dsp:sp modelId="{54B6A546-04F9-4F0F-952E-57426DD6541C}">
      <dsp:nvSpPr>
        <dsp:cNvPr id="0" name=""/>
        <dsp:cNvSpPr/>
      </dsp:nvSpPr>
      <dsp:spPr>
        <a:xfrm rot="5400000">
          <a:off x="4411987" y="-3575272"/>
          <a:ext cx="763700" cy="79427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nl-NL" sz="2600" kern="1200" dirty="0">
              <a:latin typeface="+mj-lt"/>
              <a:ea typeface="Verdana" panose="020B0604030504040204" pitchFamily="34" charset="0"/>
            </a:rPr>
            <a:t>Statement VSNU, NWO, NFU </a:t>
          </a:r>
          <a:r>
            <a:rPr lang="nl-NL" sz="2600" kern="1200" dirty="0" err="1">
              <a:latin typeface="+mj-lt"/>
              <a:ea typeface="Verdana" panose="020B0604030504040204" pitchFamily="34" charset="0"/>
            </a:rPr>
            <a:t>and</a:t>
          </a:r>
          <a:r>
            <a:rPr lang="nl-NL" sz="2600" kern="1200" dirty="0">
              <a:latin typeface="+mj-lt"/>
              <a:ea typeface="Verdana" panose="020B0604030504040204" pitchFamily="34" charset="0"/>
            </a:rPr>
            <a:t> </a:t>
          </a:r>
          <a:r>
            <a:rPr lang="nl-NL" sz="2600" kern="1200" dirty="0" err="1">
              <a:latin typeface="+mj-lt"/>
              <a:ea typeface="Verdana" panose="020B0604030504040204" pitchFamily="34" charset="0"/>
            </a:rPr>
            <a:t>ZonMw</a:t>
          </a:r>
          <a:r>
            <a:rPr lang="nl-NL" sz="2600" kern="1200" dirty="0">
              <a:latin typeface="+mj-lt"/>
              <a:ea typeface="Verdana" panose="020B0604030504040204" pitchFamily="34" charset="0"/>
            </a:rPr>
            <a:t> on </a:t>
          </a:r>
          <a:r>
            <a:rPr lang="en-US" sz="2600" kern="1200" dirty="0">
              <a:latin typeface="+mj-lt"/>
              <a:ea typeface="Verdana" panose="020B0604030504040204" pitchFamily="34" charset="0"/>
            </a:rPr>
            <a:t>Recognition and reward of academics</a:t>
          </a:r>
          <a:endParaRPr lang="nl-NL" sz="2600" kern="1200" dirty="0">
            <a:latin typeface="+mj-lt"/>
            <a:ea typeface="Verdana" panose="020B0604030504040204" pitchFamily="34" charset="0"/>
          </a:endParaRPr>
        </a:p>
      </dsp:txBody>
      <dsp:txXfrm rot="-5400000">
        <a:off x="822447" y="51549"/>
        <a:ext cx="7905500" cy="689138"/>
      </dsp:txXfrm>
    </dsp:sp>
    <dsp:sp modelId="{C9D2AFAB-8B34-40CC-8439-EA56458E6230}">
      <dsp:nvSpPr>
        <dsp:cNvPr id="0" name=""/>
        <dsp:cNvSpPr/>
      </dsp:nvSpPr>
      <dsp:spPr>
        <a:xfrm rot="5400000">
          <a:off x="-176238" y="1239336"/>
          <a:ext cx="1174924" cy="8224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mj-lt"/>
              <a:ea typeface="Verdana" panose="020B0604030504040204" pitchFamily="34" charset="0"/>
            </a:rPr>
            <a:t>April 2019</a:t>
          </a:r>
        </a:p>
      </dsp:txBody>
      <dsp:txXfrm rot="-5400000">
        <a:off x="1" y="1474322"/>
        <a:ext cx="822447" cy="352477"/>
      </dsp:txXfrm>
    </dsp:sp>
    <dsp:sp modelId="{7E3C2886-B889-4FE3-977A-1BAABECE9C04}">
      <dsp:nvSpPr>
        <dsp:cNvPr id="0" name=""/>
        <dsp:cNvSpPr/>
      </dsp:nvSpPr>
      <dsp:spPr>
        <a:xfrm rot="5400000">
          <a:off x="4411987" y="-2526442"/>
          <a:ext cx="763700" cy="79427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mj-lt"/>
              <a:ea typeface="Verdana" panose="020B0604030504040204" pitchFamily="34" charset="0"/>
            </a:rPr>
            <a:t>KNAW, NWO &amp; ZonMw sign DORA </a:t>
          </a:r>
          <a:br>
            <a:rPr lang="en-US" sz="2600" kern="1200" dirty="0">
              <a:latin typeface="+mj-lt"/>
              <a:ea typeface="Verdana" panose="020B0604030504040204" pitchFamily="34" charset="0"/>
            </a:rPr>
          </a:br>
          <a:r>
            <a:rPr lang="en-US" sz="2600" kern="1200" dirty="0">
              <a:latin typeface="+mj-lt"/>
              <a:ea typeface="Verdana" panose="020B0604030504040204" pitchFamily="34" charset="0"/>
            </a:rPr>
            <a:t>(UNL already did)</a:t>
          </a:r>
          <a:endParaRPr lang="nl-NL" sz="2600" kern="1200" dirty="0">
            <a:latin typeface="+mj-lt"/>
            <a:ea typeface="Verdana" panose="020B0604030504040204" pitchFamily="34" charset="0"/>
          </a:endParaRPr>
        </a:p>
      </dsp:txBody>
      <dsp:txXfrm rot="-5400000">
        <a:off x="822447" y="1100379"/>
        <a:ext cx="7905500" cy="689138"/>
      </dsp:txXfrm>
    </dsp:sp>
    <dsp:sp modelId="{05C1C6DD-9E22-46F5-AD98-224F62725F77}">
      <dsp:nvSpPr>
        <dsp:cNvPr id="0" name=""/>
        <dsp:cNvSpPr/>
      </dsp:nvSpPr>
      <dsp:spPr>
        <a:xfrm rot="5400000">
          <a:off x="-176238" y="2298109"/>
          <a:ext cx="1174924" cy="8224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mj-lt"/>
              <a:ea typeface="Verdana" panose="020B0604030504040204" pitchFamily="34" charset="0"/>
            </a:rPr>
            <a:t>May 2019</a:t>
          </a:r>
        </a:p>
      </dsp:txBody>
      <dsp:txXfrm rot="-5400000">
        <a:off x="1" y="2533095"/>
        <a:ext cx="822447" cy="352477"/>
      </dsp:txXfrm>
    </dsp:sp>
    <dsp:sp modelId="{E726D615-2EE5-4C9B-95A0-B2547AD9DCD1}">
      <dsp:nvSpPr>
        <dsp:cNvPr id="0" name=""/>
        <dsp:cNvSpPr/>
      </dsp:nvSpPr>
      <dsp:spPr>
        <a:xfrm rot="5400000">
          <a:off x="4411987" y="-1467669"/>
          <a:ext cx="763700" cy="79427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nl-NL" sz="2600" kern="1200" dirty="0" err="1">
              <a:latin typeface="+mn-lt"/>
              <a:ea typeface="Verdana" panose="020B0604030504040204" pitchFamily="34" charset="0"/>
            </a:rPr>
            <a:t>ZonMW</a:t>
          </a:r>
          <a:r>
            <a:rPr lang="nl-NL" sz="2600" kern="1200" dirty="0">
              <a:latin typeface="+mn-lt"/>
              <a:ea typeface="Verdana" panose="020B0604030504040204" pitchFamily="34" charset="0"/>
            </a:rPr>
            <a:t> &amp; NWO conference </a:t>
          </a:r>
          <a:r>
            <a:rPr lang="nl-NL" sz="2600" kern="1200" dirty="0" err="1">
              <a:latin typeface="+mn-lt"/>
              <a:ea typeface="Verdana" panose="020B0604030504040204" pitchFamily="34" charset="0"/>
            </a:rPr>
            <a:t>Scientist</a:t>
          </a:r>
          <a:r>
            <a:rPr lang="nl-NL" sz="2600" kern="1200" dirty="0">
              <a:latin typeface="+mn-lt"/>
              <a:ea typeface="Verdana" panose="020B0604030504040204" pitchFamily="34" charset="0"/>
            </a:rPr>
            <a:t> 2030: </a:t>
          </a:r>
          <a:br>
            <a:rPr lang="nl-NL" sz="2600" kern="1200" dirty="0">
              <a:latin typeface="+mn-lt"/>
              <a:ea typeface="Verdana" panose="020B0604030504040204" pitchFamily="34" charset="0"/>
            </a:rPr>
          </a:br>
          <a:r>
            <a:rPr lang="nl-NL" sz="2600" kern="1200" dirty="0" err="1">
              <a:latin typeface="+mn-lt"/>
              <a:ea typeface="Verdana" panose="020B0604030504040204" pitchFamily="34" charset="0"/>
            </a:rPr>
            <a:t>Evolution</a:t>
          </a:r>
          <a:r>
            <a:rPr lang="nl-NL" sz="2600" kern="1200" dirty="0">
              <a:latin typeface="+mn-lt"/>
              <a:ea typeface="Verdana" panose="020B0604030504040204" pitchFamily="34" charset="0"/>
            </a:rPr>
            <a:t> or </a:t>
          </a:r>
          <a:r>
            <a:rPr lang="nl-NL" sz="2600" kern="1200" dirty="0" err="1">
              <a:latin typeface="+mn-lt"/>
              <a:ea typeface="Verdana" panose="020B0604030504040204" pitchFamily="34" charset="0"/>
            </a:rPr>
            <a:t>Revolution</a:t>
          </a:r>
          <a:endParaRPr lang="nl-NL" sz="2600" kern="1200" dirty="0">
            <a:latin typeface="+mn-lt"/>
            <a:ea typeface="Verdana" panose="020B0604030504040204" pitchFamily="34" charset="0"/>
          </a:endParaRPr>
        </a:p>
      </dsp:txBody>
      <dsp:txXfrm rot="-5400000">
        <a:off x="822447" y="2159152"/>
        <a:ext cx="7905500" cy="689138"/>
      </dsp:txXfrm>
    </dsp:sp>
    <dsp:sp modelId="{B3F9319D-9A2A-4493-A88B-77792F0A467E}">
      <dsp:nvSpPr>
        <dsp:cNvPr id="0" name=""/>
        <dsp:cNvSpPr/>
      </dsp:nvSpPr>
      <dsp:spPr>
        <a:xfrm rot="5400000">
          <a:off x="-176238" y="3356883"/>
          <a:ext cx="1174924" cy="8224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mj-lt"/>
              <a:ea typeface="Verdana" panose="020B0604030504040204" pitchFamily="34" charset="0"/>
            </a:rPr>
            <a:t>Nov 2019</a:t>
          </a:r>
        </a:p>
      </dsp:txBody>
      <dsp:txXfrm rot="-5400000">
        <a:off x="1" y="3591869"/>
        <a:ext cx="822447" cy="352477"/>
      </dsp:txXfrm>
    </dsp:sp>
    <dsp:sp modelId="{D28F1D57-3D42-49D4-B532-E3861C9BB766}">
      <dsp:nvSpPr>
        <dsp:cNvPr id="0" name=""/>
        <dsp:cNvSpPr/>
      </dsp:nvSpPr>
      <dsp:spPr>
        <a:xfrm rot="5400000">
          <a:off x="4411987" y="-408895"/>
          <a:ext cx="763700" cy="79427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nl-NL" sz="2600" kern="1200" dirty="0" err="1">
              <a:latin typeface="+mj-lt"/>
              <a:ea typeface="Verdana" panose="020B0604030504040204" pitchFamily="34" charset="0"/>
            </a:rPr>
            <a:t>Postion</a:t>
          </a:r>
          <a:r>
            <a:rPr lang="nl-NL" sz="2600" kern="1200" dirty="0">
              <a:latin typeface="+mj-lt"/>
              <a:ea typeface="Verdana" panose="020B0604030504040204" pitchFamily="34" charset="0"/>
            </a:rPr>
            <a:t> paper: Room </a:t>
          </a:r>
          <a:r>
            <a:rPr lang="nl-NL" sz="2600" kern="1200" dirty="0" err="1">
              <a:latin typeface="+mj-lt"/>
              <a:ea typeface="Verdana" panose="020B0604030504040204" pitchFamily="34" charset="0"/>
            </a:rPr>
            <a:t>for</a:t>
          </a:r>
          <a:r>
            <a:rPr lang="nl-NL" sz="2600" kern="1200" dirty="0">
              <a:latin typeface="+mj-lt"/>
              <a:ea typeface="Verdana" panose="020B0604030504040204" pitchFamily="34" charset="0"/>
            </a:rPr>
            <a:t> </a:t>
          </a:r>
          <a:r>
            <a:rPr lang="nl-NL" sz="2600" kern="1200" dirty="0" err="1">
              <a:latin typeface="+mj-lt"/>
              <a:ea typeface="Verdana" panose="020B0604030504040204" pitchFamily="34" charset="0"/>
            </a:rPr>
            <a:t>everyone’s</a:t>
          </a:r>
          <a:r>
            <a:rPr lang="nl-NL" sz="2600" kern="1200" dirty="0">
              <a:latin typeface="+mj-lt"/>
              <a:ea typeface="Verdana" panose="020B0604030504040204" pitchFamily="34" charset="0"/>
            </a:rPr>
            <a:t> Talent</a:t>
          </a:r>
        </a:p>
        <a:p>
          <a:pPr marL="228600" lvl="1" indent="-228600" algn="l" defTabSz="1155700">
            <a:lnSpc>
              <a:spcPct val="90000"/>
            </a:lnSpc>
            <a:spcBef>
              <a:spcPct val="0"/>
            </a:spcBef>
            <a:spcAft>
              <a:spcPct val="15000"/>
            </a:spcAft>
            <a:buChar char="•"/>
          </a:pPr>
          <a:r>
            <a:rPr lang="nl-NL" sz="2600" kern="1200" dirty="0">
              <a:latin typeface="+mj-lt"/>
              <a:ea typeface="Verdana" panose="020B0604030504040204" pitchFamily="34" charset="0"/>
            </a:rPr>
            <a:t>VSNU - EUA Recognition &amp; Rewards Conference</a:t>
          </a:r>
        </a:p>
      </dsp:txBody>
      <dsp:txXfrm rot="-5400000">
        <a:off x="822447" y="3217926"/>
        <a:ext cx="7905500" cy="689138"/>
      </dsp:txXfrm>
    </dsp:sp>
    <dsp:sp modelId="{83193818-AE66-4061-AB32-1ED0042CE378}">
      <dsp:nvSpPr>
        <dsp:cNvPr id="0" name=""/>
        <dsp:cNvSpPr/>
      </dsp:nvSpPr>
      <dsp:spPr>
        <a:xfrm rot="5400000">
          <a:off x="-176238" y="4415656"/>
          <a:ext cx="1174924" cy="82244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err="1">
              <a:latin typeface="+mj-lt"/>
              <a:ea typeface="Verdana" panose="020B0604030504040204" pitchFamily="34" charset="0"/>
            </a:rPr>
            <a:t>March</a:t>
          </a:r>
          <a:r>
            <a:rPr lang="nl-NL" sz="1200" kern="1200" dirty="0">
              <a:latin typeface="+mj-lt"/>
              <a:ea typeface="Verdana" panose="020B0604030504040204" pitchFamily="34" charset="0"/>
            </a:rPr>
            <a:t> 2020</a:t>
          </a:r>
        </a:p>
      </dsp:txBody>
      <dsp:txXfrm rot="-5400000">
        <a:off x="1" y="4650642"/>
        <a:ext cx="822447" cy="352477"/>
      </dsp:txXfrm>
    </dsp:sp>
    <dsp:sp modelId="{9AC8441F-E56D-40FE-8B49-6D22FDD8619D}">
      <dsp:nvSpPr>
        <dsp:cNvPr id="0" name=""/>
        <dsp:cNvSpPr/>
      </dsp:nvSpPr>
      <dsp:spPr>
        <a:xfrm rot="5400000">
          <a:off x="4411987" y="649877"/>
          <a:ext cx="763700" cy="79427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nl-NL" sz="2600" kern="1200" dirty="0">
              <a:latin typeface="+mj-lt"/>
              <a:ea typeface="Verdana" panose="020B0604030504040204" pitchFamily="34" charset="0"/>
            </a:rPr>
            <a:t>New </a:t>
          </a:r>
          <a:r>
            <a:rPr lang="nl-NL" sz="2600" kern="1200" dirty="0" err="1">
              <a:latin typeface="+mj-lt"/>
              <a:ea typeface="Verdana" panose="020B0604030504040204" pitchFamily="34" charset="0"/>
            </a:rPr>
            <a:t>Strategy</a:t>
          </a:r>
          <a:r>
            <a:rPr lang="nl-NL" sz="2600" kern="1200" dirty="0">
              <a:latin typeface="+mj-lt"/>
              <a:ea typeface="Verdana" panose="020B0604030504040204" pitchFamily="34" charset="0"/>
            </a:rPr>
            <a:t> Evaluation Protocol</a:t>
          </a:r>
        </a:p>
      </dsp:txBody>
      <dsp:txXfrm rot="-5400000">
        <a:off x="822447" y="4276699"/>
        <a:ext cx="7905500" cy="68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68C3A-5848-4E6E-B3CE-6AD20791E1F9}">
      <dsp:nvSpPr>
        <dsp:cNvPr id="0" name=""/>
        <dsp:cNvSpPr/>
      </dsp:nvSpPr>
      <dsp:spPr>
        <a:xfrm>
          <a:off x="135218" y="0"/>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1</a:t>
          </a:r>
        </a:p>
      </dsp:txBody>
      <dsp:txXfrm>
        <a:off x="503308" y="0"/>
        <a:ext cx="1104271" cy="736180"/>
      </dsp:txXfrm>
    </dsp:sp>
    <dsp:sp modelId="{CD6B9EE5-0AA1-47AA-895E-908DB7420DA7}">
      <dsp:nvSpPr>
        <dsp:cNvPr id="0" name=""/>
        <dsp:cNvSpPr/>
      </dsp:nvSpPr>
      <dsp:spPr>
        <a:xfrm>
          <a:off x="2038598" y="62727"/>
          <a:ext cx="4641748"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Researching &amp; formulating a vision</a:t>
          </a:r>
        </a:p>
      </dsp:txBody>
      <dsp:txXfrm>
        <a:off x="2344113" y="62727"/>
        <a:ext cx="4030719" cy="611029"/>
      </dsp:txXfrm>
    </dsp:sp>
    <dsp:sp modelId="{A63D945F-B57A-41DD-8CAF-9DD0E8264318}">
      <dsp:nvSpPr>
        <dsp:cNvPr id="0" name=""/>
        <dsp:cNvSpPr/>
      </dsp:nvSpPr>
      <dsp:spPr>
        <a:xfrm>
          <a:off x="135218" y="827029"/>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Arial" panose="020B0604020202020204" pitchFamily="34" charset="0"/>
              <a:cs typeface="Arial" panose="020B0604020202020204" pitchFamily="34" charset="0"/>
            </a:rPr>
            <a:t>2</a:t>
          </a:r>
          <a:endParaRPr lang="en-US" sz="3200" b="1" kern="1200" dirty="0">
            <a:latin typeface="Arial" panose="020B0604020202020204" pitchFamily="34" charset="0"/>
            <a:cs typeface="Arial" panose="020B0604020202020204" pitchFamily="34" charset="0"/>
          </a:endParaRPr>
        </a:p>
      </dsp:txBody>
      <dsp:txXfrm>
        <a:off x="503308" y="827029"/>
        <a:ext cx="1104271" cy="736180"/>
      </dsp:txXfrm>
    </dsp:sp>
    <dsp:sp modelId="{DB8F7DC7-3F73-4598-B52C-02FC44A6786C}">
      <dsp:nvSpPr>
        <dsp:cNvPr id="0" name=""/>
        <dsp:cNvSpPr/>
      </dsp:nvSpPr>
      <dsp:spPr>
        <a:xfrm>
          <a:off x="2252733" y="901973"/>
          <a:ext cx="6200546"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Increasing power of imagination &amp; experimenting</a:t>
          </a:r>
          <a:endParaRPr lang="en-US" sz="1800" b="1" kern="1200" dirty="0">
            <a:latin typeface="Arial" panose="020B0604020202020204" pitchFamily="34" charset="0"/>
            <a:cs typeface="Arial" panose="020B0604020202020204" pitchFamily="34" charset="0"/>
          </a:endParaRPr>
        </a:p>
      </dsp:txBody>
      <dsp:txXfrm>
        <a:off x="2558248" y="901973"/>
        <a:ext cx="5589517" cy="611029"/>
      </dsp:txXfrm>
    </dsp:sp>
    <dsp:sp modelId="{A26F5277-787C-44E0-A7AB-24D06839BC85}">
      <dsp:nvSpPr>
        <dsp:cNvPr id="0" name=""/>
        <dsp:cNvSpPr/>
      </dsp:nvSpPr>
      <dsp:spPr>
        <a:xfrm>
          <a:off x="135218" y="1666275"/>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3</a:t>
          </a:r>
          <a:endParaRPr lang="en-GB" sz="3200" b="1" kern="1200" dirty="0">
            <a:latin typeface="Arial" panose="020B0604020202020204" pitchFamily="34" charset="0"/>
            <a:cs typeface="Arial" panose="020B0604020202020204" pitchFamily="34" charset="0"/>
          </a:endParaRPr>
        </a:p>
      </dsp:txBody>
      <dsp:txXfrm>
        <a:off x="503308" y="1666275"/>
        <a:ext cx="1104271" cy="736180"/>
      </dsp:txXfrm>
    </dsp:sp>
    <dsp:sp modelId="{7D201E3B-4CD1-4AE6-901A-AFCA3835512B}">
      <dsp:nvSpPr>
        <dsp:cNvPr id="0" name=""/>
        <dsp:cNvSpPr/>
      </dsp:nvSpPr>
      <dsp:spPr>
        <a:xfrm>
          <a:off x="6568283" y="1768214"/>
          <a:ext cx="3071784"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Adding meaning</a:t>
          </a:r>
          <a:endParaRPr lang="nl-NL" sz="1800" b="1" kern="1200" dirty="0">
            <a:latin typeface="Arial" panose="020B0604020202020204" pitchFamily="34" charset="0"/>
            <a:cs typeface="Arial" panose="020B0604020202020204" pitchFamily="34" charset="0"/>
          </a:endParaRPr>
        </a:p>
      </dsp:txBody>
      <dsp:txXfrm>
        <a:off x="6873798" y="1768214"/>
        <a:ext cx="2460755" cy="611029"/>
      </dsp:txXfrm>
    </dsp:sp>
    <dsp:sp modelId="{865D3F28-165B-4977-B13D-CE04CD99E2D1}">
      <dsp:nvSpPr>
        <dsp:cNvPr id="0" name=""/>
        <dsp:cNvSpPr/>
      </dsp:nvSpPr>
      <dsp:spPr>
        <a:xfrm>
          <a:off x="135218" y="2505521"/>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Arial" panose="020B0604020202020204" pitchFamily="34" charset="0"/>
              <a:cs typeface="Arial" panose="020B0604020202020204" pitchFamily="34" charset="0"/>
            </a:rPr>
            <a:t>4</a:t>
          </a:r>
          <a:endParaRPr lang="nl-NL" sz="3200" b="1" kern="1200" dirty="0">
            <a:latin typeface="Arial" panose="020B0604020202020204" pitchFamily="34" charset="0"/>
            <a:cs typeface="Arial" panose="020B0604020202020204" pitchFamily="34" charset="0"/>
          </a:endParaRPr>
        </a:p>
      </dsp:txBody>
      <dsp:txXfrm>
        <a:off x="503308" y="2505521"/>
        <a:ext cx="1104271" cy="736180"/>
      </dsp:txXfrm>
    </dsp:sp>
    <dsp:sp modelId="{EFAF69D0-692A-466C-A211-6925916D7046}">
      <dsp:nvSpPr>
        <dsp:cNvPr id="0" name=""/>
        <dsp:cNvSpPr/>
      </dsp:nvSpPr>
      <dsp:spPr>
        <a:xfrm>
          <a:off x="7440370" y="2580470"/>
          <a:ext cx="3781525"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Specifying and developing</a:t>
          </a:r>
        </a:p>
      </dsp:txBody>
      <dsp:txXfrm>
        <a:off x="7745885" y="2580470"/>
        <a:ext cx="3170496" cy="611029"/>
      </dsp:txXfrm>
    </dsp:sp>
    <dsp:sp modelId="{C78A1D47-7291-4C0A-80D9-7B8B9B28CAB1}">
      <dsp:nvSpPr>
        <dsp:cNvPr id="0" name=""/>
        <dsp:cNvSpPr/>
      </dsp:nvSpPr>
      <dsp:spPr>
        <a:xfrm>
          <a:off x="135218" y="3344767"/>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a:latin typeface="Arial" panose="020B0604020202020204" pitchFamily="34" charset="0"/>
              <a:cs typeface="Arial" panose="020B0604020202020204" pitchFamily="34" charset="0"/>
            </a:rPr>
            <a:t>5</a:t>
          </a:r>
          <a:endParaRPr lang="en-GB" sz="3200" b="1" kern="1200" dirty="0">
            <a:latin typeface="Arial" panose="020B0604020202020204" pitchFamily="34" charset="0"/>
            <a:cs typeface="Arial" panose="020B0604020202020204" pitchFamily="34" charset="0"/>
          </a:endParaRPr>
        </a:p>
      </dsp:txBody>
      <dsp:txXfrm>
        <a:off x="503308" y="3344767"/>
        <a:ext cx="1104271" cy="736180"/>
      </dsp:txXfrm>
    </dsp:sp>
    <dsp:sp modelId="{75AE0FB9-0023-45C5-AFA0-090152812813}">
      <dsp:nvSpPr>
        <dsp:cNvPr id="0" name=""/>
        <dsp:cNvSpPr/>
      </dsp:nvSpPr>
      <dsp:spPr>
        <a:xfrm>
          <a:off x="7752464" y="3456824"/>
          <a:ext cx="3917021"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b="1"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Implementing</a:t>
          </a:r>
          <a:br>
            <a:rPr lang="en-GB" sz="1800" kern="1200" dirty="0">
              <a:latin typeface="Arial" panose="020B0604020202020204" pitchFamily="34" charset="0"/>
              <a:cs typeface="Arial" panose="020B0604020202020204" pitchFamily="34" charset="0"/>
            </a:rPr>
          </a:br>
          <a:endParaRPr lang="en-US" sz="1800" kern="1200" dirty="0">
            <a:latin typeface="Arial" panose="020B0604020202020204" pitchFamily="34" charset="0"/>
            <a:cs typeface="Arial" panose="020B0604020202020204" pitchFamily="34" charset="0"/>
          </a:endParaRPr>
        </a:p>
      </dsp:txBody>
      <dsp:txXfrm>
        <a:off x="8057979" y="3456824"/>
        <a:ext cx="3305992" cy="611029"/>
      </dsp:txXfrm>
    </dsp:sp>
    <dsp:sp modelId="{A6449030-36B3-4266-93BE-E0BAEB3512E1}">
      <dsp:nvSpPr>
        <dsp:cNvPr id="0" name=""/>
        <dsp:cNvSpPr/>
      </dsp:nvSpPr>
      <dsp:spPr>
        <a:xfrm>
          <a:off x="135218" y="4184012"/>
          <a:ext cx="1840451" cy="73618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nl-NL" sz="3200" b="1" kern="1200" dirty="0">
              <a:latin typeface="Arial" panose="020B0604020202020204" pitchFamily="34" charset="0"/>
              <a:cs typeface="Arial" panose="020B0604020202020204" pitchFamily="34" charset="0"/>
            </a:rPr>
            <a:t>6</a:t>
          </a:r>
        </a:p>
      </dsp:txBody>
      <dsp:txXfrm>
        <a:off x="503308" y="4184012"/>
        <a:ext cx="1104271" cy="736180"/>
      </dsp:txXfrm>
    </dsp:sp>
    <dsp:sp modelId="{1EF78F26-7BEA-40D9-92D7-C38B55B8A75F}">
      <dsp:nvSpPr>
        <dsp:cNvPr id="0" name=""/>
        <dsp:cNvSpPr/>
      </dsp:nvSpPr>
      <dsp:spPr>
        <a:xfrm>
          <a:off x="9310223" y="4258955"/>
          <a:ext cx="2359262" cy="6110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b="1"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Consolidating</a:t>
          </a:r>
          <a:br>
            <a:rPr lang="en-GB" sz="1800" kern="1200" dirty="0">
              <a:latin typeface="Arial" panose="020B0604020202020204" pitchFamily="34" charset="0"/>
              <a:cs typeface="Arial" panose="020B0604020202020204" pitchFamily="34" charset="0"/>
            </a:rPr>
          </a:br>
          <a:endParaRPr lang="nl-NL" sz="1800" kern="1200" dirty="0">
            <a:latin typeface="Arial" panose="020B0604020202020204" pitchFamily="34" charset="0"/>
            <a:cs typeface="Arial" panose="020B0604020202020204" pitchFamily="34" charset="0"/>
          </a:endParaRPr>
        </a:p>
      </dsp:txBody>
      <dsp:txXfrm>
        <a:off x="9615738" y="4258955"/>
        <a:ext cx="1748233" cy="611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90102-9F38-432D-97B0-A3D37AB59B5F}">
      <dsp:nvSpPr>
        <dsp:cNvPr id="0" name=""/>
        <dsp:cNvSpPr/>
      </dsp:nvSpPr>
      <dsp:spPr>
        <a:xfrm>
          <a:off x="0" y="7329"/>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F901F071-54CE-4B1D-9965-F5415EFE8677}">
      <dsp:nvSpPr>
        <dsp:cNvPr id="0" name=""/>
        <dsp:cNvSpPr/>
      </dsp:nvSpPr>
      <dsp:spPr>
        <a:xfrm>
          <a:off x="181897" y="241978"/>
          <a:ext cx="648078" cy="648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A3AD7-AAE4-49A6-B40F-86EA28508A9B}">
      <dsp:nvSpPr>
        <dsp:cNvPr id="0" name=""/>
        <dsp:cNvSpPr/>
      </dsp:nvSpPr>
      <dsp:spPr>
        <a:xfrm>
          <a:off x="1536361" y="0"/>
          <a:ext cx="4007957"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Culture change is a </a:t>
          </a:r>
          <a:r>
            <a:rPr lang="en-US" sz="2400" b="1" kern="1200" dirty="0">
              <a:solidFill>
                <a:srgbClr val="EC6626"/>
              </a:solidFill>
              <a:latin typeface="Arial" panose="020B0604020202020204" pitchFamily="34" charset="0"/>
              <a:cs typeface="Arial" panose="020B0604020202020204" pitchFamily="34" charset="0"/>
            </a:rPr>
            <a:t>fundamental change of beliefs</a:t>
          </a:r>
          <a:r>
            <a:rPr lang="en-US" sz="2400" kern="1200" dirty="0">
              <a:latin typeface="Arial" panose="020B0604020202020204" pitchFamily="34" charset="0"/>
              <a:cs typeface="Arial" panose="020B0604020202020204" pitchFamily="34" charset="0"/>
            </a:rPr>
            <a:t>; not just change in rules of the game</a:t>
          </a:r>
        </a:p>
      </dsp:txBody>
      <dsp:txXfrm>
        <a:off x="1536361" y="0"/>
        <a:ext cx="4007957" cy="1117376"/>
      </dsp:txXfrm>
    </dsp:sp>
    <dsp:sp modelId="{BC734EEF-0D19-45FD-9C94-24422A44EEDB}">
      <dsp:nvSpPr>
        <dsp:cNvPr id="0" name=""/>
        <dsp:cNvSpPr/>
      </dsp:nvSpPr>
      <dsp:spPr>
        <a:xfrm>
          <a:off x="6239871" y="0"/>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03A8A174-8F1F-4B74-B29A-D23722E24EBE}">
      <dsp:nvSpPr>
        <dsp:cNvPr id="0" name=""/>
        <dsp:cNvSpPr/>
      </dsp:nvSpPr>
      <dsp:spPr>
        <a:xfrm>
          <a:off x="6466599" y="231486"/>
          <a:ext cx="648078" cy="648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C227F-D5CE-4F72-A1F9-F29E0D104C33}">
      <dsp:nvSpPr>
        <dsp:cNvPr id="0" name=""/>
        <dsp:cNvSpPr/>
      </dsp:nvSpPr>
      <dsp:spPr>
        <a:xfrm>
          <a:off x="7577358" y="0"/>
          <a:ext cx="3784768"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Changing culture is difficult and </a:t>
          </a:r>
          <a:r>
            <a:rPr lang="en-GB" sz="2400" b="1" kern="1200" dirty="0">
              <a:solidFill>
                <a:srgbClr val="EC6626"/>
              </a:solidFill>
              <a:latin typeface="Arial" panose="020B0604020202020204" pitchFamily="34" charset="0"/>
              <a:cs typeface="Arial" panose="020B0604020202020204" pitchFamily="34" charset="0"/>
            </a:rPr>
            <a:t>takes a long time</a:t>
          </a:r>
          <a:endParaRPr lang="en-US" sz="2400" b="1" kern="1200" dirty="0">
            <a:solidFill>
              <a:srgbClr val="EC6626"/>
            </a:solidFill>
            <a:latin typeface="Arial" panose="020B0604020202020204" pitchFamily="34" charset="0"/>
            <a:cs typeface="Arial" panose="020B0604020202020204" pitchFamily="34" charset="0"/>
          </a:endParaRPr>
        </a:p>
      </dsp:txBody>
      <dsp:txXfrm>
        <a:off x="7577358" y="0"/>
        <a:ext cx="3784768" cy="1117376"/>
      </dsp:txXfrm>
    </dsp:sp>
    <dsp:sp modelId="{E8399EB4-BDEB-493F-83C7-321F212B7DA1}">
      <dsp:nvSpPr>
        <dsp:cNvPr id="0" name=""/>
        <dsp:cNvSpPr/>
      </dsp:nvSpPr>
      <dsp:spPr>
        <a:xfrm>
          <a:off x="0" y="1991909"/>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33A86CC6-5476-4A00-90A7-2021D3C545D7}">
      <dsp:nvSpPr>
        <dsp:cNvPr id="0" name=""/>
        <dsp:cNvSpPr/>
      </dsp:nvSpPr>
      <dsp:spPr>
        <a:xfrm>
          <a:off x="181897" y="2226558"/>
          <a:ext cx="648078" cy="648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417F3-D3D2-4002-9D1B-DDE795724102}">
      <dsp:nvSpPr>
        <dsp:cNvPr id="0" name=""/>
        <dsp:cNvSpPr/>
      </dsp:nvSpPr>
      <dsp:spPr>
        <a:xfrm>
          <a:off x="1535965" y="1982657"/>
          <a:ext cx="4497320"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rgbClr val="EC6626"/>
              </a:solidFill>
              <a:latin typeface="Arial" panose="020B0604020202020204" pitchFamily="34" charset="0"/>
              <a:cs typeface="Arial" panose="020B0604020202020204" pitchFamily="34" charset="0"/>
            </a:rPr>
            <a:t>Broad dialogue in academia</a:t>
          </a:r>
          <a:r>
            <a:rPr lang="en-US" sz="2400" b="1" kern="1200" dirty="0">
              <a:solidFill>
                <a:srgbClr val="C22A24"/>
              </a:solidFill>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is needed: </a:t>
          </a:r>
          <a:r>
            <a:rPr lang="en-GB" sz="2400" kern="1200" dirty="0">
              <a:latin typeface="Arial" panose="020B0604020202020204" pitchFamily="34" charset="0"/>
              <a:cs typeface="Arial" panose="020B0604020202020204" pitchFamily="34" charset="0"/>
            </a:rPr>
            <a:t>we listen to concerns, questions &amp; dilemmas from academic community</a:t>
          </a:r>
          <a:endParaRPr lang="en-US" sz="2400" kern="1200" dirty="0">
            <a:latin typeface="Arial" panose="020B0604020202020204" pitchFamily="34" charset="0"/>
            <a:cs typeface="Arial" panose="020B0604020202020204" pitchFamily="34" charset="0"/>
          </a:endParaRPr>
        </a:p>
      </dsp:txBody>
      <dsp:txXfrm>
        <a:off x="1535965" y="1982657"/>
        <a:ext cx="4497320" cy="1117376"/>
      </dsp:txXfrm>
    </dsp:sp>
    <dsp:sp modelId="{CED929AD-5D0E-482E-BCA4-C0779D3F37BA}">
      <dsp:nvSpPr>
        <dsp:cNvPr id="0" name=""/>
        <dsp:cNvSpPr/>
      </dsp:nvSpPr>
      <dsp:spPr>
        <a:xfrm>
          <a:off x="6222282" y="1991909"/>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D34C73B7-120B-4E5B-8E71-1B6A28AFD838}">
      <dsp:nvSpPr>
        <dsp:cNvPr id="0" name=""/>
        <dsp:cNvSpPr/>
      </dsp:nvSpPr>
      <dsp:spPr>
        <a:xfrm>
          <a:off x="6449010" y="2226558"/>
          <a:ext cx="648078" cy="6480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23149-BFB4-4A84-85D1-A1FAADADAD6E}">
      <dsp:nvSpPr>
        <dsp:cNvPr id="0" name=""/>
        <dsp:cNvSpPr/>
      </dsp:nvSpPr>
      <dsp:spPr>
        <a:xfrm>
          <a:off x="7565519" y="1939124"/>
          <a:ext cx="4134723"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rgbClr val="EC6626"/>
              </a:solidFill>
              <a:latin typeface="Arial" panose="020B0604020202020204" pitchFamily="34" charset="0"/>
              <a:cs typeface="Arial" panose="020B0604020202020204" pitchFamily="34" charset="0"/>
            </a:rPr>
            <a:t>Sharing good practices</a:t>
          </a:r>
          <a:r>
            <a:rPr lang="en-US" sz="2400" b="1" kern="1200" dirty="0">
              <a:solidFill>
                <a:srgbClr val="C22A24"/>
              </a:solidFill>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and experimenting will initiate desired movement</a:t>
          </a:r>
        </a:p>
      </dsp:txBody>
      <dsp:txXfrm>
        <a:off x="7565519" y="1939124"/>
        <a:ext cx="4134723" cy="1117376"/>
      </dsp:txXfrm>
    </dsp:sp>
    <dsp:sp modelId="{AD7C7244-D8BB-47CD-8BFF-34AF4CEEEE2C}">
      <dsp:nvSpPr>
        <dsp:cNvPr id="0" name=""/>
        <dsp:cNvSpPr/>
      </dsp:nvSpPr>
      <dsp:spPr>
        <a:xfrm>
          <a:off x="0" y="3976489"/>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AD0E7AD7-9FA6-4B5E-8A6A-C1F08DA1BC82}">
      <dsp:nvSpPr>
        <dsp:cNvPr id="0" name=""/>
        <dsp:cNvSpPr/>
      </dsp:nvSpPr>
      <dsp:spPr>
        <a:xfrm>
          <a:off x="181897" y="4211138"/>
          <a:ext cx="648078" cy="6480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91148-DD83-4CAC-90DD-755D9FF033A3}">
      <dsp:nvSpPr>
        <dsp:cNvPr id="0" name=""/>
        <dsp:cNvSpPr/>
      </dsp:nvSpPr>
      <dsp:spPr>
        <a:xfrm>
          <a:off x="1536018" y="3892552"/>
          <a:ext cx="4448121"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rgbClr val="EC6626"/>
              </a:solidFill>
              <a:latin typeface="Arial" panose="020B0604020202020204" pitchFamily="34" charset="0"/>
              <a:cs typeface="Arial" panose="020B0604020202020204" pitchFamily="34" charset="0"/>
            </a:rPr>
            <a:t>Balance:</a:t>
          </a:r>
          <a:r>
            <a:rPr lang="en-US" sz="2400" kern="1200" dirty="0">
              <a:latin typeface="Arial" panose="020B0604020202020204" pitchFamily="34" charset="0"/>
              <a:cs typeface="Arial" panose="020B0604020202020204" pitchFamily="34" charset="0"/>
            </a:rPr>
            <a:t> giving </a:t>
          </a:r>
          <a:r>
            <a:rPr lang="en-US" sz="2400" b="0" kern="1200" dirty="0">
              <a:solidFill>
                <a:schemeClr val="tx1"/>
              </a:solidFill>
              <a:latin typeface="Arial" panose="020B0604020202020204" pitchFamily="34" charset="0"/>
              <a:cs typeface="Arial" panose="020B0604020202020204" pitchFamily="34" charset="0"/>
            </a:rPr>
            <a:t>room for ideas </a:t>
          </a:r>
          <a:r>
            <a:rPr lang="en-US" sz="2400" kern="1200" dirty="0">
              <a:latin typeface="Arial" panose="020B0604020202020204" pitchFamily="34" charset="0"/>
              <a:cs typeface="Arial" panose="020B0604020202020204" pitchFamily="34" charset="0"/>
            </a:rPr>
            <a:t>(</a:t>
          </a:r>
          <a:r>
            <a:rPr lang="en-US" sz="2400" b="1" kern="1200" dirty="0">
              <a:solidFill>
                <a:srgbClr val="EC6626"/>
              </a:solidFill>
              <a:latin typeface="Arial" panose="020B0604020202020204" pitchFamily="34" charset="0"/>
              <a:cs typeface="Arial" panose="020B0604020202020204" pitchFamily="34" charset="0"/>
            </a:rPr>
            <a:t>diverging</a:t>
          </a:r>
          <a:r>
            <a:rPr lang="en-US" sz="2400" kern="1200" dirty="0">
              <a:latin typeface="Arial" panose="020B0604020202020204" pitchFamily="34" charset="0"/>
              <a:cs typeface="Arial" panose="020B0604020202020204" pitchFamily="34" charset="0"/>
            </a:rPr>
            <a:t>) and </a:t>
          </a:r>
          <a:r>
            <a:rPr lang="en-US" sz="2400" b="0" kern="1200" dirty="0">
              <a:solidFill>
                <a:schemeClr val="tx1"/>
              </a:solidFill>
              <a:latin typeface="Arial" panose="020B0604020202020204" pitchFamily="34" charset="0"/>
              <a:cs typeface="Arial" panose="020B0604020202020204" pitchFamily="34" charset="0"/>
            </a:rPr>
            <a:t>bringing together good practices </a:t>
          </a:r>
          <a:r>
            <a:rPr lang="en-US" sz="2400" kern="1200" dirty="0">
              <a:latin typeface="Arial" panose="020B0604020202020204" pitchFamily="34" charset="0"/>
              <a:cs typeface="Arial" panose="020B0604020202020204" pitchFamily="34" charset="0"/>
            </a:rPr>
            <a:t>(</a:t>
          </a:r>
          <a:r>
            <a:rPr lang="en-US" sz="2400" b="1" kern="1200" dirty="0">
              <a:solidFill>
                <a:srgbClr val="EC6626"/>
              </a:solidFill>
              <a:latin typeface="Arial" panose="020B0604020202020204" pitchFamily="34" charset="0"/>
              <a:cs typeface="Arial" panose="020B0604020202020204" pitchFamily="34" charset="0"/>
            </a:rPr>
            <a:t>converging</a:t>
          </a:r>
          <a:r>
            <a:rPr lang="en-US" sz="2400" kern="1200" dirty="0">
              <a:latin typeface="Arial" panose="020B0604020202020204" pitchFamily="34" charset="0"/>
              <a:cs typeface="Arial" panose="020B0604020202020204" pitchFamily="34" charset="0"/>
            </a:rPr>
            <a:t>)</a:t>
          </a:r>
        </a:p>
      </dsp:txBody>
      <dsp:txXfrm>
        <a:off x="1536018" y="3892552"/>
        <a:ext cx="4448121" cy="1117376"/>
      </dsp:txXfrm>
    </dsp:sp>
    <dsp:sp modelId="{6E1F87DC-1AC8-4781-A046-FD4B038250B0}">
      <dsp:nvSpPr>
        <dsp:cNvPr id="0" name=""/>
        <dsp:cNvSpPr/>
      </dsp:nvSpPr>
      <dsp:spPr>
        <a:xfrm>
          <a:off x="6197682" y="3976489"/>
          <a:ext cx="1117376" cy="1117376"/>
        </a:xfrm>
        <a:prstGeom prst="ellipse">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53838669-99D0-4ED2-9CBB-8F790AE439F1}">
      <dsp:nvSpPr>
        <dsp:cNvPr id="0" name=""/>
        <dsp:cNvSpPr/>
      </dsp:nvSpPr>
      <dsp:spPr>
        <a:xfrm>
          <a:off x="6424410" y="4211138"/>
          <a:ext cx="648078" cy="6480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9E219-4D7C-4B93-B214-85C342D597F0}">
      <dsp:nvSpPr>
        <dsp:cNvPr id="0" name=""/>
        <dsp:cNvSpPr/>
      </dsp:nvSpPr>
      <dsp:spPr>
        <a:xfrm>
          <a:off x="7633933" y="3760143"/>
          <a:ext cx="3707070" cy="1117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Importance of </a:t>
          </a:r>
          <a:r>
            <a:rPr lang="en-GB" sz="2400" b="1" kern="1200" dirty="0">
              <a:solidFill>
                <a:srgbClr val="EC6626"/>
              </a:solidFill>
              <a:latin typeface="Arial" panose="020B0604020202020204" pitchFamily="34" charset="0"/>
              <a:cs typeface="Arial" panose="020B0604020202020204" pitchFamily="34" charset="0"/>
            </a:rPr>
            <a:t>good leadership in academia</a:t>
          </a:r>
          <a:r>
            <a:rPr lang="en-GB" sz="2400" b="1" kern="1200" dirty="0">
              <a:solidFill>
                <a:srgbClr val="C22A24"/>
              </a:solidFill>
              <a:latin typeface="Arial" panose="020B0604020202020204" pitchFamily="34" charset="0"/>
              <a:cs typeface="Arial" panose="020B0604020202020204" pitchFamily="34" charset="0"/>
            </a:rPr>
            <a:t> </a:t>
          </a:r>
          <a:r>
            <a:rPr lang="en-GB" sz="2400" kern="1200" dirty="0">
              <a:latin typeface="Arial" panose="020B0604020202020204" pitchFamily="34" charset="0"/>
              <a:cs typeface="Arial" panose="020B0604020202020204" pitchFamily="34" charset="0"/>
            </a:rPr>
            <a:t>to make change work</a:t>
          </a:r>
          <a:endParaRPr lang="en-US" sz="2400" kern="1200" dirty="0">
            <a:latin typeface="Arial" panose="020B0604020202020204" pitchFamily="34" charset="0"/>
            <a:cs typeface="Arial" panose="020B0604020202020204" pitchFamily="34" charset="0"/>
          </a:endParaRPr>
        </a:p>
      </dsp:txBody>
      <dsp:txXfrm>
        <a:off x="7633933" y="3760143"/>
        <a:ext cx="3707070" cy="11173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56D95-7A9D-4014-8F50-47F7BFB53C20}" type="datetimeFigureOut">
              <a:rPr lang="nl-NL" smtClean="0"/>
              <a:t>25-5-2023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D8B1D-FEC6-480F-9DF7-C94DCB2E9E83}" type="slidenum">
              <a:rPr lang="nl-NL" smtClean="0"/>
              <a:t>‹nr.›</a:t>
            </a:fld>
            <a:endParaRPr lang="nl-NL"/>
          </a:p>
        </p:txBody>
      </p:sp>
    </p:spTree>
    <p:extLst>
      <p:ext uri="{BB962C8B-B14F-4D97-AF65-F5344CB8AC3E}">
        <p14:creationId xmlns:p14="http://schemas.microsoft.com/office/powerpoint/2010/main" val="363288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eachingframework.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189" name="Google Shape;189;p1: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653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33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185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err="1"/>
              <a:t>national</a:t>
            </a:r>
            <a:r>
              <a:rPr lang="nl-NL" baseline="0" dirty="0"/>
              <a:t> program </a:t>
            </a:r>
            <a:r>
              <a:rPr lang="nl-NL" baseline="0" dirty="0" err="1"/>
              <a:t>driven</a:t>
            </a:r>
            <a:r>
              <a:rPr lang="nl-NL" baseline="0" dirty="0"/>
              <a:t> </a:t>
            </a:r>
            <a:r>
              <a:rPr lang="nl-NL" baseline="0" dirty="0" err="1"/>
              <a:t>by</a:t>
            </a:r>
            <a:r>
              <a:rPr lang="nl-NL" baseline="0" dirty="0"/>
              <a:t> </a:t>
            </a:r>
            <a:r>
              <a:rPr lang="nl-NL" baseline="0" dirty="0" err="1"/>
              <a:t>all</a:t>
            </a:r>
            <a:r>
              <a:rPr lang="nl-NL" baseline="0" dirty="0"/>
              <a:t> stakeholders </a:t>
            </a:r>
            <a:r>
              <a:rPr lang="nl-NL" baseline="0" dirty="0" err="1"/>
              <a:t>collaborative</a:t>
            </a:r>
            <a:r>
              <a:rPr lang="nl-NL" baseline="0" dirty="0"/>
              <a:t> way. Is </a:t>
            </a:r>
            <a:r>
              <a:rPr lang="nl-NL" baseline="0" dirty="0" err="1"/>
              <a:t>the</a:t>
            </a:r>
            <a:r>
              <a:rPr lang="nl-NL" baseline="0" dirty="0"/>
              <a:t> </a:t>
            </a:r>
            <a:r>
              <a:rPr lang="nl-NL" baseline="0" dirty="0" err="1"/>
              <a:t>result</a:t>
            </a:r>
            <a:r>
              <a:rPr lang="nl-NL" baseline="0" dirty="0"/>
              <a:t> of </a:t>
            </a:r>
            <a:r>
              <a:rPr lang="nl-NL" baseline="0" dirty="0" err="1"/>
              <a:t>four</a:t>
            </a:r>
            <a:r>
              <a:rPr lang="nl-NL" baseline="0" dirty="0"/>
              <a:t> agenda’s / policy </a:t>
            </a:r>
            <a:r>
              <a:rPr lang="nl-NL" baseline="0" dirty="0" err="1"/>
              <a:t>debates</a:t>
            </a:r>
            <a:r>
              <a:rPr lang="nl-NL" baseline="0" dirty="0"/>
              <a:t> </a:t>
            </a:r>
            <a:r>
              <a:rPr lang="nl-NL" baseline="0" dirty="0" err="1"/>
              <a:t>coming</a:t>
            </a:r>
            <a:r>
              <a:rPr lang="nl-NL" baseline="0" dirty="0"/>
              <a:t> </a:t>
            </a:r>
            <a:r>
              <a:rPr lang="nl-NL" baseline="0" dirty="0" err="1"/>
              <a:t>together</a:t>
            </a:r>
            <a:r>
              <a:rPr lang="nl-NL" baseline="0" dirty="0"/>
              <a:t>:</a:t>
            </a:r>
            <a:endParaRPr lang="nl-NL" dirty="0"/>
          </a:p>
          <a:p>
            <a:pPr marL="228600" indent="-228600">
              <a:buAutoNum type="arabicParenR"/>
            </a:pPr>
            <a:r>
              <a:rPr lang="nl-NL" dirty="0"/>
              <a:t>NLS has had</a:t>
            </a:r>
            <a:r>
              <a:rPr lang="nl-NL" baseline="0" dirty="0"/>
              <a:t> a </a:t>
            </a:r>
            <a:r>
              <a:rPr lang="nl-NL" baseline="0" dirty="0" err="1"/>
              <a:t>very</a:t>
            </a:r>
            <a:r>
              <a:rPr lang="nl-NL" baseline="0" dirty="0"/>
              <a:t> </a:t>
            </a:r>
            <a:r>
              <a:rPr lang="nl-NL" baseline="0" dirty="0" err="1"/>
              <a:t>ambitous</a:t>
            </a:r>
            <a:r>
              <a:rPr lang="nl-NL" baseline="0" dirty="0"/>
              <a:t> Open </a:t>
            </a:r>
            <a:r>
              <a:rPr lang="nl-NL" baseline="0" dirty="0" err="1"/>
              <a:t>Science</a:t>
            </a:r>
            <a:r>
              <a:rPr lang="nl-NL" baseline="0" dirty="0"/>
              <a:t> agenda. At </a:t>
            </a:r>
            <a:r>
              <a:rPr lang="nl-NL" baseline="0" dirty="0" err="1"/>
              <a:t>least</a:t>
            </a:r>
            <a:r>
              <a:rPr lang="nl-NL" baseline="0" dirty="0"/>
              <a:t> </a:t>
            </a:r>
            <a:r>
              <a:rPr lang="nl-NL" baseline="0" dirty="0" err="1"/>
              <a:t>from</a:t>
            </a:r>
            <a:r>
              <a:rPr lang="nl-NL" baseline="0" dirty="0"/>
              <a:t> 2013. Generally </a:t>
            </a:r>
            <a:r>
              <a:rPr lang="nl-NL" baseline="0" dirty="0" err="1"/>
              <a:t>acknowledged</a:t>
            </a:r>
            <a:r>
              <a:rPr lang="nl-NL" baseline="0" dirty="0"/>
              <a:t> </a:t>
            </a:r>
            <a:r>
              <a:rPr lang="nl-NL" baseline="0" dirty="0" err="1"/>
              <a:t>that</a:t>
            </a:r>
            <a:r>
              <a:rPr lang="nl-NL" baseline="0" dirty="0"/>
              <a:t> </a:t>
            </a:r>
            <a:r>
              <a:rPr lang="nl-NL" baseline="0" dirty="0" err="1"/>
              <a:t>this</a:t>
            </a:r>
            <a:r>
              <a:rPr lang="nl-NL" baseline="0" dirty="0"/>
              <a:t> </a:t>
            </a:r>
            <a:r>
              <a:rPr lang="nl-NL" baseline="0" dirty="0" err="1"/>
              <a:t>requires</a:t>
            </a:r>
            <a:r>
              <a:rPr lang="nl-NL" baseline="0" dirty="0"/>
              <a:t> reform of assessment </a:t>
            </a:r>
            <a:r>
              <a:rPr lang="nl-NL" baseline="0" dirty="0" err="1"/>
              <a:t>practices</a:t>
            </a:r>
            <a:endParaRPr lang="nl-NL" baseline="0" dirty="0"/>
          </a:p>
          <a:p>
            <a:pPr marL="228600" indent="-228600">
              <a:buAutoNum type="arabicParenR"/>
            </a:pPr>
            <a:r>
              <a:rPr lang="nl-NL" dirty="0" err="1"/>
              <a:t>Very</a:t>
            </a:r>
            <a:r>
              <a:rPr lang="nl-NL" dirty="0"/>
              <a:t> </a:t>
            </a:r>
            <a:r>
              <a:rPr lang="nl-NL" dirty="0" err="1"/>
              <a:t>active</a:t>
            </a:r>
            <a:r>
              <a:rPr lang="nl-NL" dirty="0"/>
              <a:t> </a:t>
            </a:r>
            <a:r>
              <a:rPr lang="nl-NL" dirty="0" err="1"/>
              <a:t>debate</a:t>
            </a:r>
            <a:r>
              <a:rPr lang="nl-NL" baseline="0" dirty="0"/>
              <a:t> </a:t>
            </a:r>
            <a:r>
              <a:rPr lang="nl-NL" dirty="0" err="1"/>
              <a:t>about</a:t>
            </a:r>
            <a:r>
              <a:rPr lang="nl-NL" dirty="0"/>
              <a:t> </a:t>
            </a:r>
            <a:r>
              <a:rPr lang="nl-NL" dirty="0" err="1"/>
              <a:t>the</a:t>
            </a:r>
            <a:r>
              <a:rPr lang="nl-NL" dirty="0"/>
              <a:t> </a:t>
            </a:r>
            <a:r>
              <a:rPr lang="nl-NL" dirty="0" err="1"/>
              <a:t>misuse</a:t>
            </a:r>
            <a:r>
              <a:rPr lang="nl-NL" dirty="0"/>
              <a:t> of </a:t>
            </a:r>
            <a:r>
              <a:rPr lang="nl-NL" dirty="0" err="1"/>
              <a:t>metrics</a:t>
            </a:r>
            <a:r>
              <a:rPr lang="nl-NL" dirty="0"/>
              <a:t> in assessment </a:t>
            </a:r>
            <a:r>
              <a:rPr lang="nl-NL" dirty="0" err="1"/>
              <a:t>and</a:t>
            </a:r>
            <a:r>
              <a:rPr lang="nl-NL" dirty="0"/>
              <a:t> </a:t>
            </a:r>
            <a:r>
              <a:rPr lang="nl-NL" dirty="0" err="1"/>
              <a:t>how</a:t>
            </a:r>
            <a:r>
              <a:rPr lang="nl-NL" dirty="0"/>
              <a:t> “</a:t>
            </a:r>
            <a:r>
              <a:rPr lang="nl-NL" dirty="0" err="1"/>
              <a:t>science</a:t>
            </a:r>
            <a:r>
              <a:rPr lang="nl-NL" dirty="0"/>
              <a:t> </a:t>
            </a:r>
            <a:r>
              <a:rPr lang="nl-NL" dirty="0" err="1"/>
              <a:t>goes</a:t>
            </a:r>
            <a:r>
              <a:rPr lang="nl-NL" dirty="0"/>
              <a:t> wrong” (</a:t>
            </a:r>
            <a:r>
              <a:rPr lang="nl-NL" dirty="0" err="1"/>
              <a:t>not</a:t>
            </a:r>
            <a:r>
              <a:rPr lang="nl-NL" dirty="0"/>
              <a:t> </a:t>
            </a:r>
            <a:r>
              <a:rPr lang="nl-NL" dirty="0" err="1"/>
              <a:t>serving</a:t>
            </a:r>
            <a:r>
              <a:rPr lang="nl-NL" dirty="0"/>
              <a:t> </a:t>
            </a:r>
            <a:r>
              <a:rPr lang="nl-NL" dirty="0" err="1"/>
              <a:t>the</a:t>
            </a:r>
            <a:r>
              <a:rPr lang="nl-NL" baseline="0" dirty="0"/>
              <a:t> goals </a:t>
            </a:r>
            <a:r>
              <a:rPr lang="nl-NL" baseline="0" dirty="0" err="1"/>
              <a:t>it</a:t>
            </a:r>
            <a:r>
              <a:rPr lang="nl-NL" baseline="0" dirty="0"/>
              <a:t> </a:t>
            </a:r>
            <a:r>
              <a:rPr lang="nl-NL" baseline="0" dirty="0" err="1"/>
              <a:t>should</a:t>
            </a:r>
            <a:r>
              <a:rPr lang="nl-NL" baseline="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nl-NL" baseline="0" dirty="0"/>
              <a:t>More </a:t>
            </a:r>
            <a:r>
              <a:rPr lang="nl-NL" baseline="0" dirty="0" err="1"/>
              <a:t>recently</a:t>
            </a:r>
            <a:r>
              <a:rPr lang="nl-NL" baseline="0" dirty="0"/>
              <a:t> </a:t>
            </a:r>
            <a:r>
              <a:rPr lang="nl-NL" baseline="0" dirty="0" err="1"/>
              <a:t>also</a:t>
            </a:r>
            <a:r>
              <a:rPr lang="nl-NL" baseline="0" dirty="0"/>
              <a:t> </a:t>
            </a:r>
            <a:r>
              <a:rPr lang="nl-NL" baseline="0" dirty="0" err="1"/>
              <a:t>heated</a:t>
            </a:r>
            <a:r>
              <a:rPr lang="nl-NL" baseline="0" dirty="0"/>
              <a:t> </a:t>
            </a:r>
            <a:r>
              <a:rPr lang="nl-NL" baseline="0" dirty="0" err="1"/>
              <a:t>debate</a:t>
            </a:r>
            <a:r>
              <a:rPr lang="nl-NL" baseline="0" dirty="0"/>
              <a:t> </a:t>
            </a:r>
            <a:r>
              <a:rPr lang="nl-NL" baseline="0" dirty="0" err="1"/>
              <a:t>about</a:t>
            </a:r>
            <a:r>
              <a:rPr lang="nl-NL" baseline="0" dirty="0"/>
              <a:t> </a:t>
            </a:r>
            <a:r>
              <a:rPr lang="nl-NL" baseline="0" dirty="0" err="1"/>
              <a:t>academic</a:t>
            </a:r>
            <a:r>
              <a:rPr lang="nl-NL" baseline="0" dirty="0"/>
              <a:t> culture in </a:t>
            </a:r>
            <a:r>
              <a:rPr lang="nl-NL" baseline="0" dirty="0" err="1"/>
              <a:t>general</a:t>
            </a:r>
            <a:r>
              <a:rPr lang="nl-NL" baseline="0" dirty="0"/>
              <a:t>. Low </a:t>
            </a:r>
            <a:r>
              <a:rPr lang="nl-NL" baseline="0" dirty="0" err="1"/>
              <a:t>succesrates</a:t>
            </a:r>
            <a:r>
              <a:rPr lang="nl-NL" baseline="0" dirty="0"/>
              <a:t>, high </a:t>
            </a:r>
            <a:r>
              <a:rPr lang="nl-NL" baseline="0" dirty="0" err="1"/>
              <a:t>dependency</a:t>
            </a:r>
            <a:r>
              <a:rPr lang="nl-NL" baseline="0" dirty="0"/>
              <a:t> </a:t>
            </a:r>
            <a:r>
              <a:rPr lang="nl-NL" baseline="0" dirty="0" err="1"/>
              <a:t>for</a:t>
            </a:r>
            <a:r>
              <a:rPr lang="nl-NL" baseline="0" dirty="0"/>
              <a:t> </a:t>
            </a:r>
            <a:r>
              <a:rPr lang="nl-NL" baseline="0" dirty="0" err="1"/>
              <a:t>carreer</a:t>
            </a:r>
            <a:r>
              <a:rPr lang="nl-NL" baseline="0" dirty="0"/>
              <a:t> </a:t>
            </a:r>
            <a:r>
              <a:rPr lang="nl-NL" baseline="0" dirty="0" err="1"/>
              <a:t>progression</a:t>
            </a:r>
            <a:r>
              <a:rPr lang="nl-NL" baseline="0" dirty="0"/>
              <a:t>, </a:t>
            </a:r>
            <a:r>
              <a:rPr lang="nl-NL" baseline="0" dirty="0" err="1"/>
              <a:t>need</a:t>
            </a:r>
            <a:r>
              <a:rPr lang="nl-NL" baseline="0" dirty="0"/>
              <a:t> </a:t>
            </a:r>
            <a:r>
              <a:rPr lang="nl-NL" baseline="0" dirty="0" err="1"/>
              <a:t>to</a:t>
            </a:r>
            <a:r>
              <a:rPr lang="nl-NL" baseline="0" dirty="0"/>
              <a:t> </a:t>
            </a:r>
            <a:r>
              <a:rPr lang="nl-NL" baseline="0" dirty="0" err="1"/>
              <a:t>rebalance</a:t>
            </a:r>
            <a:r>
              <a:rPr lang="nl-NL" baseline="0" dirty="0"/>
              <a:t> way we </a:t>
            </a:r>
            <a:r>
              <a:rPr lang="nl-NL" baseline="0" dirty="0" err="1"/>
              <a:t>reward</a:t>
            </a:r>
            <a:r>
              <a:rPr lang="nl-NL" baseline="0" dirty="0"/>
              <a:t> different </a:t>
            </a:r>
            <a:r>
              <a:rPr lang="nl-NL" baseline="0" dirty="0" err="1"/>
              <a:t>academic</a:t>
            </a:r>
            <a:r>
              <a:rPr lang="nl-NL" baseline="0" dirty="0"/>
              <a:t> </a:t>
            </a:r>
            <a:r>
              <a:rPr lang="nl-NL" baseline="0" dirty="0" err="1"/>
              <a:t>tasks</a:t>
            </a:r>
            <a:r>
              <a:rPr lang="nl-NL" baseline="0" dirty="0"/>
              <a:t> (</a:t>
            </a:r>
            <a:r>
              <a:rPr lang="nl-NL" baseline="0" dirty="0" err="1"/>
              <a:t>education</a:t>
            </a:r>
            <a:r>
              <a:rPr lang="nl-NL" baseline="0" dirty="0"/>
              <a:t> versus research versus </a:t>
            </a:r>
            <a:r>
              <a:rPr lang="nl-NL" baseline="0" dirty="0" err="1"/>
              <a:t>outreach</a:t>
            </a:r>
            <a:r>
              <a:rPr lang="nl-NL" baseline="0" dirty="0"/>
              <a:t>) </a:t>
            </a:r>
            <a:r>
              <a:rPr lang="nl-NL" baseline="0" dirty="0" err="1"/>
              <a:t>to</a:t>
            </a:r>
            <a:r>
              <a:rPr lang="nl-NL" baseline="0" dirty="0"/>
              <a:t> get a</a:t>
            </a:r>
            <a:r>
              <a:rPr lang="en-GB" sz="1200" dirty="0"/>
              <a:t> healthy and inspiring working environment.</a:t>
            </a:r>
            <a:endParaRPr lang="nl-NL" baseline="0" dirty="0"/>
          </a:p>
          <a:p>
            <a:pPr marL="228600" indent="-228600">
              <a:buAutoNum type="arabicParenR"/>
            </a:pPr>
            <a:r>
              <a:rPr lang="en-US" dirty="0"/>
              <a:t>the Royal Academy of Engineering (UK) launched the </a:t>
            </a:r>
            <a:r>
              <a:rPr lang="en-US" dirty="0">
                <a:hlinkClick r:id="rId3"/>
              </a:rPr>
              <a:t>teaching framework</a:t>
            </a:r>
            <a:r>
              <a:rPr lang="en-US" dirty="0"/>
              <a:t> that enables universities to implement career emphasis on education. The four level picture indicates how academic teachers can develop themselves. Similar approaches from all Dutch universities can make implementation easier and would then allow academics to transfer ‘educational achievements’ when moving from one university to another. As many domains are international, the link to the international group of universities is beneficial as well. Discussions are now ongoing how to monitor implementations and impact. </a:t>
            </a:r>
            <a:endParaRPr lang="nl-NL" dirty="0"/>
          </a:p>
          <a:p>
            <a:endParaRPr lang="nl-NL" dirty="0"/>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nl-N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39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20</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546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10" name="Google Shape;310;p16: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862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06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Researching and formulating a vision</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Committees translate position paper to their own context and organize dialogue with fellow academics</a:t>
            </a:r>
          </a:p>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Increasing the power of imagination and experimenting</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Actions will be focused on investigating and increasing confidence in new opportunities</a:t>
            </a:r>
          </a:p>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Adding meaning</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Groups take active steps towards implementing the vision within their own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Specifying and developing</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Development of supporting products and criteria for a modernized recognition and rewards system</a:t>
            </a:r>
          </a:p>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Implementing</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New support systems will become embedded in daily actions, thoughts and considerations</a:t>
            </a:r>
          </a:p>
          <a:p>
            <a:pPr marL="34290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Consolidating</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 effort to ensure that the new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behaviour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becomes ingrained</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D8B1D-FEC6-480F-9DF7-C94DCB2E9E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50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21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3: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228600" indent="0">
              <a:spcAft>
                <a:spcPts val="800"/>
              </a:spcAft>
              <a:buFont typeface="Arial" charset="0"/>
              <a:buNone/>
            </a:pPr>
            <a:endParaRPr dirty="0"/>
          </a:p>
        </p:txBody>
      </p:sp>
      <p:sp>
        <p:nvSpPr>
          <p:cNvPr id="205" name="Google Shape;205;p3: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4949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10" name="Google Shape;310;p16: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0216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72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10" name="Google Shape;310;p16: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202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994093" y="3234174"/>
            <a:ext cx="7952740" cy="30639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1" name="Google Shape;251;p9: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825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33" name="Google Shape;333;p19: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690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898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We see a mismatch between what we deem important in academic work and what we reward academic staff for.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Careers depend heavily on research performance, being measured by a limited number of criteria.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We need a better balance in how we </a:t>
            </a:r>
            <a:r>
              <a:rPr lang="en-GB" sz="1800" b="1" dirty="0">
                <a:effectLst/>
                <a:latin typeface="Verdana" panose="020B0604030504040204" pitchFamily="34" charset="0"/>
                <a:ea typeface="Calibri" panose="020F0502020204030204" pitchFamily="34" charset="0"/>
                <a:cs typeface="Times New Roman" panose="02020603050405020304" pitchFamily="18" charset="0"/>
              </a:rPr>
              <a:t>recognize and reward academics </a:t>
            </a:r>
            <a:r>
              <a:rPr lang="en-GB" sz="1800" dirty="0">
                <a:effectLst/>
                <a:latin typeface="Verdana" panose="020B0604030504040204" pitchFamily="34" charset="0"/>
                <a:ea typeface="Calibri" panose="020F0502020204030204" pitchFamily="34" charset="0"/>
                <a:cs typeface="Times New Roman" panose="02020603050405020304" pitchFamily="18" charset="0"/>
              </a:rPr>
              <a:t>to help us achieve excellent </a:t>
            </a:r>
            <a:r>
              <a:rPr lang="en-GB" sz="1800" b="1" dirty="0">
                <a:effectLst/>
                <a:latin typeface="Verdana" panose="020B0604030504040204" pitchFamily="34" charset="0"/>
                <a:ea typeface="Calibri" panose="020F0502020204030204" pitchFamily="34" charset="0"/>
                <a:cs typeface="Times New Roman" panose="02020603050405020304" pitchFamily="18" charset="0"/>
              </a:rPr>
              <a:t>education, research</a:t>
            </a:r>
            <a:r>
              <a:rPr lang="en-GB" sz="1800" dirty="0">
                <a:effectLst/>
                <a:latin typeface="Verdana" panose="020B0604030504040204" pitchFamily="34" charset="0"/>
                <a:ea typeface="Calibri" panose="020F0502020204030204" pitchFamily="34" charset="0"/>
                <a:cs typeface="Times New Roman" panose="02020603050405020304" pitchFamily="18" charset="0"/>
              </a:rPr>
              <a:t>,</a:t>
            </a:r>
            <a:r>
              <a:rPr lang="en-GB" sz="1800" b="1" dirty="0">
                <a:effectLst/>
                <a:latin typeface="Verdana" panose="020B0604030504040204" pitchFamily="34" charset="0"/>
                <a:ea typeface="Calibri" panose="020F0502020204030204" pitchFamily="34" charset="0"/>
                <a:cs typeface="Times New Roman" panose="02020603050405020304" pitchFamily="18" charset="0"/>
              </a:rPr>
              <a:t> impact </a:t>
            </a:r>
            <a:r>
              <a:rPr lang="en-GB" sz="1800" dirty="0">
                <a:effectLst/>
                <a:latin typeface="Verdana" panose="020B0604030504040204" pitchFamily="34" charset="0"/>
                <a:ea typeface="Calibri" panose="020F0502020204030204" pitchFamily="34" charset="0"/>
                <a:cs typeface="Times New Roman" panose="02020603050405020304" pitchFamily="18" charset="0"/>
              </a:rPr>
              <a:t>and </a:t>
            </a:r>
            <a:r>
              <a:rPr lang="en-GB" sz="1800" b="1" dirty="0">
                <a:effectLst/>
                <a:latin typeface="Verdana" panose="020B0604030504040204" pitchFamily="34" charset="0"/>
                <a:ea typeface="Calibri" panose="020F0502020204030204" pitchFamily="34" charset="0"/>
                <a:cs typeface="Times New Roman" panose="02020603050405020304" pitchFamily="18" charset="0"/>
              </a:rPr>
              <a:t>leadership, </a:t>
            </a:r>
            <a:r>
              <a:rPr lang="en-GB" sz="1800" dirty="0">
                <a:effectLst/>
                <a:latin typeface="Verdana" panose="020B0604030504040204" pitchFamily="34" charset="0"/>
                <a:ea typeface="Calibri" panose="020F0502020204030204" pitchFamily="34" charset="0"/>
                <a:cs typeface="Times New Roman" panose="02020603050405020304" pitchFamily="18" charset="0"/>
              </a:rPr>
              <a:t>as well as the highest level </a:t>
            </a:r>
            <a:r>
              <a:rPr lang="en-US" sz="1800" dirty="0">
                <a:effectLst/>
                <a:latin typeface="Verdana" panose="020B0604030504040204" pitchFamily="34" charset="0"/>
                <a:ea typeface="Calibri" panose="020F0502020204030204" pitchFamily="34" charset="0"/>
                <a:cs typeface="Times New Roman" panose="02020603050405020304" pitchFamily="18" charset="0"/>
              </a:rPr>
              <a:t>of </a:t>
            </a:r>
            <a:r>
              <a:rPr lang="en-US" sz="1800" b="1" dirty="0">
                <a:effectLst/>
                <a:latin typeface="Verdana" panose="020B0604030504040204" pitchFamily="34" charset="0"/>
                <a:ea typeface="Calibri" panose="020F0502020204030204" pitchFamily="34" charset="0"/>
                <a:cs typeface="Times New Roman" panose="02020603050405020304" pitchFamily="18" charset="0"/>
              </a:rPr>
              <a:t>patient care </a:t>
            </a:r>
            <a:r>
              <a:rPr lang="en-US" sz="1800" dirty="0">
                <a:effectLst/>
                <a:latin typeface="Verdana" panose="020B0604030504040204" pitchFamily="34" charset="0"/>
                <a:ea typeface="Calibri" panose="020F0502020204030204" pitchFamily="34" charset="0"/>
                <a:cs typeface="Times New Roman" panose="02020603050405020304" pitchFamily="18" charset="0"/>
              </a:rPr>
              <a:t>in our university hospitals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42273-6DD4-4842-9B6A-3D482547917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1602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2701925" y="511175"/>
            <a:ext cx="4537075" cy="255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3:notes"/>
          <p:cNvSpPr txBox="1">
            <a:spLocks noGrp="1"/>
          </p:cNvSpPr>
          <p:nvPr>
            <p:ph type="body" idx="1"/>
          </p:nvPr>
        </p:nvSpPr>
        <p:spPr>
          <a:xfrm>
            <a:off x="994093" y="3234174"/>
            <a:ext cx="7952740" cy="3063955"/>
          </a:xfrm>
          <a:prstGeom prst="rect">
            <a:avLst/>
          </a:prstGeom>
          <a:noFill/>
          <a:ln>
            <a:noFill/>
          </a:ln>
        </p:spPr>
        <p:txBody>
          <a:bodyPr spcFirstLastPara="1" wrap="square" lIns="91425" tIns="45700" rIns="91425" bIns="45700" anchor="t" anchorCtr="0">
            <a:normAutofit/>
          </a:bodyPr>
          <a:lstStyle/>
          <a:p>
            <a:pPr marL="228600" indent="0">
              <a:spcAft>
                <a:spcPts val="800"/>
              </a:spcAft>
              <a:buFont typeface="Arial" charset="0"/>
              <a:buNone/>
            </a:pPr>
            <a:endParaRPr dirty="0"/>
          </a:p>
        </p:txBody>
      </p:sp>
      <p:sp>
        <p:nvSpPr>
          <p:cNvPr id="205" name="Google Shape;205;p3:notes"/>
          <p:cNvSpPr txBox="1">
            <a:spLocks noGrp="1"/>
          </p:cNvSpPr>
          <p:nvPr>
            <p:ph type="sldNum" idx="12"/>
          </p:nvPr>
        </p:nvSpPr>
        <p:spPr>
          <a:xfrm>
            <a:off x="5630891" y="6467167"/>
            <a:ext cx="4307734" cy="340439"/>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6741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12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50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8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8B19-F89D-4A51-90CD-0E7C2552BFA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14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kst">
  <p:cSld name="Teks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09600" y="720418"/>
            <a:ext cx="10972800" cy="679405"/>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dk1"/>
              </a:buClr>
              <a:buSzPts val="2000"/>
              <a:buFont typeface="Verdana"/>
              <a:buNone/>
              <a:defRPr sz="3200" b="1">
                <a:latin typeface="Avenir Black" panose="020B0803020203020204" pitchFamily="34" charset="-78"/>
                <a:cs typeface="Avenir Black" panose="020B0803020203020204" pitchFamily="34"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l-NL" smtClean="0"/>
              <a:pPr/>
              <a:t>‹nr.›</a:t>
            </a:fld>
            <a:endParaRPr lang="nl-NL"/>
          </a:p>
        </p:txBody>
      </p:sp>
      <p:sp>
        <p:nvSpPr>
          <p:cNvPr id="31" name="Google Shape;31;p22"/>
          <p:cNvSpPr txBox="1">
            <a:spLocks noGrp="1"/>
          </p:cNvSpPr>
          <p:nvPr>
            <p:ph type="body" idx="1"/>
          </p:nvPr>
        </p:nvSpPr>
        <p:spPr>
          <a:xfrm>
            <a:off x="609601" y="1557867"/>
            <a:ext cx="9912351" cy="3761317"/>
          </a:xfrm>
          <a:prstGeom prst="rect">
            <a:avLst/>
          </a:prstGeom>
          <a:noFill/>
          <a:ln>
            <a:noFill/>
          </a:ln>
        </p:spPr>
        <p:txBody>
          <a:bodyPr spcFirstLastPara="1" wrap="square" lIns="108000" tIns="0" rIns="91425" bIns="0" anchor="t" anchorCtr="0">
            <a:noAutofit/>
          </a:bodyPr>
          <a:lstStyle>
            <a:lvl1pPr marL="609585" lvl="0" indent="-304792" algn="l">
              <a:spcBef>
                <a:spcPts val="0"/>
              </a:spcBef>
              <a:spcAft>
                <a:spcPts val="0"/>
              </a:spcAft>
              <a:buSzPts val="2000"/>
              <a:buNone/>
              <a:defRPr sz="2600">
                <a:latin typeface="Avenir Book" panose="020B0503020203020204" pitchFamily="34" charset="-78"/>
                <a:cs typeface="Avenir Book" panose="020B0503020203020204" pitchFamily="34" charset="-78"/>
              </a:defRPr>
            </a:lvl1pPr>
            <a:lvl2pPr marL="1219170" lvl="1" indent="-304792" algn="l">
              <a:spcBef>
                <a:spcPts val="533"/>
              </a:spcBef>
              <a:spcAft>
                <a:spcPts val="0"/>
              </a:spcAft>
              <a:buClr>
                <a:schemeClr val="dk1"/>
              </a:buClr>
              <a:buSzPts val="2000"/>
              <a:buNone/>
              <a:defRPr/>
            </a:lvl2pPr>
            <a:lvl3pPr marL="1828754" lvl="2" indent="-304792" algn="l">
              <a:spcBef>
                <a:spcPts val="533"/>
              </a:spcBef>
              <a:spcAft>
                <a:spcPts val="0"/>
              </a:spcAft>
              <a:buClr>
                <a:schemeClr val="dk1"/>
              </a:buClr>
              <a:buSzPts val="2000"/>
              <a:buNone/>
              <a:defRPr/>
            </a:lvl3pPr>
            <a:lvl4pPr marL="2438339" lvl="3" indent="-304792" algn="l">
              <a:spcBef>
                <a:spcPts val="533"/>
              </a:spcBef>
              <a:spcAft>
                <a:spcPts val="0"/>
              </a:spcAft>
              <a:buClr>
                <a:schemeClr val="dk1"/>
              </a:buClr>
              <a:buSzPts val="2000"/>
              <a:buNone/>
              <a:defRPr/>
            </a:lvl4pPr>
            <a:lvl5pPr marL="3047924" lvl="4" indent="-304792" algn="l">
              <a:spcBef>
                <a:spcPts val="533"/>
              </a:spcBef>
              <a:spcAft>
                <a:spcPts val="0"/>
              </a:spcAft>
              <a:buClr>
                <a:schemeClr val="dk1"/>
              </a:buClr>
              <a:buSzPts val="20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87753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met lijn - rood">
  <p:cSld name="Titel met lijn - rood">
    <p:bg>
      <p:bgPr>
        <a:solidFill>
          <a:schemeClr val="dk2"/>
        </a:solidFill>
        <a:effectLst/>
      </p:bgPr>
    </p:bg>
    <p:spTree>
      <p:nvGrpSpPr>
        <p:cNvPr id="1" name="Shape 86"/>
        <p:cNvGrpSpPr/>
        <p:nvPr/>
      </p:nvGrpSpPr>
      <p:grpSpPr>
        <a:xfrm>
          <a:off x="0" y="0"/>
          <a:ext cx="0" cy="0"/>
          <a:chOff x="0" y="0"/>
          <a:chExt cx="0" cy="0"/>
        </a:xfrm>
      </p:grpSpPr>
      <p:sp>
        <p:nvSpPr>
          <p:cNvPr id="87" name="Google Shape;87;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fld id="{00000000-1234-1234-1234-123412341234}" type="slidenum">
              <a:rPr lang="nl-NL" smtClean="0"/>
              <a:pPr/>
              <a:t>‹nr.›</a:t>
            </a:fld>
            <a:endParaRPr lang="nl-NL"/>
          </a:p>
        </p:txBody>
      </p:sp>
      <p:sp>
        <p:nvSpPr>
          <p:cNvPr id="90" name="Google Shape;90;p35"/>
          <p:cNvSpPr txBox="1">
            <a:spLocks noGrp="1"/>
          </p:cNvSpPr>
          <p:nvPr>
            <p:ph type="title"/>
          </p:nvPr>
        </p:nvSpPr>
        <p:spPr>
          <a:xfrm>
            <a:off x="609600" y="720417"/>
            <a:ext cx="10972800" cy="6816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2000"/>
              <a:buFont typeface="Verdana"/>
              <a:buNone/>
              <a:defRPr sz="2667"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506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etitel" type="secHead">
  <p:cSld name="Sectietitel">
    <p:spTree>
      <p:nvGrpSpPr>
        <p:cNvPr id="1" name="Shape 94"/>
        <p:cNvGrpSpPr/>
        <p:nvPr/>
      </p:nvGrpSpPr>
      <p:grpSpPr>
        <a:xfrm>
          <a:off x="0" y="0"/>
          <a:ext cx="0" cy="0"/>
          <a:chOff x="0" y="0"/>
          <a:chExt cx="0" cy="0"/>
        </a:xfrm>
      </p:grpSpPr>
      <p:sp>
        <p:nvSpPr>
          <p:cNvPr id="95" name="Google Shape;95;p36"/>
          <p:cNvSpPr txBox="1">
            <a:spLocks noGrp="1"/>
          </p:cNvSpPr>
          <p:nvPr>
            <p:ph type="title"/>
          </p:nvPr>
        </p:nvSpPr>
        <p:spPr>
          <a:xfrm>
            <a:off x="609601" y="3713021"/>
            <a:ext cx="10716684" cy="926275"/>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dk2"/>
              </a:buClr>
              <a:buSzPts val="3200"/>
              <a:buFont typeface="Verdana"/>
              <a:buNone/>
              <a:defRPr sz="4267"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6"/>
          <p:cNvSpPr txBox="1">
            <a:spLocks noGrp="1"/>
          </p:cNvSpPr>
          <p:nvPr>
            <p:ph type="body" idx="1"/>
          </p:nvPr>
        </p:nvSpPr>
        <p:spPr>
          <a:xfrm>
            <a:off x="609601" y="4750130"/>
            <a:ext cx="10716684" cy="587373"/>
          </a:xfrm>
          <a:prstGeom prst="rect">
            <a:avLst/>
          </a:prstGeom>
          <a:noFill/>
          <a:ln>
            <a:noFill/>
          </a:ln>
        </p:spPr>
        <p:txBody>
          <a:bodyPr spcFirstLastPara="1" wrap="square" lIns="108000" tIns="0" rIns="91425" bIns="0" anchor="t" anchorCtr="0">
            <a:noAutofit/>
          </a:bodyPr>
          <a:lstStyle>
            <a:lvl1pPr marL="609585" lvl="0" indent="-304792" algn="l">
              <a:spcBef>
                <a:spcPts val="0"/>
              </a:spcBef>
              <a:spcAft>
                <a:spcPts val="0"/>
              </a:spcAft>
              <a:buSzPts val="2000"/>
              <a:buNone/>
              <a:defRPr sz="2667">
                <a:solidFill>
                  <a:schemeClr val="dk1"/>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97" name="Google Shape;97;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652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fade">
                                      <p:cBhvr>
                                        <p:cTn id="11" dur="1000"/>
                                        <p:tgtEl>
                                          <p:spTgt spid="96">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96">
                                            <p:txEl>
                                              <p:charRg st="1" end="1"/>
                                            </p:txEl>
                                          </p:spTgt>
                                        </p:tgtEl>
                                        <p:attrNameLst>
                                          <p:attrName>style.visibility</p:attrName>
                                        </p:attrNameLst>
                                      </p:cBhvr>
                                      <p:to>
                                        <p:strVal val="visible"/>
                                      </p:to>
                                    </p:set>
                                    <p:animEffect transition="in" filter="fade">
                                      <p:cBhvr>
                                        <p:cTn id="15" dur="1000"/>
                                        <p:tgtEl>
                                          <p:spTgt spid="96">
                                            <p:txEl>
                                              <p:charRg st="1" end="1"/>
                                            </p:txEl>
                                          </p:spTgt>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96">
                                            <p:txEl>
                                              <p:charRg st="1" end="1"/>
                                            </p:txEl>
                                          </p:spTgt>
                                        </p:tgtEl>
                                        <p:attrNameLst>
                                          <p:attrName>style.visibility</p:attrName>
                                        </p:attrNameLst>
                                      </p:cBhvr>
                                      <p:to>
                                        <p:strVal val="visible"/>
                                      </p:to>
                                    </p:set>
                                    <p:animEffect transition="in" filter="fade">
                                      <p:cBhvr>
                                        <p:cTn id="19" dur="1000"/>
                                        <p:tgtEl>
                                          <p:spTgt spid="96">
                                            <p:txEl>
                                              <p:charRg st="1" end="1"/>
                                            </p:txEl>
                                          </p:spTgt>
                                        </p:tgtEl>
                                      </p:cBhvr>
                                    </p:animEffec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96">
                                            <p:txEl>
                                              <p:charRg st="1" end="1"/>
                                            </p:txEl>
                                          </p:spTgt>
                                        </p:tgtEl>
                                        <p:attrNameLst>
                                          <p:attrName>style.visibility</p:attrName>
                                        </p:attrNameLst>
                                      </p:cBhvr>
                                      <p:to>
                                        <p:strVal val="visible"/>
                                      </p:to>
                                    </p:set>
                                    <p:animEffect transition="in" filter="fade">
                                      <p:cBhvr>
                                        <p:cTn id="23" dur="1000"/>
                                        <p:tgtEl>
                                          <p:spTgt spid="96">
                                            <p:txEl>
                                              <p:charRg st="1" end="1"/>
                                            </p:txEl>
                                          </p:spTgt>
                                        </p:tgtEl>
                                      </p:cBhvr>
                                    </p:animEffect>
                                  </p:childTnLst>
                                </p:cTn>
                              </p:par>
                            </p:childTnLst>
                          </p:cTn>
                        </p:par>
                        <p:par>
                          <p:cTn id="24" fill="hold">
                            <p:stCondLst>
                              <p:cond delay="6500"/>
                            </p:stCondLst>
                            <p:childTnLst>
                              <p:par>
                                <p:cTn id="25" presetID="10" presetClass="entr" presetSubtype="0" fill="hold" nodeType="afterEffect">
                                  <p:stCondLst>
                                    <p:cond delay="500"/>
                                  </p:stCondLst>
                                  <p:childTnLst>
                                    <p:set>
                                      <p:cBhvr>
                                        <p:cTn id="26" dur="1" fill="hold">
                                          <p:stCondLst>
                                            <p:cond delay="0"/>
                                          </p:stCondLst>
                                        </p:cTn>
                                        <p:tgtEl>
                                          <p:spTgt spid="96">
                                            <p:txEl>
                                              <p:charRg st="1" end="1"/>
                                            </p:txEl>
                                          </p:spTgt>
                                        </p:tgtEl>
                                        <p:attrNameLst>
                                          <p:attrName>style.visibility</p:attrName>
                                        </p:attrNameLst>
                                      </p:cBhvr>
                                      <p:to>
                                        <p:strVal val="visible"/>
                                      </p:to>
                                    </p:set>
                                    <p:animEffect transition="in" filter="fade">
                                      <p:cBhvr>
                                        <p:cTn id="27" dur="1000"/>
                                        <p:tgtEl>
                                          <p:spTgt spid="96">
                                            <p:txEl>
                                              <p:charRg st="1" end="1"/>
                                            </p:txEl>
                                          </p:spTgt>
                                        </p:tgtEl>
                                      </p:cBhvr>
                                    </p:animEffect>
                                  </p:childTnLst>
                                </p:cTn>
                              </p:par>
                            </p:childTnLst>
                          </p:cTn>
                        </p:par>
                        <p:par>
                          <p:cTn id="28" fill="hold">
                            <p:stCondLst>
                              <p:cond delay="8000"/>
                            </p:stCondLst>
                            <p:childTnLst>
                              <p:par>
                                <p:cTn id="29" presetID="10" presetClass="entr" presetSubtype="0" fill="hold" nodeType="afterEffect">
                                  <p:stCondLst>
                                    <p:cond delay="500"/>
                                  </p:stCondLst>
                                  <p:childTnLst>
                                    <p:set>
                                      <p:cBhvr>
                                        <p:cTn id="30" dur="1" fill="hold">
                                          <p:stCondLst>
                                            <p:cond delay="0"/>
                                          </p:stCondLst>
                                        </p:cTn>
                                        <p:tgtEl>
                                          <p:spTgt spid="96">
                                            <p:txEl>
                                              <p:charRg st="1" end="1"/>
                                            </p:txEl>
                                          </p:spTgt>
                                        </p:tgtEl>
                                        <p:attrNameLst>
                                          <p:attrName>style.visibility</p:attrName>
                                        </p:attrNameLst>
                                      </p:cBhvr>
                                      <p:to>
                                        <p:strVal val="visible"/>
                                      </p:to>
                                    </p:set>
                                    <p:animEffect transition="in" filter="fade">
                                      <p:cBhvr>
                                        <p:cTn id="31" dur="1000"/>
                                        <p:tgtEl>
                                          <p:spTgt spid="96">
                                            <p:txEl>
                                              <p:charRg st="1" end="1"/>
                                            </p:txEl>
                                          </p:spTgt>
                                        </p:tgtEl>
                                      </p:cBhvr>
                                    </p:animEffect>
                                  </p:childTnLst>
                                </p:cTn>
                              </p:par>
                            </p:childTnLst>
                          </p:cTn>
                        </p:par>
                        <p:par>
                          <p:cTn id="32" fill="hold">
                            <p:stCondLst>
                              <p:cond delay="9500"/>
                            </p:stCondLst>
                            <p:childTnLst>
                              <p:par>
                                <p:cTn id="33" presetID="10" presetClass="entr" presetSubtype="0" fill="hold" nodeType="afterEffect">
                                  <p:stCondLst>
                                    <p:cond delay="500"/>
                                  </p:stCondLst>
                                  <p:childTnLst>
                                    <p:set>
                                      <p:cBhvr>
                                        <p:cTn id="34" dur="1" fill="hold">
                                          <p:stCondLst>
                                            <p:cond delay="0"/>
                                          </p:stCondLst>
                                        </p:cTn>
                                        <p:tgtEl>
                                          <p:spTgt spid="96">
                                            <p:txEl>
                                              <p:charRg st="1" end="1"/>
                                            </p:txEl>
                                          </p:spTgt>
                                        </p:tgtEl>
                                        <p:attrNameLst>
                                          <p:attrName>style.visibility</p:attrName>
                                        </p:attrNameLst>
                                      </p:cBhvr>
                                      <p:to>
                                        <p:strVal val="visible"/>
                                      </p:to>
                                    </p:set>
                                    <p:animEffect transition="in" filter="fade">
                                      <p:cBhvr>
                                        <p:cTn id="35" dur="1000"/>
                                        <p:tgtEl>
                                          <p:spTgt spid="96">
                                            <p:txEl>
                                              <p:charRg st="1" end="1"/>
                                            </p:txEl>
                                          </p:spTgt>
                                        </p:tgtEl>
                                      </p:cBhvr>
                                    </p:animEffect>
                                  </p:childTnLst>
                                </p:cTn>
                              </p:par>
                            </p:childTnLst>
                          </p:cTn>
                        </p:par>
                        <p:par>
                          <p:cTn id="36" fill="hold">
                            <p:stCondLst>
                              <p:cond delay="11000"/>
                            </p:stCondLst>
                            <p:childTnLst>
                              <p:par>
                                <p:cTn id="37" presetID="10" presetClass="entr" presetSubtype="0" fill="hold" nodeType="afterEffect">
                                  <p:stCondLst>
                                    <p:cond delay="500"/>
                                  </p:stCondLst>
                                  <p:childTnLst>
                                    <p:set>
                                      <p:cBhvr>
                                        <p:cTn id="38" dur="1" fill="hold">
                                          <p:stCondLst>
                                            <p:cond delay="0"/>
                                          </p:stCondLst>
                                        </p:cTn>
                                        <p:tgtEl>
                                          <p:spTgt spid="96">
                                            <p:txEl>
                                              <p:charRg st="1" end="1"/>
                                            </p:txEl>
                                          </p:spTgt>
                                        </p:tgtEl>
                                        <p:attrNameLst>
                                          <p:attrName>style.visibility</p:attrName>
                                        </p:attrNameLst>
                                      </p:cBhvr>
                                      <p:to>
                                        <p:strVal val="visible"/>
                                      </p:to>
                                    </p:set>
                                    <p:animEffect transition="in" filter="fade">
                                      <p:cBhvr>
                                        <p:cTn id="39" dur="1000"/>
                                        <p:tgtEl>
                                          <p:spTgt spid="96">
                                            <p:txEl>
                                              <p:charRg st="1" end="1"/>
                                            </p:txEl>
                                          </p:spTgt>
                                        </p:tgtEl>
                                      </p:cBhvr>
                                    </p:animEffect>
                                  </p:childTnLst>
                                </p:cTn>
                              </p:par>
                            </p:childTnLst>
                          </p:cTn>
                        </p:par>
                        <p:par>
                          <p:cTn id="40" fill="hold">
                            <p:stCondLst>
                              <p:cond delay="12500"/>
                            </p:stCondLst>
                            <p:childTnLst>
                              <p:par>
                                <p:cTn id="41" presetID="10" presetClass="entr" presetSubtype="0" fill="hold" nodeType="afterEffect">
                                  <p:stCondLst>
                                    <p:cond delay="500"/>
                                  </p:stCondLst>
                                  <p:childTnLst>
                                    <p:set>
                                      <p:cBhvr>
                                        <p:cTn id="42" dur="1" fill="hold">
                                          <p:stCondLst>
                                            <p:cond delay="0"/>
                                          </p:stCondLst>
                                        </p:cTn>
                                        <p:tgtEl>
                                          <p:spTgt spid="96">
                                            <p:txEl>
                                              <p:charRg st="1" end="1"/>
                                            </p:txEl>
                                          </p:spTgt>
                                        </p:tgtEl>
                                        <p:attrNameLst>
                                          <p:attrName>style.visibility</p:attrName>
                                        </p:attrNameLst>
                                      </p:cBhvr>
                                      <p:to>
                                        <p:strVal val="visible"/>
                                      </p:to>
                                    </p:set>
                                    <p:animEffect transition="in" filter="fade">
                                      <p:cBhvr>
                                        <p:cTn id="43" dur="1000"/>
                                        <p:tgtEl>
                                          <p:spTgt spid="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etitel">
  <p:cSld name="1_Sectietitel">
    <p:bg>
      <p:bgPr>
        <a:solidFill>
          <a:schemeClr val="dk2"/>
        </a:solidFill>
        <a:effectLst/>
      </p:bgPr>
    </p:bg>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609601" y="3713021"/>
            <a:ext cx="10716684" cy="926275"/>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3200"/>
              <a:buFont typeface="Verdana"/>
              <a:buNone/>
              <a:defRPr sz="4267"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609601" y="4750130"/>
            <a:ext cx="10716684" cy="587373"/>
          </a:xfrm>
          <a:prstGeom prst="rect">
            <a:avLst/>
          </a:prstGeom>
          <a:noFill/>
          <a:ln>
            <a:noFill/>
          </a:ln>
        </p:spPr>
        <p:txBody>
          <a:bodyPr spcFirstLastPara="1" wrap="square" lIns="108000" tIns="0" rIns="91425" bIns="0" anchor="t" anchorCtr="0">
            <a:noAutofit/>
          </a:bodyPr>
          <a:lstStyle>
            <a:lvl1pPr marL="609585" lvl="0" indent="-304792" algn="l">
              <a:spcBef>
                <a:spcPts val="0"/>
              </a:spcBef>
              <a:spcAft>
                <a:spcPts val="0"/>
              </a:spcAft>
              <a:buSzPts val="2000"/>
              <a:buNone/>
              <a:defRPr sz="2667">
                <a:solidFill>
                  <a:schemeClr val="lt1"/>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105" name="Google Shape;10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fld id="{00000000-1234-1234-1234-123412341234}" type="slidenum">
              <a:rPr lang="nl-NL" smtClean="0"/>
              <a:pPr/>
              <a:t>‹nr.›</a:t>
            </a:fld>
            <a:endParaRPr lang="nl-NL"/>
          </a:p>
        </p:txBody>
      </p:sp>
      <p:cxnSp>
        <p:nvCxnSpPr>
          <p:cNvPr id="108" name="Google Shape;108;p37"/>
          <p:cNvCxnSpPr/>
          <p:nvPr userDrawn="1"/>
        </p:nvCxnSpPr>
        <p:spPr>
          <a:xfrm>
            <a:off x="557953" y="3823855"/>
            <a:ext cx="0" cy="3035203"/>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417002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04">
                                            <p:txEl>
                                              <p:pRg st="0" end="0"/>
                                            </p:txEl>
                                          </p:spTgt>
                                        </p:tgtEl>
                                        <p:attrNameLst>
                                          <p:attrName>style.visibility</p:attrName>
                                        </p:attrNameLst>
                                      </p:cBhvr>
                                      <p:to>
                                        <p:strVal val="visible"/>
                                      </p:to>
                                    </p:set>
                                    <p:animEffect transition="in" filter="fade">
                                      <p:cBhvr>
                                        <p:cTn id="15" dur="1000"/>
                                        <p:tgtEl>
                                          <p:spTgt spid="104">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104">
                                            <p:txEl>
                                              <p:charRg st="1" end="1"/>
                                            </p:txEl>
                                          </p:spTgt>
                                        </p:tgtEl>
                                        <p:attrNameLst>
                                          <p:attrName>style.visibility</p:attrName>
                                        </p:attrNameLst>
                                      </p:cBhvr>
                                      <p:to>
                                        <p:strVal val="visible"/>
                                      </p:to>
                                    </p:set>
                                    <p:animEffect transition="in" filter="fade">
                                      <p:cBhvr>
                                        <p:cTn id="19" dur="1000"/>
                                        <p:tgtEl>
                                          <p:spTgt spid="104">
                                            <p:txEl>
                                              <p:charRg st="1" end="1"/>
                                            </p:txEl>
                                          </p:spTgt>
                                        </p:tgtEl>
                                      </p:cBhvr>
                                    </p:animEffect>
                                  </p:childTnLst>
                                </p:cTn>
                              </p:par>
                            </p:childTnLst>
                          </p:cTn>
                        </p:par>
                        <p:par>
                          <p:cTn id="20" fill="hold">
                            <p:stCondLst>
                              <p:cond delay="3000"/>
                            </p:stCondLst>
                            <p:childTnLst>
                              <p:par>
                                <p:cTn id="21" presetID="10" presetClass="entr" presetSubtype="0" fill="hold" nodeType="afterEffect">
                                  <p:stCondLst>
                                    <p:cond delay="500"/>
                                  </p:stCondLst>
                                  <p:childTnLst>
                                    <p:set>
                                      <p:cBhvr>
                                        <p:cTn id="22" dur="1" fill="hold">
                                          <p:stCondLst>
                                            <p:cond delay="0"/>
                                          </p:stCondLst>
                                        </p:cTn>
                                        <p:tgtEl>
                                          <p:spTgt spid="104">
                                            <p:txEl>
                                              <p:charRg st="1" end="1"/>
                                            </p:txEl>
                                          </p:spTgt>
                                        </p:tgtEl>
                                        <p:attrNameLst>
                                          <p:attrName>style.visibility</p:attrName>
                                        </p:attrNameLst>
                                      </p:cBhvr>
                                      <p:to>
                                        <p:strVal val="visible"/>
                                      </p:to>
                                    </p:set>
                                    <p:animEffect transition="in" filter="fade">
                                      <p:cBhvr>
                                        <p:cTn id="23" dur="1000"/>
                                        <p:tgtEl>
                                          <p:spTgt spid="104">
                                            <p:txEl>
                                              <p:charRg st="1" end="1"/>
                                            </p:txEl>
                                          </p:spTgt>
                                        </p:tgtEl>
                                      </p:cBhvr>
                                    </p:animEffect>
                                  </p:childTnLst>
                                </p:cTn>
                              </p:par>
                            </p:childTnLst>
                          </p:cTn>
                        </p:par>
                        <p:par>
                          <p:cTn id="24" fill="hold">
                            <p:stCondLst>
                              <p:cond delay="4000"/>
                            </p:stCondLst>
                            <p:childTnLst>
                              <p:par>
                                <p:cTn id="25" presetID="10" presetClass="entr" presetSubtype="0" fill="hold" nodeType="afterEffect">
                                  <p:stCondLst>
                                    <p:cond delay="500"/>
                                  </p:stCondLst>
                                  <p:childTnLst>
                                    <p:set>
                                      <p:cBhvr>
                                        <p:cTn id="26" dur="1" fill="hold">
                                          <p:stCondLst>
                                            <p:cond delay="0"/>
                                          </p:stCondLst>
                                        </p:cTn>
                                        <p:tgtEl>
                                          <p:spTgt spid="104">
                                            <p:txEl>
                                              <p:charRg st="1" end="1"/>
                                            </p:txEl>
                                          </p:spTgt>
                                        </p:tgtEl>
                                        <p:attrNameLst>
                                          <p:attrName>style.visibility</p:attrName>
                                        </p:attrNameLst>
                                      </p:cBhvr>
                                      <p:to>
                                        <p:strVal val="visible"/>
                                      </p:to>
                                    </p:set>
                                    <p:animEffect transition="in" filter="fade">
                                      <p:cBhvr>
                                        <p:cTn id="27" dur="1000"/>
                                        <p:tgtEl>
                                          <p:spTgt spid="104">
                                            <p:txEl>
                                              <p:charRg st="1" end="1"/>
                                            </p:txEl>
                                          </p:spTgt>
                                        </p:tgtEl>
                                      </p:cBhvr>
                                    </p:animEffect>
                                  </p:childTnLst>
                                </p:cTn>
                              </p:par>
                            </p:childTnLst>
                          </p:cTn>
                        </p:par>
                        <p:par>
                          <p:cTn id="28" fill="hold">
                            <p:stCondLst>
                              <p:cond delay="5000"/>
                            </p:stCondLst>
                            <p:childTnLst>
                              <p:par>
                                <p:cTn id="29" presetID="10" presetClass="entr" presetSubtype="0" fill="hold" nodeType="afterEffect">
                                  <p:stCondLst>
                                    <p:cond delay="500"/>
                                  </p:stCondLst>
                                  <p:childTnLst>
                                    <p:set>
                                      <p:cBhvr>
                                        <p:cTn id="30" dur="1" fill="hold">
                                          <p:stCondLst>
                                            <p:cond delay="0"/>
                                          </p:stCondLst>
                                        </p:cTn>
                                        <p:tgtEl>
                                          <p:spTgt spid="104">
                                            <p:txEl>
                                              <p:charRg st="1" end="1"/>
                                            </p:txEl>
                                          </p:spTgt>
                                        </p:tgtEl>
                                        <p:attrNameLst>
                                          <p:attrName>style.visibility</p:attrName>
                                        </p:attrNameLst>
                                      </p:cBhvr>
                                      <p:to>
                                        <p:strVal val="visible"/>
                                      </p:to>
                                    </p:set>
                                    <p:animEffect transition="in" filter="fade">
                                      <p:cBhvr>
                                        <p:cTn id="31" dur="1000"/>
                                        <p:tgtEl>
                                          <p:spTgt spid="104">
                                            <p:txEl>
                                              <p:charRg st="1" end="1"/>
                                            </p:txEl>
                                          </p:spTgt>
                                        </p:tgtEl>
                                      </p:cBhvr>
                                    </p:animEffect>
                                  </p:childTnLst>
                                </p:cTn>
                              </p:par>
                            </p:childTnLst>
                          </p:cTn>
                        </p:par>
                        <p:par>
                          <p:cTn id="32" fill="hold">
                            <p:stCondLst>
                              <p:cond delay="6000"/>
                            </p:stCondLst>
                            <p:childTnLst>
                              <p:par>
                                <p:cTn id="33" presetID="10" presetClass="entr" presetSubtype="0" fill="hold" nodeType="afterEffect">
                                  <p:stCondLst>
                                    <p:cond delay="500"/>
                                  </p:stCondLst>
                                  <p:childTnLst>
                                    <p:set>
                                      <p:cBhvr>
                                        <p:cTn id="34" dur="1" fill="hold">
                                          <p:stCondLst>
                                            <p:cond delay="0"/>
                                          </p:stCondLst>
                                        </p:cTn>
                                        <p:tgtEl>
                                          <p:spTgt spid="104">
                                            <p:txEl>
                                              <p:charRg st="1" end="1"/>
                                            </p:txEl>
                                          </p:spTgt>
                                        </p:tgtEl>
                                        <p:attrNameLst>
                                          <p:attrName>style.visibility</p:attrName>
                                        </p:attrNameLst>
                                      </p:cBhvr>
                                      <p:to>
                                        <p:strVal val="visible"/>
                                      </p:to>
                                    </p:set>
                                    <p:animEffect transition="in" filter="fade">
                                      <p:cBhvr>
                                        <p:cTn id="35" dur="1000"/>
                                        <p:tgtEl>
                                          <p:spTgt spid="104">
                                            <p:txEl>
                                              <p:charRg st="1" end="1"/>
                                            </p:txEl>
                                          </p:spTgt>
                                        </p:tgtEl>
                                      </p:cBhvr>
                                    </p:animEffect>
                                  </p:childTnLst>
                                </p:cTn>
                              </p:par>
                            </p:childTnLst>
                          </p:cTn>
                        </p:par>
                        <p:par>
                          <p:cTn id="36" fill="hold">
                            <p:stCondLst>
                              <p:cond delay="7000"/>
                            </p:stCondLst>
                            <p:childTnLst>
                              <p:par>
                                <p:cTn id="37" presetID="10" presetClass="entr" presetSubtype="0" fill="hold" nodeType="afterEffect">
                                  <p:stCondLst>
                                    <p:cond delay="500"/>
                                  </p:stCondLst>
                                  <p:childTnLst>
                                    <p:set>
                                      <p:cBhvr>
                                        <p:cTn id="38" dur="1" fill="hold">
                                          <p:stCondLst>
                                            <p:cond delay="0"/>
                                          </p:stCondLst>
                                        </p:cTn>
                                        <p:tgtEl>
                                          <p:spTgt spid="104">
                                            <p:txEl>
                                              <p:charRg st="1" end="1"/>
                                            </p:txEl>
                                          </p:spTgt>
                                        </p:tgtEl>
                                        <p:attrNameLst>
                                          <p:attrName>style.visibility</p:attrName>
                                        </p:attrNameLst>
                                      </p:cBhvr>
                                      <p:to>
                                        <p:strVal val="visible"/>
                                      </p:to>
                                    </p:set>
                                    <p:animEffect transition="in" filter="fade">
                                      <p:cBhvr>
                                        <p:cTn id="39" dur="1000"/>
                                        <p:tgtEl>
                                          <p:spTgt spid="104">
                                            <p:txEl>
                                              <p:charRg st="1" end="1"/>
                                            </p:txEl>
                                          </p:spTgt>
                                        </p:tgtEl>
                                      </p:cBhvr>
                                    </p:animEffect>
                                  </p:childTnLst>
                                </p:cTn>
                              </p:par>
                            </p:childTnLst>
                          </p:cTn>
                        </p:par>
                        <p:par>
                          <p:cTn id="40" fill="hold">
                            <p:stCondLst>
                              <p:cond delay="8000"/>
                            </p:stCondLst>
                            <p:childTnLst>
                              <p:par>
                                <p:cTn id="41" presetID="10" presetClass="entr" presetSubtype="0" fill="hold" nodeType="afterEffect">
                                  <p:stCondLst>
                                    <p:cond delay="500"/>
                                  </p:stCondLst>
                                  <p:childTnLst>
                                    <p:set>
                                      <p:cBhvr>
                                        <p:cTn id="42" dur="1" fill="hold">
                                          <p:stCondLst>
                                            <p:cond delay="0"/>
                                          </p:stCondLst>
                                        </p:cTn>
                                        <p:tgtEl>
                                          <p:spTgt spid="104">
                                            <p:txEl>
                                              <p:charRg st="1" end="1"/>
                                            </p:txEl>
                                          </p:spTgt>
                                        </p:tgtEl>
                                        <p:attrNameLst>
                                          <p:attrName>style.visibility</p:attrName>
                                        </p:attrNameLst>
                                      </p:cBhvr>
                                      <p:to>
                                        <p:strVal val="visible"/>
                                      </p:to>
                                    </p:set>
                                    <p:animEffect transition="in" filter="fade">
                                      <p:cBhvr>
                                        <p:cTn id="43" dur="1000"/>
                                        <p:tgtEl>
                                          <p:spTgt spid="104">
                                            <p:txEl>
                                              <p:charRg st="1" end="1"/>
                                            </p:txEl>
                                          </p:spTgt>
                                        </p:tgtEl>
                                      </p:cBhvr>
                                    </p:animEffect>
                                  </p:childTnLst>
                                </p:cTn>
                              </p:par>
                            </p:childTnLst>
                          </p:cTn>
                        </p:par>
                        <p:par>
                          <p:cTn id="44" fill="hold">
                            <p:stCondLst>
                              <p:cond delay="9000"/>
                            </p:stCondLst>
                            <p:childTnLst>
                              <p:par>
                                <p:cTn id="45" presetID="10" presetClass="entr" presetSubtype="0" fill="hold" nodeType="afterEffect">
                                  <p:stCondLst>
                                    <p:cond delay="500"/>
                                  </p:stCondLst>
                                  <p:childTnLst>
                                    <p:set>
                                      <p:cBhvr>
                                        <p:cTn id="46" dur="1" fill="hold">
                                          <p:stCondLst>
                                            <p:cond delay="0"/>
                                          </p:stCondLst>
                                        </p:cTn>
                                        <p:tgtEl>
                                          <p:spTgt spid="104">
                                            <p:txEl>
                                              <p:charRg st="1" end="1"/>
                                            </p:txEl>
                                          </p:spTgt>
                                        </p:tgtEl>
                                        <p:attrNameLst>
                                          <p:attrName>style.visibility</p:attrName>
                                        </p:attrNameLst>
                                      </p:cBhvr>
                                      <p:to>
                                        <p:strVal val="visible"/>
                                      </p:to>
                                    </p:set>
                                    <p:animEffect transition="in" filter="fade">
                                      <p:cBhvr>
                                        <p:cTn id="47" dur="1000"/>
                                        <p:tgtEl>
                                          <p:spTgt spid="10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ee objecten" type="twoObj">
  <p:cSld name="Twee objecten">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609600" y="720418"/>
            <a:ext cx="10972800" cy="744207"/>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 name="Google Shape;113;p38"/>
          <p:cNvSpPr txBox="1">
            <a:spLocks noGrp="1"/>
          </p:cNvSpPr>
          <p:nvPr>
            <p:ph type="body" idx="1"/>
          </p:nvPr>
        </p:nvSpPr>
        <p:spPr>
          <a:xfrm>
            <a:off x="609599" y="1560000"/>
            <a:ext cx="5494319" cy="4385579"/>
          </a:xfrm>
          <a:prstGeom prst="rect">
            <a:avLst/>
          </a:prstGeom>
          <a:noFill/>
          <a:ln>
            <a:noFill/>
          </a:ln>
        </p:spPr>
        <p:txBody>
          <a:bodyPr spcFirstLastPara="1" wrap="square" lIns="108000" tIns="0" rIns="91425" bIns="0" anchor="t" anchorCtr="0">
            <a:normAutofit/>
          </a:bodyPr>
          <a:lstStyle>
            <a:lvl1pPr marL="609585" lvl="0" indent="-474121" algn="l">
              <a:spcBef>
                <a:spcPts val="0"/>
              </a:spcBef>
              <a:spcAft>
                <a:spcPts val="0"/>
              </a:spcAft>
              <a:buSzPts val="2000"/>
              <a:buChar char="•"/>
              <a:defRPr sz="2667"/>
            </a:lvl1pPr>
            <a:lvl2pPr marL="1219170" lvl="1" indent="-474121" algn="l">
              <a:spcBef>
                <a:spcPts val="533"/>
              </a:spcBef>
              <a:spcAft>
                <a:spcPts val="0"/>
              </a:spcAft>
              <a:buClr>
                <a:schemeClr val="dk1"/>
              </a:buClr>
              <a:buSzPts val="2000"/>
              <a:buChar char="–"/>
              <a:defRPr sz="2667"/>
            </a:lvl2pPr>
            <a:lvl3pPr marL="1828754" lvl="2" indent="-474121" algn="l">
              <a:spcBef>
                <a:spcPts val="533"/>
              </a:spcBef>
              <a:spcAft>
                <a:spcPts val="0"/>
              </a:spcAft>
              <a:buClr>
                <a:schemeClr val="dk1"/>
              </a:buClr>
              <a:buSzPts val="2000"/>
              <a:buChar char="•"/>
              <a:defRPr sz="2667"/>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14" name="Google Shape;114;p38"/>
          <p:cNvSpPr txBox="1">
            <a:spLocks noGrp="1"/>
          </p:cNvSpPr>
          <p:nvPr>
            <p:ph type="body" idx="2"/>
          </p:nvPr>
        </p:nvSpPr>
        <p:spPr>
          <a:xfrm>
            <a:off x="6293923" y="1560000"/>
            <a:ext cx="5288476" cy="4385579"/>
          </a:xfrm>
          <a:prstGeom prst="rect">
            <a:avLst/>
          </a:prstGeom>
          <a:noFill/>
          <a:ln>
            <a:noFill/>
          </a:ln>
        </p:spPr>
        <p:txBody>
          <a:bodyPr spcFirstLastPara="1" wrap="square" lIns="108000" tIns="0" rIns="91425" bIns="0" anchor="t" anchorCtr="0">
            <a:normAutofit/>
          </a:bodyPr>
          <a:lstStyle>
            <a:lvl1pPr marL="609585" lvl="0" indent="-474121" algn="l">
              <a:spcBef>
                <a:spcPts val="0"/>
              </a:spcBef>
              <a:spcAft>
                <a:spcPts val="0"/>
              </a:spcAft>
              <a:buSzPts val="2000"/>
              <a:buChar char="•"/>
              <a:defRPr sz="2667"/>
            </a:lvl1pPr>
            <a:lvl2pPr marL="1219170" lvl="1" indent="-474121" algn="l">
              <a:spcBef>
                <a:spcPts val="533"/>
              </a:spcBef>
              <a:spcAft>
                <a:spcPts val="0"/>
              </a:spcAft>
              <a:buClr>
                <a:schemeClr val="dk1"/>
              </a:buClr>
              <a:buSzPts val="2000"/>
              <a:buChar char="–"/>
              <a:defRPr sz="2667"/>
            </a:lvl2pPr>
            <a:lvl3pPr marL="1828754" lvl="2" indent="-474121" algn="l">
              <a:spcBef>
                <a:spcPts val="533"/>
              </a:spcBef>
              <a:spcAft>
                <a:spcPts val="0"/>
              </a:spcAft>
              <a:buClr>
                <a:schemeClr val="dk1"/>
              </a:buClr>
              <a:buSzPts val="2000"/>
              <a:buChar char="•"/>
              <a:defRPr sz="2667"/>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15" name="Google Shape;115;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l-NL" smtClean="0"/>
              <a:pPr/>
              <a:t>‹nr.›</a:t>
            </a:fld>
            <a:endParaRPr lang="nl-NL"/>
          </a:p>
        </p:txBody>
      </p:sp>
      <p:cxnSp>
        <p:nvCxnSpPr>
          <p:cNvPr id="10" name="Rechte verbindingslijn 9">
            <a:extLst>
              <a:ext uri="{FF2B5EF4-FFF2-40B4-BE49-F238E27FC236}">
                <a16:creationId xmlns:a16="http://schemas.microsoft.com/office/drawing/2014/main" id="{5F9E79C7-CC56-AF46-AE11-CA86AFC067E3}"/>
              </a:ext>
            </a:extLst>
          </p:cNvPr>
          <p:cNvCxnSpPr>
            <a:cxnSpLocks/>
          </p:cNvCxnSpPr>
          <p:nvPr userDrawn="1"/>
        </p:nvCxnSpPr>
        <p:spPr>
          <a:xfrm>
            <a:off x="527773" y="720418"/>
            <a:ext cx="1" cy="6140756"/>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642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fade">
                                      <p:cBhvr>
                                        <p:cTn id="1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609600" y="720000"/>
            <a:ext cx="10972800" cy="6816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dk1"/>
              </a:buClr>
              <a:buSzPts val="2000"/>
              <a:buFont typeface="Verdan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2" name="Google Shape;122;p39"/>
          <p:cNvSpPr txBox="1">
            <a:spLocks noGrp="1"/>
          </p:cNvSpPr>
          <p:nvPr>
            <p:ph type="body" idx="1"/>
          </p:nvPr>
        </p:nvSpPr>
        <p:spPr>
          <a:xfrm>
            <a:off x="609600" y="1560001"/>
            <a:ext cx="5386917" cy="545841"/>
          </a:xfrm>
          <a:prstGeom prst="rect">
            <a:avLst/>
          </a:prstGeom>
          <a:noFill/>
          <a:ln>
            <a:noFill/>
          </a:ln>
        </p:spPr>
        <p:txBody>
          <a:bodyPr spcFirstLastPara="1" wrap="square" lIns="108000" tIns="0" rIns="91425" bIns="0" anchor="b" anchorCtr="0">
            <a:noAutofit/>
          </a:bodyPr>
          <a:lstStyle>
            <a:lvl1pPr marL="609585" lvl="0" indent="-304792" algn="l">
              <a:spcBef>
                <a:spcPts val="0"/>
              </a:spcBef>
              <a:spcAft>
                <a:spcPts val="0"/>
              </a:spcAft>
              <a:buSzPts val="1700"/>
              <a:buNone/>
              <a:defRPr sz="2267" b="1">
                <a:solidFill>
                  <a:schemeClr val="dk2"/>
                </a:solidFill>
              </a:defRPr>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123" name="Google Shape;123;p39"/>
          <p:cNvSpPr txBox="1">
            <a:spLocks noGrp="1"/>
          </p:cNvSpPr>
          <p:nvPr>
            <p:ph type="body" idx="2"/>
          </p:nvPr>
        </p:nvSpPr>
        <p:spPr>
          <a:xfrm>
            <a:off x="609600" y="2193368"/>
            <a:ext cx="5386917" cy="3712627"/>
          </a:xfrm>
          <a:prstGeom prst="rect">
            <a:avLst/>
          </a:prstGeom>
          <a:noFill/>
          <a:ln>
            <a:noFill/>
          </a:ln>
        </p:spPr>
        <p:txBody>
          <a:bodyPr spcFirstLastPara="1" wrap="square" lIns="108000" tIns="0" rIns="91425" bIns="0" anchor="t" anchorCtr="0">
            <a:normAutofit/>
          </a:bodyPr>
          <a:lstStyle>
            <a:lvl1pPr marL="609585" lvl="0" indent="-457189" algn="l">
              <a:spcBef>
                <a:spcPts val="0"/>
              </a:spcBef>
              <a:spcAft>
                <a:spcPts val="0"/>
              </a:spcAft>
              <a:buClr>
                <a:schemeClr val="dk1"/>
              </a:buClr>
              <a:buSzPts val="1800"/>
              <a:buChar char="•"/>
              <a:defRPr sz="2400"/>
            </a:lvl1pPr>
            <a:lvl2pPr marL="1219170" lvl="1" indent="-457189" algn="l">
              <a:spcBef>
                <a:spcPts val="480"/>
              </a:spcBef>
              <a:spcAft>
                <a:spcPts val="0"/>
              </a:spcAft>
              <a:buClr>
                <a:schemeClr val="dk1"/>
              </a:buClr>
              <a:buSzPts val="1800"/>
              <a:buChar char="–"/>
              <a:defRPr sz="2400"/>
            </a:lvl2pPr>
            <a:lvl3pPr marL="1828754" lvl="2" indent="-457189" algn="l">
              <a:spcBef>
                <a:spcPts val="480"/>
              </a:spcBef>
              <a:spcAft>
                <a:spcPts val="0"/>
              </a:spcAft>
              <a:buClr>
                <a:schemeClr val="dk1"/>
              </a:buClr>
              <a:buSzPts val="1800"/>
              <a:buChar char="•"/>
              <a:defRPr sz="24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124" name="Google Shape;124;p39"/>
          <p:cNvSpPr txBox="1">
            <a:spLocks noGrp="1"/>
          </p:cNvSpPr>
          <p:nvPr>
            <p:ph type="body" idx="3"/>
          </p:nvPr>
        </p:nvSpPr>
        <p:spPr>
          <a:xfrm>
            <a:off x="6193369" y="1560001"/>
            <a:ext cx="5389033" cy="545841"/>
          </a:xfrm>
          <a:prstGeom prst="rect">
            <a:avLst/>
          </a:prstGeom>
          <a:noFill/>
          <a:ln>
            <a:noFill/>
          </a:ln>
        </p:spPr>
        <p:txBody>
          <a:bodyPr spcFirstLastPara="1" wrap="square" lIns="108000" tIns="0" rIns="91425" bIns="0" anchor="b" anchorCtr="0">
            <a:noAutofit/>
          </a:bodyPr>
          <a:lstStyle>
            <a:lvl1pPr marL="609585" lvl="0" indent="-304792" algn="l">
              <a:spcBef>
                <a:spcPts val="0"/>
              </a:spcBef>
              <a:spcAft>
                <a:spcPts val="0"/>
              </a:spcAft>
              <a:buSzPts val="1700"/>
              <a:buNone/>
              <a:defRPr sz="2267" b="1">
                <a:solidFill>
                  <a:schemeClr val="dk2"/>
                </a:solidFill>
              </a:defRPr>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125" name="Google Shape;125;p39"/>
          <p:cNvSpPr txBox="1">
            <a:spLocks noGrp="1"/>
          </p:cNvSpPr>
          <p:nvPr>
            <p:ph type="body" idx="4"/>
          </p:nvPr>
        </p:nvSpPr>
        <p:spPr>
          <a:xfrm>
            <a:off x="6193369" y="2193369"/>
            <a:ext cx="5389033" cy="3712627"/>
          </a:xfrm>
          <a:prstGeom prst="rect">
            <a:avLst/>
          </a:prstGeom>
          <a:noFill/>
          <a:ln>
            <a:noFill/>
          </a:ln>
        </p:spPr>
        <p:txBody>
          <a:bodyPr spcFirstLastPara="1" wrap="square" lIns="108000" tIns="0" rIns="91425" bIns="0" anchor="t" anchorCtr="0">
            <a:normAutofit/>
          </a:bodyPr>
          <a:lstStyle>
            <a:lvl1pPr marL="609585" lvl="0" indent="-457189" algn="l">
              <a:spcBef>
                <a:spcPts val="0"/>
              </a:spcBef>
              <a:spcAft>
                <a:spcPts val="0"/>
              </a:spcAft>
              <a:buClr>
                <a:schemeClr val="dk1"/>
              </a:buClr>
              <a:buSzPts val="1800"/>
              <a:buChar char="•"/>
              <a:defRPr sz="2400"/>
            </a:lvl1pPr>
            <a:lvl2pPr marL="1219170" lvl="1" indent="-457189" algn="l">
              <a:spcBef>
                <a:spcPts val="480"/>
              </a:spcBef>
              <a:spcAft>
                <a:spcPts val="0"/>
              </a:spcAft>
              <a:buClr>
                <a:schemeClr val="dk1"/>
              </a:buClr>
              <a:buSzPts val="1800"/>
              <a:buChar char="–"/>
              <a:defRPr sz="2400"/>
            </a:lvl2pPr>
            <a:lvl3pPr marL="1828754" lvl="2" indent="-457189" algn="l">
              <a:spcBef>
                <a:spcPts val="480"/>
              </a:spcBef>
              <a:spcAft>
                <a:spcPts val="0"/>
              </a:spcAft>
              <a:buClr>
                <a:schemeClr val="dk1"/>
              </a:buClr>
              <a:buSzPts val="1800"/>
              <a:buChar char="•"/>
              <a:defRPr sz="24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126" name="Google Shape;126;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l-NL" smtClean="0"/>
              <a:pPr/>
              <a:t>‹nr.›</a:t>
            </a:fld>
            <a:endParaRPr lang="nl-NL"/>
          </a:p>
        </p:txBody>
      </p:sp>
      <p:cxnSp>
        <p:nvCxnSpPr>
          <p:cNvPr id="12" name="Rechte verbindingslijn 11">
            <a:extLst>
              <a:ext uri="{FF2B5EF4-FFF2-40B4-BE49-F238E27FC236}">
                <a16:creationId xmlns:a16="http://schemas.microsoft.com/office/drawing/2014/main" id="{5F449A04-601D-7346-A697-190A7D300E7D}"/>
              </a:ext>
            </a:extLst>
          </p:cNvPr>
          <p:cNvCxnSpPr>
            <a:cxnSpLocks/>
          </p:cNvCxnSpPr>
          <p:nvPr userDrawn="1"/>
        </p:nvCxnSpPr>
        <p:spPr>
          <a:xfrm>
            <a:off x="527773" y="720418"/>
            <a:ext cx="1" cy="6140756"/>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99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
                                            <p:txEl>
                                              <p:pRg st="0" end="0"/>
                                            </p:txEl>
                                          </p:spTgt>
                                        </p:tgtEl>
                                        <p:attrNameLst>
                                          <p:attrName>style.visibility</p:attrName>
                                        </p:attrNameLst>
                                      </p:cBhvr>
                                      <p:to>
                                        <p:strVal val="visible"/>
                                      </p:to>
                                    </p:set>
                                    <p:animEffect transition="in" filter="fade">
                                      <p:cBhvr>
                                        <p:cTn id="11" dur="500"/>
                                        <p:tgtEl>
                                          <p:spTgt spid="12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
                                            <p:txEl>
                                              <p:charRg st="1" end="1"/>
                                            </p:txEl>
                                          </p:spTgt>
                                        </p:tgtEl>
                                        <p:attrNameLst>
                                          <p:attrName>style.visibility</p:attrName>
                                        </p:attrNameLst>
                                      </p:cBhvr>
                                      <p:to>
                                        <p:strVal val="visible"/>
                                      </p:to>
                                    </p:set>
                                    <p:animEffect transition="in" filter="fade">
                                      <p:cBhvr>
                                        <p:cTn id="15" dur="500"/>
                                        <p:tgtEl>
                                          <p:spTgt spid="122">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2">
                                            <p:txEl>
                                              <p:charRg st="1" end="1"/>
                                            </p:txEl>
                                          </p:spTgt>
                                        </p:tgtEl>
                                        <p:attrNameLst>
                                          <p:attrName>style.visibility</p:attrName>
                                        </p:attrNameLst>
                                      </p:cBhvr>
                                      <p:to>
                                        <p:strVal val="visible"/>
                                      </p:to>
                                    </p:set>
                                    <p:animEffect transition="in" filter="fade">
                                      <p:cBhvr>
                                        <p:cTn id="19" dur="500"/>
                                        <p:tgtEl>
                                          <p:spTgt spid="122">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2">
                                            <p:txEl>
                                              <p:charRg st="1" end="1"/>
                                            </p:txEl>
                                          </p:spTgt>
                                        </p:tgtEl>
                                        <p:attrNameLst>
                                          <p:attrName>style.visibility</p:attrName>
                                        </p:attrNameLst>
                                      </p:cBhvr>
                                      <p:to>
                                        <p:strVal val="visible"/>
                                      </p:to>
                                    </p:set>
                                    <p:animEffect transition="in" filter="fade">
                                      <p:cBhvr>
                                        <p:cTn id="23" dur="500"/>
                                        <p:tgtEl>
                                          <p:spTgt spid="122">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2">
                                            <p:txEl>
                                              <p:charRg st="1" end="1"/>
                                            </p:txEl>
                                          </p:spTgt>
                                        </p:tgtEl>
                                        <p:attrNameLst>
                                          <p:attrName>style.visibility</p:attrName>
                                        </p:attrNameLst>
                                      </p:cBhvr>
                                      <p:to>
                                        <p:strVal val="visible"/>
                                      </p:to>
                                    </p:set>
                                    <p:animEffect transition="in" filter="fade">
                                      <p:cBhvr>
                                        <p:cTn id="27" dur="500"/>
                                        <p:tgtEl>
                                          <p:spTgt spid="122">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2">
                                            <p:txEl>
                                              <p:charRg st="1" end="1"/>
                                            </p:txEl>
                                          </p:spTgt>
                                        </p:tgtEl>
                                        <p:attrNameLst>
                                          <p:attrName>style.visibility</p:attrName>
                                        </p:attrNameLst>
                                      </p:cBhvr>
                                      <p:to>
                                        <p:strVal val="visible"/>
                                      </p:to>
                                    </p:set>
                                    <p:animEffect transition="in" filter="fade">
                                      <p:cBhvr>
                                        <p:cTn id="31" dur="500"/>
                                        <p:tgtEl>
                                          <p:spTgt spid="122">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2">
                                            <p:txEl>
                                              <p:charRg st="1" end="1"/>
                                            </p:txEl>
                                          </p:spTgt>
                                        </p:tgtEl>
                                        <p:attrNameLst>
                                          <p:attrName>style.visibility</p:attrName>
                                        </p:attrNameLst>
                                      </p:cBhvr>
                                      <p:to>
                                        <p:strVal val="visible"/>
                                      </p:to>
                                    </p:set>
                                    <p:animEffect transition="in" filter="fade">
                                      <p:cBhvr>
                                        <p:cTn id="35" dur="500"/>
                                        <p:tgtEl>
                                          <p:spTgt spid="122">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2">
                                            <p:txEl>
                                              <p:charRg st="1" end="1"/>
                                            </p:txEl>
                                          </p:spTgt>
                                        </p:tgtEl>
                                        <p:attrNameLst>
                                          <p:attrName>style.visibility</p:attrName>
                                        </p:attrNameLst>
                                      </p:cBhvr>
                                      <p:to>
                                        <p:strVal val="visible"/>
                                      </p:to>
                                    </p:set>
                                    <p:animEffect transition="in" filter="fade">
                                      <p:cBhvr>
                                        <p:cTn id="39" dur="500"/>
                                        <p:tgtEl>
                                          <p:spTgt spid="122">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2">
                                            <p:txEl>
                                              <p:charRg st="1" end="1"/>
                                            </p:txEl>
                                          </p:spTgt>
                                        </p:tgtEl>
                                        <p:attrNameLst>
                                          <p:attrName>style.visibility</p:attrName>
                                        </p:attrNameLst>
                                      </p:cBhvr>
                                      <p:to>
                                        <p:strVal val="visible"/>
                                      </p:to>
                                    </p:set>
                                    <p:animEffect transition="in" filter="fade">
                                      <p:cBhvr>
                                        <p:cTn id="43" dur="500"/>
                                        <p:tgtEl>
                                          <p:spTgt spid="122">
                                            <p:txEl>
                                              <p:char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23">
                                            <p:txEl>
                                              <p:pRg st="0" end="0"/>
                                            </p:txEl>
                                          </p:spTgt>
                                        </p:tgtEl>
                                        <p:attrNameLst>
                                          <p:attrName>style.visibility</p:attrName>
                                        </p:attrNameLst>
                                      </p:cBhvr>
                                      <p:to>
                                        <p:strVal val="visible"/>
                                      </p:to>
                                    </p:set>
                                    <p:animEffect transition="in" filter="fade">
                                      <p:cBhvr>
                                        <p:cTn id="46" dur="500"/>
                                        <p:tgtEl>
                                          <p:spTgt spid="123">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23">
                                            <p:txEl>
                                              <p:charRg st="1" end="1"/>
                                            </p:txEl>
                                          </p:spTgt>
                                        </p:tgtEl>
                                        <p:attrNameLst>
                                          <p:attrName>style.visibility</p:attrName>
                                        </p:attrNameLst>
                                      </p:cBhvr>
                                      <p:to>
                                        <p:strVal val="visible"/>
                                      </p:to>
                                    </p:set>
                                    <p:animEffect transition="in" filter="fade">
                                      <p:cBhvr>
                                        <p:cTn id="49" dur="500"/>
                                        <p:tgtEl>
                                          <p:spTgt spid="123">
                                            <p:txEl>
                                              <p:char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23">
                                            <p:txEl>
                                              <p:charRg st="1" end="1"/>
                                            </p:txEl>
                                          </p:spTgt>
                                        </p:tgtEl>
                                        <p:attrNameLst>
                                          <p:attrName>style.visibility</p:attrName>
                                        </p:attrNameLst>
                                      </p:cBhvr>
                                      <p:to>
                                        <p:strVal val="visible"/>
                                      </p:to>
                                    </p:set>
                                    <p:animEffect transition="in" filter="fade">
                                      <p:cBhvr>
                                        <p:cTn id="52" dur="500"/>
                                        <p:tgtEl>
                                          <p:spTgt spid="123">
                                            <p:txEl>
                                              <p:char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23">
                                            <p:txEl>
                                              <p:charRg st="1" end="1"/>
                                            </p:txEl>
                                          </p:spTgt>
                                        </p:tgtEl>
                                        <p:attrNameLst>
                                          <p:attrName>style.visibility</p:attrName>
                                        </p:attrNameLst>
                                      </p:cBhvr>
                                      <p:to>
                                        <p:strVal val="visible"/>
                                      </p:to>
                                    </p:set>
                                    <p:animEffect transition="in" filter="fade">
                                      <p:cBhvr>
                                        <p:cTn id="55" dur="500"/>
                                        <p:tgtEl>
                                          <p:spTgt spid="123">
                                            <p:txEl>
                                              <p:char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3">
                                            <p:txEl>
                                              <p:charRg st="1" end="1"/>
                                            </p:txEl>
                                          </p:spTgt>
                                        </p:tgtEl>
                                        <p:attrNameLst>
                                          <p:attrName>style.visibility</p:attrName>
                                        </p:attrNameLst>
                                      </p:cBhvr>
                                      <p:to>
                                        <p:strVal val="visible"/>
                                      </p:to>
                                    </p:set>
                                    <p:animEffect transition="in" filter="fade">
                                      <p:cBhvr>
                                        <p:cTn id="58" dur="500"/>
                                        <p:tgtEl>
                                          <p:spTgt spid="123">
                                            <p:txEl>
                                              <p:charRg st="1" end="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23">
                                            <p:txEl>
                                              <p:charRg st="1" end="1"/>
                                            </p:txEl>
                                          </p:spTgt>
                                        </p:tgtEl>
                                        <p:attrNameLst>
                                          <p:attrName>style.visibility</p:attrName>
                                        </p:attrNameLst>
                                      </p:cBhvr>
                                      <p:to>
                                        <p:strVal val="visible"/>
                                      </p:to>
                                    </p:set>
                                    <p:animEffect transition="in" filter="fade">
                                      <p:cBhvr>
                                        <p:cTn id="61" dur="500"/>
                                        <p:tgtEl>
                                          <p:spTgt spid="123">
                                            <p:txEl>
                                              <p:charRg st="1" end="1"/>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23">
                                            <p:txEl>
                                              <p:charRg st="1" end="1"/>
                                            </p:txEl>
                                          </p:spTgt>
                                        </p:tgtEl>
                                        <p:attrNameLst>
                                          <p:attrName>style.visibility</p:attrName>
                                        </p:attrNameLst>
                                      </p:cBhvr>
                                      <p:to>
                                        <p:strVal val="visible"/>
                                      </p:to>
                                    </p:set>
                                    <p:animEffect transition="in" filter="fade">
                                      <p:cBhvr>
                                        <p:cTn id="64" dur="500"/>
                                        <p:tgtEl>
                                          <p:spTgt spid="123">
                                            <p:txEl>
                                              <p:char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23">
                                            <p:txEl>
                                              <p:charRg st="1" end="1"/>
                                            </p:txEl>
                                          </p:spTgt>
                                        </p:tgtEl>
                                        <p:attrNameLst>
                                          <p:attrName>style.visibility</p:attrName>
                                        </p:attrNameLst>
                                      </p:cBhvr>
                                      <p:to>
                                        <p:strVal val="visible"/>
                                      </p:to>
                                    </p:set>
                                    <p:animEffect transition="in" filter="fade">
                                      <p:cBhvr>
                                        <p:cTn id="67" dur="500"/>
                                        <p:tgtEl>
                                          <p:spTgt spid="123">
                                            <p:txEl>
                                              <p:char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3">
                                            <p:txEl>
                                              <p:charRg st="1" end="1"/>
                                            </p:txEl>
                                          </p:spTgt>
                                        </p:tgtEl>
                                        <p:attrNameLst>
                                          <p:attrName>style.visibility</p:attrName>
                                        </p:attrNameLst>
                                      </p:cBhvr>
                                      <p:to>
                                        <p:strVal val="visible"/>
                                      </p:to>
                                    </p:set>
                                    <p:animEffect transition="in" filter="fade">
                                      <p:cBhvr>
                                        <p:cTn id="70" dur="500"/>
                                        <p:tgtEl>
                                          <p:spTgt spid="123">
                                            <p:txEl>
                                              <p:charRg st="1" end="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24">
                                            <p:txEl>
                                              <p:pRg st="0" end="0"/>
                                            </p:txEl>
                                          </p:spTgt>
                                        </p:tgtEl>
                                        <p:attrNameLst>
                                          <p:attrName>style.visibility</p:attrName>
                                        </p:attrNameLst>
                                      </p:cBhvr>
                                      <p:to>
                                        <p:strVal val="visible"/>
                                      </p:to>
                                    </p:set>
                                    <p:animEffect transition="in" filter="fade">
                                      <p:cBhvr>
                                        <p:cTn id="73" dur="500"/>
                                        <p:tgtEl>
                                          <p:spTgt spid="124">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24">
                                            <p:txEl>
                                              <p:charRg st="1" end="1"/>
                                            </p:txEl>
                                          </p:spTgt>
                                        </p:tgtEl>
                                        <p:attrNameLst>
                                          <p:attrName>style.visibility</p:attrName>
                                        </p:attrNameLst>
                                      </p:cBhvr>
                                      <p:to>
                                        <p:strVal val="visible"/>
                                      </p:to>
                                    </p:set>
                                    <p:animEffect transition="in" filter="fade">
                                      <p:cBhvr>
                                        <p:cTn id="76" dur="500"/>
                                        <p:tgtEl>
                                          <p:spTgt spid="124">
                                            <p:txEl>
                                              <p:char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24">
                                            <p:txEl>
                                              <p:charRg st="1" end="1"/>
                                            </p:txEl>
                                          </p:spTgt>
                                        </p:tgtEl>
                                        <p:attrNameLst>
                                          <p:attrName>style.visibility</p:attrName>
                                        </p:attrNameLst>
                                      </p:cBhvr>
                                      <p:to>
                                        <p:strVal val="visible"/>
                                      </p:to>
                                    </p:set>
                                    <p:animEffect transition="in" filter="fade">
                                      <p:cBhvr>
                                        <p:cTn id="79" dur="500"/>
                                        <p:tgtEl>
                                          <p:spTgt spid="124">
                                            <p:txEl>
                                              <p:charRg st="1" end="1"/>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24">
                                            <p:txEl>
                                              <p:charRg st="1" end="1"/>
                                            </p:txEl>
                                          </p:spTgt>
                                        </p:tgtEl>
                                        <p:attrNameLst>
                                          <p:attrName>style.visibility</p:attrName>
                                        </p:attrNameLst>
                                      </p:cBhvr>
                                      <p:to>
                                        <p:strVal val="visible"/>
                                      </p:to>
                                    </p:set>
                                    <p:animEffect transition="in" filter="fade">
                                      <p:cBhvr>
                                        <p:cTn id="82" dur="500"/>
                                        <p:tgtEl>
                                          <p:spTgt spid="124">
                                            <p:txEl>
                                              <p:charRg st="1" end="1"/>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24">
                                            <p:txEl>
                                              <p:charRg st="1" end="1"/>
                                            </p:txEl>
                                          </p:spTgt>
                                        </p:tgtEl>
                                        <p:attrNameLst>
                                          <p:attrName>style.visibility</p:attrName>
                                        </p:attrNameLst>
                                      </p:cBhvr>
                                      <p:to>
                                        <p:strVal val="visible"/>
                                      </p:to>
                                    </p:set>
                                    <p:animEffect transition="in" filter="fade">
                                      <p:cBhvr>
                                        <p:cTn id="85" dur="500"/>
                                        <p:tgtEl>
                                          <p:spTgt spid="124">
                                            <p:txEl>
                                              <p:charRg st="1" end="1"/>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24">
                                            <p:txEl>
                                              <p:charRg st="1" end="1"/>
                                            </p:txEl>
                                          </p:spTgt>
                                        </p:tgtEl>
                                        <p:attrNameLst>
                                          <p:attrName>style.visibility</p:attrName>
                                        </p:attrNameLst>
                                      </p:cBhvr>
                                      <p:to>
                                        <p:strVal val="visible"/>
                                      </p:to>
                                    </p:set>
                                    <p:animEffect transition="in" filter="fade">
                                      <p:cBhvr>
                                        <p:cTn id="88" dur="500"/>
                                        <p:tgtEl>
                                          <p:spTgt spid="124">
                                            <p:txEl>
                                              <p:charRg st="1" end="1"/>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124">
                                            <p:txEl>
                                              <p:charRg st="1" end="1"/>
                                            </p:txEl>
                                          </p:spTgt>
                                        </p:tgtEl>
                                        <p:attrNameLst>
                                          <p:attrName>style.visibility</p:attrName>
                                        </p:attrNameLst>
                                      </p:cBhvr>
                                      <p:to>
                                        <p:strVal val="visible"/>
                                      </p:to>
                                    </p:set>
                                    <p:animEffect transition="in" filter="fade">
                                      <p:cBhvr>
                                        <p:cTn id="91" dur="500"/>
                                        <p:tgtEl>
                                          <p:spTgt spid="124">
                                            <p:txEl>
                                              <p:charRg st="1" end="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24">
                                            <p:txEl>
                                              <p:charRg st="1" end="1"/>
                                            </p:txEl>
                                          </p:spTgt>
                                        </p:tgtEl>
                                        <p:attrNameLst>
                                          <p:attrName>style.visibility</p:attrName>
                                        </p:attrNameLst>
                                      </p:cBhvr>
                                      <p:to>
                                        <p:strVal val="visible"/>
                                      </p:to>
                                    </p:set>
                                    <p:animEffect transition="in" filter="fade">
                                      <p:cBhvr>
                                        <p:cTn id="94" dur="500"/>
                                        <p:tgtEl>
                                          <p:spTgt spid="124">
                                            <p:txEl>
                                              <p:char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124">
                                            <p:txEl>
                                              <p:charRg st="1" end="1"/>
                                            </p:txEl>
                                          </p:spTgt>
                                        </p:tgtEl>
                                        <p:attrNameLst>
                                          <p:attrName>style.visibility</p:attrName>
                                        </p:attrNameLst>
                                      </p:cBhvr>
                                      <p:to>
                                        <p:strVal val="visible"/>
                                      </p:to>
                                    </p:set>
                                    <p:animEffect transition="in" filter="fade">
                                      <p:cBhvr>
                                        <p:cTn id="97" dur="500"/>
                                        <p:tgtEl>
                                          <p:spTgt spid="124">
                                            <p:txEl>
                                              <p:charRg st="1" end="1"/>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25">
                                            <p:txEl>
                                              <p:pRg st="0" end="0"/>
                                            </p:txEl>
                                          </p:spTgt>
                                        </p:tgtEl>
                                        <p:attrNameLst>
                                          <p:attrName>style.visibility</p:attrName>
                                        </p:attrNameLst>
                                      </p:cBhvr>
                                      <p:to>
                                        <p:strVal val="visible"/>
                                      </p:to>
                                    </p:set>
                                    <p:animEffect transition="in" filter="fade">
                                      <p:cBhvr>
                                        <p:cTn id="100" dur="500"/>
                                        <p:tgtEl>
                                          <p:spTgt spid="125">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25">
                                            <p:txEl>
                                              <p:charRg st="1" end="1"/>
                                            </p:txEl>
                                          </p:spTgt>
                                        </p:tgtEl>
                                        <p:attrNameLst>
                                          <p:attrName>style.visibility</p:attrName>
                                        </p:attrNameLst>
                                      </p:cBhvr>
                                      <p:to>
                                        <p:strVal val="visible"/>
                                      </p:to>
                                    </p:set>
                                    <p:animEffect transition="in" filter="fade">
                                      <p:cBhvr>
                                        <p:cTn id="103" dur="500"/>
                                        <p:tgtEl>
                                          <p:spTgt spid="125">
                                            <p:txEl>
                                              <p:char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25">
                                            <p:txEl>
                                              <p:charRg st="1" end="1"/>
                                            </p:txEl>
                                          </p:spTgt>
                                        </p:tgtEl>
                                        <p:attrNameLst>
                                          <p:attrName>style.visibility</p:attrName>
                                        </p:attrNameLst>
                                      </p:cBhvr>
                                      <p:to>
                                        <p:strVal val="visible"/>
                                      </p:to>
                                    </p:set>
                                    <p:animEffect transition="in" filter="fade">
                                      <p:cBhvr>
                                        <p:cTn id="106" dur="500"/>
                                        <p:tgtEl>
                                          <p:spTgt spid="125">
                                            <p:txEl>
                                              <p:char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25">
                                            <p:txEl>
                                              <p:charRg st="1" end="1"/>
                                            </p:txEl>
                                          </p:spTgt>
                                        </p:tgtEl>
                                        <p:attrNameLst>
                                          <p:attrName>style.visibility</p:attrName>
                                        </p:attrNameLst>
                                      </p:cBhvr>
                                      <p:to>
                                        <p:strVal val="visible"/>
                                      </p:to>
                                    </p:set>
                                    <p:animEffect transition="in" filter="fade">
                                      <p:cBhvr>
                                        <p:cTn id="109" dur="500"/>
                                        <p:tgtEl>
                                          <p:spTgt spid="125">
                                            <p:txEl>
                                              <p:charRg st="1" end="1"/>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25">
                                            <p:txEl>
                                              <p:charRg st="1" end="1"/>
                                            </p:txEl>
                                          </p:spTgt>
                                        </p:tgtEl>
                                        <p:attrNameLst>
                                          <p:attrName>style.visibility</p:attrName>
                                        </p:attrNameLst>
                                      </p:cBhvr>
                                      <p:to>
                                        <p:strVal val="visible"/>
                                      </p:to>
                                    </p:set>
                                    <p:animEffect transition="in" filter="fade">
                                      <p:cBhvr>
                                        <p:cTn id="112" dur="500"/>
                                        <p:tgtEl>
                                          <p:spTgt spid="125">
                                            <p:txEl>
                                              <p:charRg st="1" end="1"/>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25">
                                            <p:txEl>
                                              <p:charRg st="1" end="1"/>
                                            </p:txEl>
                                          </p:spTgt>
                                        </p:tgtEl>
                                        <p:attrNameLst>
                                          <p:attrName>style.visibility</p:attrName>
                                        </p:attrNameLst>
                                      </p:cBhvr>
                                      <p:to>
                                        <p:strVal val="visible"/>
                                      </p:to>
                                    </p:set>
                                    <p:animEffect transition="in" filter="fade">
                                      <p:cBhvr>
                                        <p:cTn id="115" dur="500"/>
                                        <p:tgtEl>
                                          <p:spTgt spid="125">
                                            <p:txEl>
                                              <p:charRg st="1" end="1"/>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25">
                                            <p:txEl>
                                              <p:charRg st="1" end="1"/>
                                            </p:txEl>
                                          </p:spTgt>
                                        </p:tgtEl>
                                        <p:attrNameLst>
                                          <p:attrName>style.visibility</p:attrName>
                                        </p:attrNameLst>
                                      </p:cBhvr>
                                      <p:to>
                                        <p:strVal val="visible"/>
                                      </p:to>
                                    </p:set>
                                    <p:animEffect transition="in" filter="fade">
                                      <p:cBhvr>
                                        <p:cTn id="118" dur="500"/>
                                        <p:tgtEl>
                                          <p:spTgt spid="125">
                                            <p:txEl>
                                              <p:charRg st="1" end="1"/>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125">
                                            <p:txEl>
                                              <p:charRg st="1" end="1"/>
                                            </p:txEl>
                                          </p:spTgt>
                                        </p:tgtEl>
                                        <p:attrNameLst>
                                          <p:attrName>style.visibility</p:attrName>
                                        </p:attrNameLst>
                                      </p:cBhvr>
                                      <p:to>
                                        <p:strVal val="visible"/>
                                      </p:to>
                                    </p:set>
                                    <p:animEffect transition="in" filter="fade">
                                      <p:cBhvr>
                                        <p:cTn id="121" dur="500"/>
                                        <p:tgtEl>
                                          <p:spTgt spid="125">
                                            <p:txEl>
                                              <p:charRg st="1" end="1"/>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125">
                                            <p:txEl>
                                              <p:charRg st="1" end="1"/>
                                            </p:txEl>
                                          </p:spTgt>
                                        </p:tgtEl>
                                        <p:attrNameLst>
                                          <p:attrName>style.visibility</p:attrName>
                                        </p:attrNameLst>
                                      </p:cBhvr>
                                      <p:to>
                                        <p:strVal val="visible"/>
                                      </p:to>
                                    </p:set>
                                    <p:animEffect transition="in" filter="fade">
                                      <p:cBhvr>
                                        <p:cTn id="124" dur="500"/>
                                        <p:tgtEl>
                                          <p:spTgt spid="125">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wart (sluiten)">
  <p:cSld name="Zwart (sluiten)">
    <p:bg>
      <p:bgPr>
        <a:solidFill>
          <a:schemeClr val="dk1"/>
        </a:solidFill>
        <a:effectLst/>
      </p:bgPr>
    </p:bg>
    <p:spTree>
      <p:nvGrpSpPr>
        <p:cNvPr id="1" name="Shape 152"/>
        <p:cNvGrpSpPr/>
        <p:nvPr/>
      </p:nvGrpSpPr>
      <p:grpSpPr>
        <a:xfrm>
          <a:off x="0" y="0"/>
          <a:ext cx="0" cy="0"/>
          <a:chOff x="0" y="0"/>
          <a:chExt cx="0" cy="0"/>
        </a:xfrm>
      </p:grpSpPr>
    </p:spTree>
    <p:extLst>
      <p:ext uri="{BB962C8B-B14F-4D97-AF65-F5344CB8AC3E}">
        <p14:creationId xmlns:p14="http://schemas.microsoft.com/office/powerpoint/2010/main" val="683246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53CD-75D8-4052-8C9E-3F6F1FD4D47C}"/>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35BBF3A-ECFC-4EAA-8A09-E800E291B1AE}"/>
              </a:ext>
            </a:extLst>
          </p:cNvPr>
          <p:cNvSpPr>
            <a:spLocks noGrp="1"/>
          </p:cNvSpPr>
          <p:nvPr>
            <p:ph idx="1"/>
          </p:nvPr>
        </p:nvSpPr>
        <p:spPr>
          <a:xfrm>
            <a:off x="464574" y="1756802"/>
            <a:ext cx="11430000" cy="49327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85174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chemeClr val="dk2"/>
        </a:solidFill>
        <a:effectLst/>
      </p:bgPr>
    </p:bg>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609600" y="2754489"/>
            <a:ext cx="10972800" cy="11430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2000"/>
              <a:buFont typeface="Verdan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075587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FF9A5-2B93-4E5B-B9F3-01D0EC4F0AC9}"/>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AD4E9DE3-DEEC-4DBB-872C-4C1B48246CA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72696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53CD-75D8-4052-8C9E-3F6F1FD4D47C}"/>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35BBF3A-ECFC-4EAA-8A09-E800E291B1AE}"/>
              </a:ext>
            </a:extLst>
          </p:cNvPr>
          <p:cNvSpPr>
            <a:spLocks noGrp="1"/>
          </p:cNvSpPr>
          <p:nvPr>
            <p:ph idx="1"/>
          </p:nvPr>
        </p:nvSpPr>
        <p:spPr>
          <a:xfrm>
            <a:off x="464574" y="1756802"/>
            <a:ext cx="11430000" cy="49327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2733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wart (sluiten)">
  <p:cSld name="Zwart (sluiten)">
    <p:bg>
      <p:bgPr>
        <a:solidFill>
          <a:schemeClr val="dk1"/>
        </a:solidFill>
        <a:effectLst/>
      </p:bgPr>
    </p:bg>
    <p:spTree>
      <p:nvGrpSpPr>
        <p:cNvPr id="1" name="Shape 152"/>
        <p:cNvGrpSpPr/>
        <p:nvPr/>
      </p:nvGrpSpPr>
      <p:grpSpPr>
        <a:xfrm>
          <a:off x="0" y="0"/>
          <a:ext cx="0" cy="0"/>
          <a:chOff x="0" y="0"/>
          <a:chExt cx="0" cy="0"/>
        </a:xfrm>
      </p:grpSpPr>
    </p:spTree>
    <p:extLst>
      <p:ext uri="{BB962C8B-B14F-4D97-AF65-F5344CB8AC3E}">
        <p14:creationId xmlns:p14="http://schemas.microsoft.com/office/powerpoint/2010/main" val="1836199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0C5F4-53EC-4AFD-8D82-C9BBE6F2341B}"/>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9B0E33D3-8795-4785-8068-95319AAE8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796777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E56783-DA06-4E11-B183-5A464CF096C5}"/>
              </a:ext>
            </a:extLst>
          </p:cNvPr>
          <p:cNvSpPr>
            <a:spLocks noGrp="1"/>
          </p:cNvSpPr>
          <p:nvPr>
            <p:ph sz="half" idx="1"/>
          </p:nvPr>
        </p:nvSpPr>
        <p:spPr>
          <a:xfrm>
            <a:off x="1398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8D2E8B0-3638-49C3-B127-C98A9B1DB0A1}"/>
              </a:ext>
            </a:extLst>
          </p:cNvPr>
          <p:cNvSpPr>
            <a:spLocks noGrp="1"/>
          </p:cNvSpPr>
          <p:nvPr>
            <p:ph sz="half" idx="2"/>
          </p:nvPr>
        </p:nvSpPr>
        <p:spPr>
          <a:xfrm>
            <a:off x="6732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itre 1">
            <a:extLst>
              <a:ext uri="{FF2B5EF4-FFF2-40B4-BE49-F238E27FC236}">
                <a16:creationId xmlns:a16="http://schemas.microsoft.com/office/drawing/2014/main" id="{ACA031C2-AB28-4361-BA38-916A8D292D87}"/>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79896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5D7C5-DDC6-4D55-AF26-C7D68CF19AE0}"/>
              </a:ext>
            </a:extLst>
          </p:cNvPr>
          <p:cNvSpPr>
            <a:spLocks noGrp="1"/>
          </p:cNvSpPr>
          <p:nvPr>
            <p:ph type="title"/>
          </p:nvPr>
        </p:nvSpPr>
        <p:spPr>
          <a:xfrm>
            <a:off x="1242910" y="296300"/>
            <a:ext cx="10515600" cy="1325563"/>
          </a:xfrm>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2DDF1694-643D-4ACE-A7DD-083C20D485C7}"/>
              </a:ext>
            </a:extLst>
          </p:cNvPr>
          <p:cNvSpPr>
            <a:spLocks noGrp="1"/>
          </p:cNvSpPr>
          <p:nvPr>
            <p:ph type="body" idx="1"/>
          </p:nvPr>
        </p:nvSpPr>
        <p:spPr>
          <a:xfrm>
            <a:off x="1242910" y="1612338"/>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3F38A1-8603-4563-891E-B4EE65170DD6}"/>
              </a:ext>
            </a:extLst>
          </p:cNvPr>
          <p:cNvSpPr>
            <a:spLocks noGrp="1"/>
          </p:cNvSpPr>
          <p:nvPr>
            <p:ph sz="half" idx="2"/>
          </p:nvPr>
        </p:nvSpPr>
        <p:spPr>
          <a:xfrm>
            <a:off x="1242910" y="2436250"/>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92E19C5-DFA0-4538-AFD0-06BD9DA1AE45}"/>
              </a:ext>
            </a:extLst>
          </p:cNvPr>
          <p:cNvSpPr>
            <a:spLocks noGrp="1"/>
          </p:cNvSpPr>
          <p:nvPr>
            <p:ph type="body" sz="quarter" idx="3"/>
          </p:nvPr>
        </p:nvSpPr>
        <p:spPr>
          <a:xfrm>
            <a:off x="6575322" y="1612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E2364D2-7F83-426D-8791-6219C2E67CAE}"/>
              </a:ext>
            </a:extLst>
          </p:cNvPr>
          <p:cNvSpPr>
            <a:spLocks noGrp="1"/>
          </p:cNvSpPr>
          <p:nvPr>
            <p:ph sz="quarter" idx="4"/>
          </p:nvPr>
        </p:nvSpPr>
        <p:spPr>
          <a:xfrm>
            <a:off x="6575322" y="2436250"/>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18672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DB81D-3C61-45EF-AA7B-3C494721CFFE}"/>
              </a:ext>
            </a:extLst>
          </p:cNvPr>
          <p:cNvSpPr>
            <a:spLocks noGrp="1"/>
          </p:cNvSpPr>
          <p:nvPr>
            <p:ph type="title"/>
          </p:nvPr>
        </p:nvSpPr>
        <p:spPr>
          <a:xfrm>
            <a:off x="1290484" y="315965"/>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2397237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022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2C376-830A-4742-A332-262AD8383BBB}"/>
              </a:ext>
            </a:extLst>
          </p:cNvPr>
          <p:cNvSpPr>
            <a:spLocks noGrp="1"/>
          </p:cNvSpPr>
          <p:nvPr>
            <p:ph type="title"/>
          </p:nvPr>
        </p:nvSpPr>
        <p:spPr>
          <a:xfrm>
            <a:off x="1252743"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5B9B54E3-4272-4418-A610-3AAEF6A01957}"/>
              </a:ext>
            </a:extLst>
          </p:cNvPr>
          <p:cNvSpPr>
            <a:spLocks noGrp="1"/>
          </p:cNvSpPr>
          <p:nvPr>
            <p:ph idx="1"/>
          </p:nvPr>
        </p:nvSpPr>
        <p:spPr>
          <a:xfrm>
            <a:off x="5596143"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a:extLst>
              <a:ext uri="{FF2B5EF4-FFF2-40B4-BE49-F238E27FC236}">
                <a16:creationId xmlns:a16="http://schemas.microsoft.com/office/drawing/2014/main" id="{10F5AC58-06E6-489B-9B13-662445EC016A}"/>
              </a:ext>
            </a:extLst>
          </p:cNvPr>
          <p:cNvSpPr>
            <a:spLocks noGrp="1"/>
          </p:cNvSpPr>
          <p:nvPr>
            <p:ph type="body" sz="half" idx="2"/>
          </p:nvPr>
        </p:nvSpPr>
        <p:spPr>
          <a:xfrm>
            <a:off x="1252743"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020824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FF9A5-2B93-4E5B-B9F3-01D0EC4F0AC9}"/>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AD4E9DE3-DEEC-4DBB-872C-4C1B48246CA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881605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53CD-75D8-4052-8C9E-3F6F1FD4D47C}"/>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35BBF3A-ECFC-4EAA-8A09-E800E291B1AE}"/>
              </a:ext>
            </a:extLst>
          </p:cNvPr>
          <p:cNvSpPr>
            <a:spLocks noGrp="1"/>
          </p:cNvSpPr>
          <p:nvPr>
            <p:ph idx="1"/>
          </p:nvPr>
        </p:nvSpPr>
        <p:spPr>
          <a:xfrm>
            <a:off x="464574" y="1756802"/>
            <a:ext cx="11430000" cy="49327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4127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0C5F4-53EC-4AFD-8D82-C9BBE6F2341B}"/>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9B0E33D3-8795-4785-8068-95319AAE8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4254681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E56783-DA06-4E11-B183-5A464CF096C5}"/>
              </a:ext>
            </a:extLst>
          </p:cNvPr>
          <p:cNvSpPr>
            <a:spLocks noGrp="1"/>
          </p:cNvSpPr>
          <p:nvPr>
            <p:ph sz="half" idx="1"/>
          </p:nvPr>
        </p:nvSpPr>
        <p:spPr>
          <a:xfrm>
            <a:off x="1398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8D2E8B0-3638-49C3-B127-C98A9B1DB0A1}"/>
              </a:ext>
            </a:extLst>
          </p:cNvPr>
          <p:cNvSpPr>
            <a:spLocks noGrp="1"/>
          </p:cNvSpPr>
          <p:nvPr>
            <p:ph sz="half" idx="2"/>
          </p:nvPr>
        </p:nvSpPr>
        <p:spPr>
          <a:xfrm>
            <a:off x="6732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itre 1">
            <a:extLst>
              <a:ext uri="{FF2B5EF4-FFF2-40B4-BE49-F238E27FC236}">
                <a16:creationId xmlns:a16="http://schemas.microsoft.com/office/drawing/2014/main" id="{ACA031C2-AB28-4361-BA38-916A8D292D87}"/>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2642631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720420"/>
            <a:ext cx="10972800" cy="679405"/>
          </a:xfrm>
        </p:spPr>
        <p:txBody>
          <a:bodyPr/>
          <a:lstStyle>
            <a:lvl1pPr>
              <a:defRPr sz="3200" b="1">
                <a:latin typeface="Avenir Black" panose="020B0803020203020204" pitchFamily="34" charset="-78"/>
                <a:cs typeface="Avenir Black" panose="020B0803020203020204" pitchFamily="34" charset="-78"/>
              </a:defRPr>
            </a:lvl1pPr>
          </a:lstStyle>
          <a:p>
            <a:r>
              <a:rPr lang="nl-NL" dirty="0"/>
              <a:t>Klik om de stijl te bewerken</a:t>
            </a:r>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fld id="{49BFEFE3-327A-DC4A-808A-89698F558A0E}" type="datetime1">
              <a:rPr kumimoji="0" lang="en-US" sz="1200" b="0" i="0" u="none" strike="noStrike" kern="1200" cap="none" spc="0" normalizeH="0" baseline="0" noProof="0" smtClean="0">
                <a:ln>
                  <a:noFill/>
                </a:ln>
                <a:solidFill>
                  <a:srgbClr val="C6C6C6"/>
                </a:solidFill>
                <a:effectLst/>
                <a:uLnTx/>
                <a:uFillTx/>
                <a:latin typeface="Verdana"/>
                <a:ea typeface="Verdana"/>
                <a:sym typeface="Verdana"/>
              </a:rPr>
              <a:pPr marL="0" marR="0" lvl="0" indent="0" algn="l" defTabSz="914400" rtl="0" eaLnBrk="1" fontAlgn="auto" latinLnBrk="0" hangingPunct="1">
                <a:lnSpc>
                  <a:spcPct val="100000"/>
                </a:lnSpc>
                <a:spcBef>
                  <a:spcPts val="0"/>
                </a:spcBef>
                <a:spcAft>
                  <a:spcPts val="0"/>
                </a:spcAft>
                <a:buClrTx/>
                <a:buSzPts val="1400"/>
                <a:buFontTx/>
                <a:buNone/>
                <a:tabLst/>
                <a:defRPr/>
              </a:pPr>
              <a:t>5/25/2023</a:t>
            </a:fld>
            <a:endParaRPr kumimoji="0" lang="nl-NL" sz="1200" b="0" i="0" u="none" strike="noStrike" kern="1200" cap="none" spc="0" normalizeH="0" baseline="0" noProof="0">
              <a:ln>
                <a:noFill/>
              </a:ln>
              <a:solidFill>
                <a:srgbClr val="C6C6C6"/>
              </a:solidFill>
              <a:effectLst/>
              <a:uLnTx/>
              <a:uFillTx/>
              <a:latin typeface="Verdana"/>
              <a:ea typeface="Verdana"/>
              <a:sym typeface="Verdana"/>
            </a:endParaRPr>
          </a:p>
        </p:txBody>
      </p:sp>
      <p:sp>
        <p:nvSpPr>
          <p:cNvPr id="5" name="Tijdelijke aanduiding voor voet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lang="nl-NL" sz="1333" b="0" i="0" u="none" strike="noStrike" kern="1200" cap="none" spc="0" normalizeH="0" baseline="0" noProof="0">
              <a:ln>
                <a:noFill/>
              </a:ln>
              <a:solidFill>
                <a:srgbClr val="888888"/>
              </a:solidFill>
              <a:effectLst/>
              <a:uLnTx/>
              <a:uFillTx/>
              <a:latin typeface="Verdana"/>
              <a:ea typeface="Verdana"/>
              <a:sym typeface="Verdana"/>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B31EA-5435-164D-9CC6-EBFA2B42B088}" type="slidenum">
              <a:rPr kumimoji="0" lang="nl-NL" sz="1200" b="0" i="0" u="none" strike="noStrike" kern="1200" cap="none" spc="0" normalizeH="0" baseline="0" noProof="0" smtClean="0">
                <a:ln>
                  <a:noFill/>
                </a:ln>
                <a:solidFill>
                  <a:srgbClr val="C6C6C6"/>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srgbClr val="C6C6C6"/>
              </a:solidFill>
              <a:effectLst/>
              <a:uLnTx/>
              <a:uFillTx/>
              <a:latin typeface="Verdana"/>
              <a:ea typeface="Verdana"/>
              <a:sym typeface="Verdana"/>
            </a:endParaRPr>
          </a:p>
        </p:txBody>
      </p:sp>
      <p:sp>
        <p:nvSpPr>
          <p:cNvPr id="11" name="Tijdelijke aanduiding voor tekst 9"/>
          <p:cNvSpPr>
            <a:spLocks noGrp="1"/>
          </p:cNvSpPr>
          <p:nvPr>
            <p:ph type="body" sz="quarter" idx="13"/>
          </p:nvPr>
        </p:nvSpPr>
        <p:spPr>
          <a:xfrm>
            <a:off x="609610" y="1557868"/>
            <a:ext cx="9912351" cy="3761317"/>
          </a:xfrm>
        </p:spPr>
        <p:txBody>
          <a:bodyPr/>
          <a:lstStyle>
            <a:lvl1pPr marL="0" indent="0">
              <a:buNone/>
              <a:defRPr sz="2600">
                <a:latin typeface="Avenir Book" panose="020B0503020203020204" pitchFamily="34" charset="-78"/>
                <a:cs typeface="Avenir Book" panose="020B0503020203020204" pitchFamily="34" charset="-78"/>
              </a:defRPr>
            </a:lvl1pPr>
            <a:lvl2pPr marL="233971" indent="0">
              <a:buNone/>
              <a:defRPr sz="2600">
                <a:latin typeface="Avenir Book" panose="020B0503020203020204" pitchFamily="34" charset="-78"/>
                <a:cs typeface="Avenir Book" panose="020B0503020203020204" pitchFamily="34" charset="-78"/>
              </a:defRPr>
            </a:lvl2pPr>
            <a:lvl3pPr marL="449943" indent="0">
              <a:buNone/>
              <a:defRPr/>
            </a:lvl3pPr>
            <a:lvl4pPr marL="665918" indent="0">
              <a:buNone/>
              <a:defRPr/>
            </a:lvl4pPr>
            <a:lvl5pPr marL="863893" indent="0">
              <a:buNone/>
              <a:defRPr/>
            </a:lvl5pPr>
          </a:lstStyle>
          <a:p>
            <a:pPr lvl="0"/>
            <a:r>
              <a:rPr lang="nl-NL" dirty="0"/>
              <a:t>Klik om de modelstijlen te bewerken</a:t>
            </a:r>
          </a:p>
          <a:p>
            <a:pPr lvl="1"/>
            <a:r>
              <a:rPr lang="nl-NL" dirty="0"/>
              <a:t>Tweede niveau</a:t>
            </a:r>
          </a:p>
        </p:txBody>
      </p:sp>
    </p:spTree>
    <p:extLst>
      <p:ext uri="{BB962C8B-B14F-4D97-AF65-F5344CB8AC3E}">
        <p14:creationId xmlns:p14="http://schemas.microsoft.com/office/powerpoint/2010/main" val="177577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5D7C5-DDC6-4D55-AF26-C7D68CF19AE0}"/>
              </a:ext>
            </a:extLst>
          </p:cNvPr>
          <p:cNvSpPr>
            <a:spLocks noGrp="1"/>
          </p:cNvSpPr>
          <p:nvPr>
            <p:ph type="title"/>
          </p:nvPr>
        </p:nvSpPr>
        <p:spPr>
          <a:xfrm>
            <a:off x="1242910" y="296300"/>
            <a:ext cx="10515600" cy="1325563"/>
          </a:xfrm>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2DDF1694-643D-4ACE-A7DD-083C20D485C7}"/>
              </a:ext>
            </a:extLst>
          </p:cNvPr>
          <p:cNvSpPr>
            <a:spLocks noGrp="1"/>
          </p:cNvSpPr>
          <p:nvPr>
            <p:ph type="body" idx="1"/>
          </p:nvPr>
        </p:nvSpPr>
        <p:spPr>
          <a:xfrm>
            <a:off x="1242910" y="1612338"/>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3F38A1-8603-4563-891E-B4EE65170DD6}"/>
              </a:ext>
            </a:extLst>
          </p:cNvPr>
          <p:cNvSpPr>
            <a:spLocks noGrp="1"/>
          </p:cNvSpPr>
          <p:nvPr>
            <p:ph sz="half" idx="2"/>
          </p:nvPr>
        </p:nvSpPr>
        <p:spPr>
          <a:xfrm>
            <a:off x="1242910" y="2436250"/>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92E19C5-DFA0-4538-AFD0-06BD9DA1AE45}"/>
              </a:ext>
            </a:extLst>
          </p:cNvPr>
          <p:cNvSpPr>
            <a:spLocks noGrp="1"/>
          </p:cNvSpPr>
          <p:nvPr>
            <p:ph type="body" sz="quarter" idx="3"/>
          </p:nvPr>
        </p:nvSpPr>
        <p:spPr>
          <a:xfrm>
            <a:off x="6575322" y="1612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E2364D2-7F83-426D-8791-6219C2E67CAE}"/>
              </a:ext>
            </a:extLst>
          </p:cNvPr>
          <p:cNvSpPr>
            <a:spLocks noGrp="1"/>
          </p:cNvSpPr>
          <p:nvPr>
            <p:ph sz="quarter" idx="4"/>
          </p:nvPr>
        </p:nvSpPr>
        <p:spPr>
          <a:xfrm>
            <a:off x="6575322" y="2436250"/>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3223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DB81D-3C61-45EF-AA7B-3C494721CFFE}"/>
              </a:ext>
            </a:extLst>
          </p:cNvPr>
          <p:cNvSpPr>
            <a:spLocks noGrp="1"/>
          </p:cNvSpPr>
          <p:nvPr>
            <p:ph type="title"/>
          </p:nvPr>
        </p:nvSpPr>
        <p:spPr>
          <a:xfrm>
            <a:off x="1290484" y="315965"/>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2447438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94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2C376-830A-4742-A332-262AD8383BBB}"/>
              </a:ext>
            </a:extLst>
          </p:cNvPr>
          <p:cNvSpPr>
            <a:spLocks noGrp="1"/>
          </p:cNvSpPr>
          <p:nvPr>
            <p:ph type="title"/>
          </p:nvPr>
        </p:nvSpPr>
        <p:spPr>
          <a:xfrm>
            <a:off x="1252743"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5B9B54E3-4272-4418-A610-3AAEF6A01957}"/>
              </a:ext>
            </a:extLst>
          </p:cNvPr>
          <p:cNvSpPr>
            <a:spLocks noGrp="1"/>
          </p:cNvSpPr>
          <p:nvPr>
            <p:ph idx="1"/>
          </p:nvPr>
        </p:nvSpPr>
        <p:spPr>
          <a:xfrm>
            <a:off x="5596143"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a:extLst>
              <a:ext uri="{FF2B5EF4-FFF2-40B4-BE49-F238E27FC236}">
                <a16:creationId xmlns:a16="http://schemas.microsoft.com/office/drawing/2014/main" id="{10F5AC58-06E6-489B-9B13-662445EC016A}"/>
              </a:ext>
            </a:extLst>
          </p:cNvPr>
          <p:cNvSpPr>
            <a:spLocks noGrp="1"/>
          </p:cNvSpPr>
          <p:nvPr>
            <p:ph type="body" sz="half" idx="2"/>
          </p:nvPr>
        </p:nvSpPr>
        <p:spPr>
          <a:xfrm>
            <a:off x="1252743"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1748798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FF9A5-2B93-4E5B-B9F3-01D0EC4F0AC9}"/>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AD4E9DE3-DEEC-4DBB-872C-4C1B48246CA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1494598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53CD-75D8-4052-8C9E-3F6F1FD4D47C}"/>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35BBF3A-ECFC-4EAA-8A09-E800E291B1AE}"/>
              </a:ext>
            </a:extLst>
          </p:cNvPr>
          <p:cNvSpPr>
            <a:spLocks noGrp="1"/>
          </p:cNvSpPr>
          <p:nvPr>
            <p:ph idx="1"/>
          </p:nvPr>
        </p:nvSpPr>
        <p:spPr>
          <a:xfrm>
            <a:off x="464574" y="1756802"/>
            <a:ext cx="11430000" cy="49327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31054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0C5F4-53EC-4AFD-8D82-C9BBE6F2341B}"/>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9B0E33D3-8795-4785-8068-95319AAE8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105478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E56783-DA06-4E11-B183-5A464CF096C5}"/>
              </a:ext>
            </a:extLst>
          </p:cNvPr>
          <p:cNvSpPr>
            <a:spLocks noGrp="1"/>
          </p:cNvSpPr>
          <p:nvPr>
            <p:ph sz="half" idx="1"/>
          </p:nvPr>
        </p:nvSpPr>
        <p:spPr>
          <a:xfrm>
            <a:off x="1398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8D2E8B0-3638-49C3-B127-C98A9B1DB0A1}"/>
              </a:ext>
            </a:extLst>
          </p:cNvPr>
          <p:cNvSpPr>
            <a:spLocks noGrp="1"/>
          </p:cNvSpPr>
          <p:nvPr>
            <p:ph sz="half" idx="2"/>
          </p:nvPr>
        </p:nvSpPr>
        <p:spPr>
          <a:xfrm>
            <a:off x="6732641"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itre 1">
            <a:extLst>
              <a:ext uri="{FF2B5EF4-FFF2-40B4-BE49-F238E27FC236}">
                <a16:creationId xmlns:a16="http://schemas.microsoft.com/office/drawing/2014/main" id="{ACA031C2-AB28-4361-BA38-916A8D292D87}"/>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104640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5D7C5-DDC6-4D55-AF26-C7D68CF19AE0}"/>
              </a:ext>
            </a:extLst>
          </p:cNvPr>
          <p:cNvSpPr>
            <a:spLocks noGrp="1"/>
          </p:cNvSpPr>
          <p:nvPr>
            <p:ph type="title"/>
          </p:nvPr>
        </p:nvSpPr>
        <p:spPr>
          <a:xfrm>
            <a:off x="1242910" y="296300"/>
            <a:ext cx="10515600" cy="1325563"/>
          </a:xfrm>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2DDF1694-643D-4ACE-A7DD-083C20D485C7}"/>
              </a:ext>
            </a:extLst>
          </p:cNvPr>
          <p:cNvSpPr>
            <a:spLocks noGrp="1"/>
          </p:cNvSpPr>
          <p:nvPr>
            <p:ph type="body" idx="1"/>
          </p:nvPr>
        </p:nvSpPr>
        <p:spPr>
          <a:xfrm>
            <a:off x="1242910" y="1612338"/>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3F38A1-8603-4563-891E-B4EE65170DD6}"/>
              </a:ext>
            </a:extLst>
          </p:cNvPr>
          <p:cNvSpPr>
            <a:spLocks noGrp="1"/>
          </p:cNvSpPr>
          <p:nvPr>
            <p:ph sz="half" idx="2"/>
          </p:nvPr>
        </p:nvSpPr>
        <p:spPr>
          <a:xfrm>
            <a:off x="1242910" y="2436250"/>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92E19C5-DFA0-4538-AFD0-06BD9DA1AE45}"/>
              </a:ext>
            </a:extLst>
          </p:cNvPr>
          <p:cNvSpPr>
            <a:spLocks noGrp="1"/>
          </p:cNvSpPr>
          <p:nvPr>
            <p:ph type="body" sz="quarter" idx="3"/>
          </p:nvPr>
        </p:nvSpPr>
        <p:spPr>
          <a:xfrm>
            <a:off x="6575322" y="1612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E2364D2-7F83-426D-8791-6219C2E67CAE}"/>
              </a:ext>
            </a:extLst>
          </p:cNvPr>
          <p:cNvSpPr>
            <a:spLocks noGrp="1"/>
          </p:cNvSpPr>
          <p:nvPr>
            <p:ph sz="quarter" idx="4"/>
          </p:nvPr>
        </p:nvSpPr>
        <p:spPr>
          <a:xfrm>
            <a:off x="6575322" y="2436250"/>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10387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DB81D-3C61-45EF-AA7B-3C494721CFFE}"/>
              </a:ext>
            </a:extLst>
          </p:cNvPr>
          <p:cNvSpPr>
            <a:spLocks noGrp="1"/>
          </p:cNvSpPr>
          <p:nvPr>
            <p:ph type="title"/>
          </p:nvPr>
        </p:nvSpPr>
        <p:spPr>
          <a:xfrm>
            <a:off x="1290484" y="315965"/>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165779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chemeClr val="dk2"/>
        </a:solidFill>
        <a:effectLst/>
      </p:bgPr>
    </p:bg>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609600" y="2754489"/>
            <a:ext cx="10972800" cy="11430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2000"/>
              <a:buFont typeface="Verdan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F89497"/>
              </a:solidFill>
              <a:effectLst/>
              <a:uLnTx/>
              <a:uFillTx/>
              <a:latin typeface="Verdana"/>
              <a:ea typeface="Verdana"/>
              <a:sym typeface="Verdana"/>
            </a:endParaRPr>
          </a:p>
        </p:txBody>
      </p:sp>
      <p:sp>
        <p:nvSpPr>
          <p:cNvPr id="156" name="Google Shape;156;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333" b="0" i="0" u="none" strike="noStrike" kern="1200" cap="none" spc="0" normalizeH="0" baseline="0" noProof="0">
              <a:ln>
                <a:noFill/>
              </a:ln>
              <a:solidFill>
                <a:srgbClr val="888888"/>
              </a:solidFill>
              <a:effectLst/>
              <a:uLnTx/>
              <a:uFillTx/>
              <a:latin typeface="Verdana"/>
              <a:ea typeface="Verdana"/>
              <a:sym typeface="Verdana"/>
            </a:endParaRPr>
          </a:p>
        </p:txBody>
      </p:sp>
      <p:sp>
        <p:nvSpPr>
          <p:cNvPr id="157" name="Google Shape;157;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l-NL" sz="1200" b="0" i="0" u="none" strike="noStrike" kern="1200" cap="none" spc="0" normalizeH="0" baseline="0" noProof="0" smtClean="0">
                <a:ln>
                  <a:noFill/>
                </a:ln>
                <a:solidFill>
                  <a:srgbClr val="F89497"/>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srgbClr val="F89497"/>
              </a:solidFill>
              <a:effectLst/>
              <a:uLnTx/>
              <a:uFillTx/>
              <a:latin typeface="Verdana"/>
              <a:ea typeface="Verdana"/>
              <a:sym typeface="Verdana"/>
            </a:endParaRPr>
          </a:p>
        </p:txBody>
      </p:sp>
    </p:spTree>
    <p:extLst>
      <p:ext uri="{BB962C8B-B14F-4D97-AF65-F5344CB8AC3E}">
        <p14:creationId xmlns:p14="http://schemas.microsoft.com/office/powerpoint/2010/main" val="1736110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638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2C376-830A-4742-A332-262AD8383BBB}"/>
              </a:ext>
            </a:extLst>
          </p:cNvPr>
          <p:cNvSpPr>
            <a:spLocks noGrp="1"/>
          </p:cNvSpPr>
          <p:nvPr>
            <p:ph type="title"/>
          </p:nvPr>
        </p:nvSpPr>
        <p:spPr>
          <a:xfrm>
            <a:off x="1252743"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5B9B54E3-4272-4418-A610-3AAEF6A01957}"/>
              </a:ext>
            </a:extLst>
          </p:cNvPr>
          <p:cNvSpPr>
            <a:spLocks noGrp="1"/>
          </p:cNvSpPr>
          <p:nvPr>
            <p:ph idx="1"/>
          </p:nvPr>
        </p:nvSpPr>
        <p:spPr>
          <a:xfrm>
            <a:off x="5596143"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a:extLst>
              <a:ext uri="{FF2B5EF4-FFF2-40B4-BE49-F238E27FC236}">
                <a16:creationId xmlns:a16="http://schemas.microsoft.com/office/drawing/2014/main" id="{10F5AC58-06E6-489B-9B13-662445EC016A}"/>
              </a:ext>
            </a:extLst>
          </p:cNvPr>
          <p:cNvSpPr>
            <a:spLocks noGrp="1"/>
          </p:cNvSpPr>
          <p:nvPr>
            <p:ph type="body" sz="half" idx="2"/>
          </p:nvPr>
        </p:nvSpPr>
        <p:spPr>
          <a:xfrm>
            <a:off x="1252743"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80450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inde">
  <p:cSld name="Einde">
    <p:bg>
      <p:bgPr>
        <a:solidFill>
          <a:schemeClr val="dk2"/>
        </a:solidFill>
        <a:effectLst/>
      </p:bgPr>
    </p:bg>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609600" y="2754489"/>
            <a:ext cx="10972800" cy="11430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2000"/>
              <a:buFont typeface="Verdan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F89497"/>
              </a:solidFill>
              <a:effectLst/>
              <a:uLnTx/>
              <a:uFillTx/>
              <a:latin typeface="Verdana"/>
              <a:ea typeface="Verdana"/>
              <a:sym typeface="Verdana"/>
            </a:endParaRPr>
          </a:p>
        </p:txBody>
      </p:sp>
      <p:sp>
        <p:nvSpPr>
          <p:cNvPr id="146" name="Google Shape;146;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333" b="0" i="0" u="none" strike="noStrike" kern="1200" cap="none" spc="0" normalizeH="0" baseline="0" noProof="0">
              <a:ln>
                <a:noFill/>
              </a:ln>
              <a:solidFill>
                <a:srgbClr val="888888"/>
              </a:solidFill>
              <a:effectLst/>
              <a:uLnTx/>
              <a:uFillTx/>
              <a:latin typeface="Verdana"/>
              <a:ea typeface="Verdana"/>
              <a:sym typeface="Verdana"/>
            </a:endParaRPr>
          </a:p>
        </p:txBody>
      </p:sp>
      <p:sp>
        <p:nvSpPr>
          <p:cNvPr id="147" name="Google Shape;147;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l-NL" sz="1200" b="0" i="0" u="none" strike="noStrike" kern="1200" cap="none" spc="0" normalizeH="0" baseline="0" noProof="0" smtClean="0">
                <a:ln>
                  <a:noFill/>
                </a:ln>
                <a:solidFill>
                  <a:srgbClr val="F89497"/>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srgbClr val="F89497"/>
              </a:solidFill>
              <a:effectLst/>
              <a:uLnTx/>
              <a:uFillTx/>
              <a:latin typeface="Verdana"/>
              <a:ea typeface="Verdana"/>
              <a:sym typeface="Verdana"/>
            </a:endParaRPr>
          </a:p>
        </p:txBody>
      </p:sp>
    </p:spTree>
    <p:extLst>
      <p:ext uri="{BB962C8B-B14F-4D97-AF65-F5344CB8AC3E}">
        <p14:creationId xmlns:p14="http://schemas.microsoft.com/office/powerpoint/2010/main" val="28962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53CD-75D8-4052-8C9E-3F6F1FD4D47C}"/>
              </a:ext>
            </a:extLst>
          </p:cNvPr>
          <p:cNvSpPr>
            <a:spLocks noGrp="1"/>
          </p:cNvSpPr>
          <p:nvPr>
            <p:ph type="title"/>
          </p:nvPr>
        </p:nvSpPr>
        <p:spPr>
          <a:xfrm>
            <a:off x="1378974" y="168484"/>
            <a:ext cx="10515600" cy="1325563"/>
          </a:xfrm>
        </p:spPr>
        <p:txBody>
          <a:bodyPr/>
          <a:lstStyle>
            <a:lvl1pPr>
              <a:defRPr>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35BBF3A-ECFC-4EAA-8A09-E800E291B1AE}"/>
              </a:ext>
            </a:extLst>
          </p:cNvPr>
          <p:cNvSpPr>
            <a:spLocks noGrp="1"/>
          </p:cNvSpPr>
          <p:nvPr>
            <p:ph idx="1"/>
          </p:nvPr>
        </p:nvSpPr>
        <p:spPr>
          <a:xfrm>
            <a:off x="464574" y="1756802"/>
            <a:ext cx="11430000" cy="49327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9196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zonder lijn">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B053DC4-B100-884A-9FB3-CA2995F0B52D}" type="datetime1">
              <a:rPr lang="en-US" smtClean="0"/>
              <a:pPr/>
              <a:t>5/25/2023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FCB31EA-5435-164D-9CC6-EBFA2B42B088}" type="slidenum">
              <a:rPr lang="nl-NL" smtClean="0"/>
              <a:pPr/>
              <a:t>‹nr.›</a:t>
            </a:fld>
            <a:endParaRPr lang="nl-NL"/>
          </a:p>
        </p:txBody>
      </p:sp>
      <p:sp>
        <p:nvSpPr>
          <p:cNvPr id="8" name="Titel 7"/>
          <p:cNvSpPr>
            <a:spLocks noGrp="1"/>
          </p:cNvSpPr>
          <p:nvPr>
            <p:ph type="title"/>
          </p:nvPr>
        </p:nvSpPr>
        <p:spPr>
          <a:xfrm>
            <a:off x="609600" y="720417"/>
            <a:ext cx="10972800" cy="681600"/>
          </a:xfrm>
        </p:spPr>
        <p:txBody>
          <a:bodyPr/>
          <a:lstStyle>
            <a:lvl1pPr>
              <a:defRPr sz="2667" b="1"/>
            </a:lvl1pPr>
          </a:lstStyle>
          <a:p>
            <a:r>
              <a:rPr lang="nl-NL"/>
              <a:t>Klik om de stijl te bewerken</a:t>
            </a:r>
            <a:endParaRPr lang="nl-NL" dirty="0"/>
          </a:p>
        </p:txBody>
      </p:sp>
    </p:spTree>
    <p:extLst>
      <p:ext uri="{BB962C8B-B14F-4D97-AF65-F5344CB8AC3E}">
        <p14:creationId xmlns:p14="http://schemas.microsoft.com/office/powerpoint/2010/main" val="265274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eldia" type="title">
  <p:cSld name="1_Titeldia">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710400" y="2755200"/>
            <a:ext cx="10872000" cy="844800"/>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3200"/>
              <a:buFont typeface="Verdana"/>
              <a:buNone/>
              <a:defRPr sz="42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710400" y="3600000"/>
            <a:ext cx="10872000" cy="2078400"/>
          </a:xfrm>
          <a:prstGeom prst="rect">
            <a:avLst/>
          </a:prstGeom>
          <a:noFill/>
          <a:ln>
            <a:noFill/>
          </a:ln>
        </p:spPr>
        <p:txBody>
          <a:bodyPr spcFirstLastPara="1" wrap="square" lIns="108000" tIns="0" rIns="91425" bIns="0" anchor="t" anchorCtr="0">
            <a:noAutofit/>
          </a:bodyPr>
          <a:lstStyle>
            <a:lvl1pPr lvl="0" algn="l">
              <a:spcBef>
                <a:spcPts val="0"/>
              </a:spcBef>
              <a:spcAft>
                <a:spcPts val="0"/>
              </a:spcAft>
              <a:buSzPts val="2000"/>
              <a:buNone/>
              <a:defRPr>
                <a:solidFill>
                  <a:schemeClr val="lt1"/>
                </a:solidFill>
              </a:defRPr>
            </a:lvl1pPr>
            <a:lvl2pPr lvl="1" algn="ctr">
              <a:spcBef>
                <a:spcPts val="533"/>
              </a:spcBef>
              <a:spcAft>
                <a:spcPts val="0"/>
              </a:spcAft>
              <a:buClr>
                <a:srgbClr val="888888"/>
              </a:buClr>
              <a:buSzPts val="2000"/>
              <a:buNone/>
              <a:defRPr>
                <a:solidFill>
                  <a:srgbClr val="888888"/>
                </a:solidFill>
              </a:defRPr>
            </a:lvl2pPr>
            <a:lvl3pPr lvl="2" algn="ctr">
              <a:spcBef>
                <a:spcPts val="533"/>
              </a:spcBef>
              <a:spcAft>
                <a:spcPts val="0"/>
              </a:spcAft>
              <a:buClr>
                <a:srgbClr val="888888"/>
              </a:buClr>
              <a:buSzPts val="20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025887617"/>
      </p:ext>
    </p:extLst>
  </p:cSld>
  <p:clrMapOvr>
    <a:masterClrMapping/>
  </p:clrMapOvr>
  <mc:AlternateContent xmlns:mc="http://schemas.openxmlformats.org/markup-compatibility/2006" xmlns:p14="http://schemas.microsoft.com/office/powerpoint/2010/main">
    <mc:Choice Requires="p14">
      <p:transition spd="slow" p14:dur="1500">
        <p:comb dir="vert"/>
      </p:transition>
    </mc:Choice>
    <mc:Fallback xmlns="">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kst - rood">
  <p:cSld name="Tekst - rood">
    <p:bg>
      <p:bgPr>
        <a:solidFill>
          <a:schemeClr val="dk2"/>
        </a:solidFill>
        <a:effectLst/>
      </p:bgPr>
    </p:bg>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609600" y="720418"/>
            <a:ext cx="10972800" cy="679405"/>
          </a:xfrm>
          <a:prstGeom prst="rect">
            <a:avLst/>
          </a:prstGeom>
          <a:noFill/>
          <a:ln>
            <a:noFill/>
          </a:ln>
        </p:spPr>
        <p:txBody>
          <a:bodyPr spcFirstLastPara="1" wrap="square" lIns="108000" tIns="0" rIns="0" bIns="45700" anchor="t" anchorCtr="0">
            <a:noAutofit/>
          </a:bodyPr>
          <a:lstStyle>
            <a:lvl1pPr lvl="0" algn="l">
              <a:spcBef>
                <a:spcPts val="0"/>
              </a:spcBef>
              <a:spcAft>
                <a:spcPts val="0"/>
              </a:spcAft>
              <a:buClr>
                <a:schemeClr val="lt1"/>
              </a:buClr>
              <a:buSzPts val="2000"/>
              <a:buFont typeface="Verdana"/>
              <a:buNone/>
              <a:defRPr sz="2667"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8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89497"/>
                </a:solidFill>
                <a:latin typeface="Verdana"/>
                <a:ea typeface="Verdana"/>
                <a:cs typeface="Verdana"/>
                <a:sym typeface="Verdana"/>
              </a:defRPr>
            </a:lvl1pPr>
            <a:lvl2pPr marL="0" lvl="1" indent="0" algn="r">
              <a:spcBef>
                <a:spcPts val="0"/>
              </a:spcBef>
              <a:buNone/>
              <a:defRPr sz="1200" b="0" i="0" u="none" strike="noStrike" cap="none">
                <a:solidFill>
                  <a:srgbClr val="F89497"/>
                </a:solidFill>
                <a:latin typeface="Verdana"/>
                <a:ea typeface="Verdana"/>
                <a:cs typeface="Verdana"/>
                <a:sym typeface="Verdana"/>
              </a:defRPr>
            </a:lvl2pPr>
            <a:lvl3pPr marL="0" lvl="2" indent="0" algn="r">
              <a:spcBef>
                <a:spcPts val="0"/>
              </a:spcBef>
              <a:buNone/>
              <a:defRPr sz="1200" b="0" i="0" u="none" strike="noStrike" cap="none">
                <a:solidFill>
                  <a:srgbClr val="F89497"/>
                </a:solidFill>
                <a:latin typeface="Verdana"/>
                <a:ea typeface="Verdana"/>
                <a:cs typeface="Verdana"/>
                <a:sym typeface="Verdana"/>
              </a:defRPr>
            </a:lvl3pPr>
            <a:lvl4pPr marL="0" lvl="3" indent="0" algn="r">
              <a:spcBef>
                <a:spcPts val="0"/>
              </a:spcBef>
              <a:buNone/>
              <a:defRPr sz="1200" b="0" i="0" u="none" strike="noStrike" cap="none">
                <a:solidFill>
                  <a:srgbClr val="F89497"/>
                </a:solidFill>
                <a:latin typeface="Verdana"/>
                <a:ea typeface="Verdana"/>
                <a:cs typeface="Verdana"/>
                <a:sym typeface="Verdana"/>
              </a:defRPr>
            </a:lvl4pPr>
            <a:lvl5pPr marL="0" lvl="4" indent="0" algn="r">
              <a:spcBef>
                <a:spcPts val="0"/>
              </a:spcBef>
              <a:buNone/>
              <a:defRPr sz="1200" b="0" i="0" u="none" strike="noStrike" cap="none">
                <a:solidFill>
                  <a:srgbClr val="F89497"/>
                </a:solidFill>
                <a:latin typeface="Verdana"/>
                <a:ea typeface="Verdana"/>
                <a:cs typeface="Verdana"/>
                <a:sym typeface="Verdana"/>
              </a:defRPr>
            </a:lvl5pPr>
            <a:lvl6pPr marL="0" lvl="5" indent="0" algn="r">
              <a:spcBef>
                <a:spcPts val="0"/>
              </a:spcBef>
              <a:buNone/>
              <a:defRPr sz="1200" b="0" i="0" u="none" strike="noStrike" cap="none">
                <a:solidFill>
                  <a:srgbClr val="F89497"/>
                </a:solidFill>
                <a:latin typeface="Verdana"/>
                <a:ea typeface="Verdana"/>
                <a:cs typeface="Verdana"/>
                <a:sym typeface="Verdana"/>
              </a:defRPr>
            </a:lvl6pPr>
            <a:lvl7pPr marL="0" lvl="6" indent="0" algn="r">
              <a:spcBef>
                <a:spcPts val="0"/>
              </a:spcBef>
              <a:buNone/>
              <a:defRPr sz="1200" b="0" i="0" u="none" strike="noStrike" cap="none">
                <a:solidFill>
                  <a:srgbClr val="F89497"/>
                </a:solidFill>
                <a:latin typeface="Verdana"/>
                <a:ea typeface="Verdana"/>
                <a:cs typeface="Verdana"/>
                <a:sym typeface="Verdana"/>
              </a:defRPr>
            </a:lvl7pPr>
            <a:lvl8pPr marL="0" lvl="7" indent="0" algn="r">
              <a:spcBef>
                <a:spcPts val="0"/>
              </a:spcBef>
              <a:buNone/>
              <a:defRPr sz="1200" b="0" i="0" u="none" strike="noStrike" cap="none">
                <a:solidFill>
                  <a:srgbClr val="F89497"/>
                </a:solidFill>
                <a:latin typeface="Verdana"/>
                <a:ea typeface="Verdana"/>
                <a:cs typeface="Verdana"/>
                <a:sym typeface="Verdana"/>
              </a:defRPr>
            </a:lvl8pPr>
            <a:lvl9pPr marL="0" lvl="8" indent="0" algn="r">
              <a:spcBef>
                <a:spcPts val="0"/>
              </a:spcBef>
              <a:buNone/>
              <a:defRPr sz="1200" b="0" i="0" u="none" strike="noStrike" cap="none">
                <a:solidFill>
                  <a:srgbClr val="F89497"/>
                </a:solidFill>
                <a:latin typeface="Verdana"/>
                <a:ea typeface="Verdana"/>
                <a:cs typeface="Verdana"/>
                <a:sym typeface="Verdana"/>
              </a:defRPr>
            </a:lvl9pPr>
          </a:lstStyle>
          <a:p>
            <a:fld id="{00000000-1234-1234-1234-123412341234}" type="slidenum">
              <a:rPr lang="nl-NL" smtClean="0"/>
              <a:pPr/>
              <a:t>‹nr.›</a:t>
            </a:fld>
            <a:endParaRPr lang="nl-NL"/>
          </a:p>
        </p:txBody>
      </p:sp>
      <p:sp>
        <p:nvSpPr>
          <p:cNvPr id="72" name="Google Shape;72;p32"/>
          <p:cNvSpPr txBox="1">
            <a:spLocks noGrp="1"/>
          </p:cNvSpPr>
          <p:nvPr>
            <p:ph type="body" idx="1"/>
          </p:nvPr>
        </p:nvSpPr>
        <p:spPr>
          <a:xfrm>
            <a:off x="609601" y="1557867"/>
            <a:ext cx="9912351" cy="3761317"/>
          </a:xfrm>
          <a:prstGeom prst="rect">
            <a:avLst/>
          </a:prstGeom>
          <a:noFill/>
          <a:ln>
            <a:noFill/>
          </a:ln>
        </p:spPr>
        <p:txBody>
          <a:bodyPr spcFirstLastPara="1" wrap="square" lIns="108000" tIns="0" rIns="91425" bIns="0" anchor="t" anchorCtr="0">
            <a:noAutofit/>
          </a:bodyPr>
          <a:lstStyle>
            <a:lvl1pPr marL="609585" lvl="0" indent="-304792" algn="l">
              <a:spcBef>
                <a:spcPts val="0"/>
              </a:spcBef>
              <a:spcAft>
                <a:spcPts val="0"/>
              </a:spcAft>
              <a:buSzPts val="2000"/>
              <a:buNone/>
              <a:defRPr>
                <a:solidFill>
                  <a:schemeClr val="lt1"/>
                </a:solidFill>
              </a:defRPr>
            </a:lvl1pPr>
            <a:lvl2pPr marL="1219170" lvl="1" indent="-304792" algn="l">
              <a:spcBef>
                <a:spcPts val="533"/>
              </a:spcBef>
              <a:spcAft>
                <a:spcPts val="0"/>
              </a:spcAft>
              <a:buClr>
                <a:schemeClr val="dk1"/>
              </a:buClr>
              <a:buSzPts val="2000"/>
              <a:buNone/>
              <a:defRPr/>
            </a:lvl2pPr>
            <a:lvl3pPr marL="1828754" lvl="2" indent="-304792" algn="l">
              <a:spcBef>
                <a:spcPts val="533"/>
              </a:spcBef>
              <a:spcAft>
                <a:spcPts val="0"/>
              </a:spcAft>
              <a:buClr>
                <a:schemeClr val="dk1"/>
              </a:buClr>
              <a:buSzPts val="2000"/>
              <a:buNone/>
              <a:defRPr/>
            </a:lvl3pPr>
            <a:lvl4pPr marL="2438339" lvl="3" indent="-304792" algn="l">
              <a:spcBef>
                <a:spcPts val="533"/>
              </a:spcBef>
              <a:spcAft>
                <a:spcPts val="0"/>
              </a:spcAft>
              <a:buClr>
                <a:schemeClr val="dk1"/>
              </a:buClr>
              <a:buSzPts val="2000"/>
              <a:buNone/>
              <a:defRPr/>
            </a:lvl4pPr>
            <a:lvl5pPr marL="3047924" lvl="4" indent="-304792" algn="l">
              <a:spcBef>
                <a:spcPts val="533"/>
              </a:spcBef>
              <a:spcAft>
                <a:spcPts val="0"/>
              </a:spcAft>
              <a:buClr>
                <a:schemeClr val="dk1"/>
              </a:buClr>
              <a:buSzPts val="20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855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png"/><Relationship Id="rId5" Type="http://schemas.openxmlformats.org/officeDocument/2006/relationships/slideLayout" Target="../slideLayouts/slideLayout30.xml"/><Relationship Id="rId10" Type="http://schemas.openxmlformats.org/officeDocument/2006/relationships/image" Target="../media/image2.jpeg"/><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3.png"/><Relationship Id="rId5" Type="http://schemas.openxmlformats.org/officeDocument/2006/relationships/slideLayout" Target="../slideLayouts/slideLayout38.xml"/><Relationship Id="rId10" Type="http://schemas.openxmlformats.org/officeDocument/2006/relationships/image" Target="../media/image2.jpeg"/><Relationship Id="rId4" Type="http://schemas.openxmlformats.org/officeDocument/2006/relationships/slideLayout" Target="../slideLayouts/slideLayout3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09600" y="720416"/>
            <a:ext cx="10972800" cy="681600"/>
          </a:xfrm>
          <a:prstGeom prst="rect">
            <a:avLst/>
          </a:prstGeom>
          <a:noFill/>
          <a:ln>
            <a:noFill/>
          </a:ln>
        </p:spPr>
        <p:txBody>
          <a:bodyPr spcFirstLastPara="1" wrap="square" lIns="108000" tIns="0" rIns="0" bIns="45700" anchor="t" anchorCtr="0">
            <a:noAutofit/>
          </a:bodyPr>
          <a:lstStyle>
            <a:lvl1pPr marR="0" lvl="0" algn="l" rtl="0">
              <a:spcBef>
                <a:spcPts val="0"/>
              </a:spcBef>
              <a:spcAft>
                <a:spcPts val="0"/>
              </a:spcAft>
              <a:buClr>
                <a:schemeClr val="dk1"/>
              </a:buClr>
              <a:buSzPts val="2000"/>
              <a:buFont typeface="Verdana"/>
              <a:buNone/>
              <a:defRPr sz="2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609600" y="1557000"/>
            <a:ext cx="10972800" cy="4569600"/>
          </a:xfrm>
          <a:prstGeom prst="rect">
            <a:avLst/>
          </a:prstGeom>
          <a:noFill/>
          <a:ln>
            <a:noFill/>
          </a:ln>
        </p:spPr>
        <p:txBody>
          <a:bodyPr spcFirstLastPara="1" wrap="square" lIns="108000" tIns="0" rIns="91425" bIns="0" anchor="t" anchorCtr="0">
            <a:noAutofit/>
          </a:bodyPr>
          <a:lstStyle>
            <a:lvl1pPr marL="457200" marR="0" lvl="0" indent="-355600" algn="l" rtl="0">
              <a:spcBef>
                <a:spcPts val="0"/>
              </a:spcBef>
              <a:spcAft>
                <a:spcPts val="0"/>
              </a:spcAft>
              <a:buClr>
                <a:schemeClr val="dk2"/>
              </a:buClr>
              <a:buSzPts val="2000"/>
              <a:buFont typeface="Arial"/>
              <a:buChar char="•"/>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C6C6C6"/>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3" name="Google Shape;1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33"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4" name="Google Shape;1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C6C6C6"/>
                </a:solidFill>
                <a:latin typeface="Verdana"/>
                <a:ea typeface="Verdana"/>
                <a:cs typeface="Verdana"/>
                <a:sym typeface="Verdana"/>
              </a:defRPr>
            </a:lvl1pPr>
            <a:lvl2pPr marL="0" marR="0" lvl="1" indent="0" algn="r" rtl="0">
              <a:spcBef>
                <a:spcPts val="0"/>
              </a:spcBef>
              <a:buNone/>
              <a:defRPr sz="1200" b="0" i="0" u="none" strike="noStrike" cap="none">
                <a:solidFill>
                  <a:srgbClr val="C6C6C6"/>
                </a:solidFill>
                <a:latin typeface="Verdana"/>
                <a:ea typeface="Verdana"/>
                <a:cs typeface="Verdana"/>
                <a:sym typeface="Verdana"/>
              </a:defRPr>
            </a:lvl2pPr>
            <a:lvl3pPr marL="0" marR="0" lvl="2" indent="0" algn="r" rtl="0">
              <a:spcBef>
                <a:spcPts val="0"/>
              </a:spcBef>
              <a:buNone/>
              <a:defRPr sz="1200" b="0" i="0" u="none" strike="noStrike" cap="none">
                <a:solidFill>
                  <a:srgbClr val="C6C6C6"/>
                </a:solidFill>
                <a:latin typeface="Verdana"/>
                <a:ea typeface="Verdana"/>
                <a:cs typeface="Verdana"/>
                <a:sym typeface="Verdana"/>
              </a:defRPr>
            </a:lvl3pPr>
            <a:lvl4pPr marL="0" marR="0" lvl="3" indent="0" algn="r" rtl="0">
              <a:spcBef>
                <a:spcPts val="0"/>
              </a:spcBef>
              <a:buNone/>
              <a:defRPr sz="1200" b="0" i="0" u="none" strike="noStrike" cap="none">
                <a:solidFill>
                  <a:srgbClr val="C6C6C6"/>
                </a:solidFill>
                <a:latin typeface="Verdana"/>
                <a:ea typeface="Verdana"/>
                <a:cs typeface="Verdana"/>
                <a:sym typeface="Verdana"/>
              </a:defRPr>
            </a:lvl4pPr>
            <a:lvl5pPr marL="0" marR="0" lvl="4" indent="0" algn="r" rtl="0">
              <a:spcBef>
                <a:spcPts val="0"/>
              </a:spcBef>
              <a:buNone/>
              <a:defRPr sz="1200" b="0" i="0" u="none" strike="noStrike" cap="none">
                <a:solidFill>
                  <a:srgbClr val="C6C6C6"/>
                </a:solidFill>
                <a:latin typeface="Verdana"/>
                <a:ea typeface="Verdana"/>
                <a:cs typeface="Verdana"/>
                <a:sym typeface="Verdana"/>
              </a:defRPr>
            </a:lvl5pPr>
            <a:lvl6pPr marL="0" marR="0" lvl="5" indent="0" algn="r" rtl="0">
              <a:spcBef>
                <a:spcPts val="0"/>
              </a:spcBef>
              <a:buNone/>
              <a:defRPr sz="1200" b="0" i="0" u="none" strike="noStrike" cap="none">
                <a:solidFill>
                  <a:srgbClr val="C6C6C6"/>
                </a:solidFill>
                <a:latin typeface="Verdana"/>
                <a:ea typeface="Verdana"/>
                <a:cs typeface="Verdana"/>
                <a:sym typeface="Verdana"/>
              </a:defRPr>
            </a:lvl6pPr>
            <a:lvl7pPr marL="0" marR="0" lvl="6" indent="0" algn="r" rtl="0">
              <a:spcBef>
                <a:spcPts val="0"/>
              </a:spcBef>
              <a:buNone/>
              <a:defRPr sz="1200" b="0" i="0" u="none" strike="noStrike" cap="none">
                <a:solidFill>
                  <a:srgbClr val="C6C6C6"/>
                </a:solidFill>
                <a:latin typeface="Verdana"/>
                <a:ea typeface="Verdana"/>
                <a:cs typeface="Verdana"/>
                <a:sym typeface="Verdana"/>
              </a:defRPr>
            </a:lvl7pPr>
            <a:lvl8pPr marL="0" marR="0" lvl="7" indent="0" algn="r" rtl="0">
              <a:spcBef>
                <a:spcPts val="0"/>
              </a:spcBef>
              <a:buNone/>
              <a:defRPr sz="1200" b="0" i="0" u="none" strike="noStrike" cap="none">
                <a:solidFill>
                  <a:srgbClr val="C6C6C6"/>
                </a:solidFill>
                <a:latin typeface="Verdana"/>
                <a:ea typeface="Verdana"/>
                <a:cs typeface="Verdana"/>
                <a:sym typeface="Verdana"/>
              </a:defRPr>
            </a:lvl8pPr>
            <a:lvl9pPr marL="0" marR="0" lvl="8" indent="0" algn="r" rtl="0">
              <a:spcBef>
                <a:spcPts val="0"/>
              </a:spcBef>
              <a:buNone/>
              <a:defRPr sz="1200" b="0" i="0" u="none" strike="noStrike" cap="none">
                <a:solidFill>
                  <a:srgbClr val="C6C6C6"/>
                </a:solidFill>
                <a:latin typeface="Verdana"/>
                <a:ea typeface="Verdana"/>
                <a:cs typeface="Verdana"/>
                <a:sym typeface="Verdan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6247174"/>
      </p:ext>
    </p:extLst>
  </p:cSld>
  <p:clrMap bg1="lt1" tx1="dk1" bg2="dk2" tx2="lt2" accent1="accent1" accent2="accent2" accent3="accent3" accent4="accent4" accent5="accent5" accent6="accent6" hlink="hlink" folHlink="folHlink"/>
  <p:sldLayoutIdLst>
    <p:sldLayoutId id="2147483684" r:id="rId1"/>
    <p:sldLayoutId id="2147483695" r:id="rId2"/>
    <p:sldLayoutId id="2147483755" r:id="rId3"/>
    <p:sldLayoutId id="2147483756" r:id="rId4"/>
    <p:sldLayoutId id="2147483809" r:id="rId5"/>
    <p:sldLayoutId id="2147483813" r:id="rId6"/>
    <p:sldLayoutId id="214748384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09600" y="720416"/>
            <a:ext cx="10972800" cy="681600"/>
          </a:xfrm>
          <a:prstGeom prst="rect">
            <a:avLst/>
          </a:prstGeom>
          <a:noFill/>
          <a:ln>
            <a:noFill/>
          </a:ln>
        </p:spPr>
        <p:txBody>
          <a:bodyPr spcFirstLastPara="1" wrap="square" lIns="108000" tIns="0" rIns="0" bIns="45700" anchor="t" anchorCtr="0">
            <a:noAutofit/>
          </a:bodyPr>
          <a:lstStyle>
            <a:lvl1pPr marR="0" lvl="0" algn="l" rtl="0">
              <a:spcBef>
                <a:spcPts val="0"/>
              </a:spcBef>
              <a:spcAft>
                <a:spcPts val="0"/>
              </a:spcAft>
              <a:buClr>
                <a:schemeClr val="dk1"/>
              </a:buClr>
              <a:buSzPts val="2000"/>
              <a:buFont typeface="Verdana"/>
              <a:buNone/>
              <a:defRPr sz="2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0"/>
          <p:cNvSpPr txBox="1">
            <a:spLocks noGrp="1"/>
          </p:cNvSpPr>
          <p:nvPr>
            <p:ph type="body" idx="1"/>
          </p:nvPr>
        </p:nvSpPr>
        <p:spPr>
          <a:xfrm>
            <a:off x="609600" y="1557000"/>
            <a:ext cx="10972800" cy="4569600"/>
          </a:xfrm>
          <a:prstGeom prst="rect">
            <a:avLst/>
          </a:prstGeom>
          <a:noFill/>
          <a:ln>
            <a:noFill/>
          </a:ln>
        </p:spPr>
        <p:txBody>
          <a:bodyPr spcFirstLastPara="1" wrap="square" lIns="108000" tIns="0" rIns="91425" bIns="0" anchor="t" anchorCtr="0">
            <a:noAutofit/>
          </a:bodyPr>
          <a:lstStyle>
            <a:lvl1pPr marL="457200" marR="0" lvl="0" indent="-355600" algn="l" rtl="0">
              <a:spcBef>
                <a:spcPts val="0"/>
              </a:spcBef>
              <a:spcAft>
                <a:spcPts val="0"/>
              </a:spcAft>
              <a:buClr>
                <a:schemeClr val="dk2"/>
              </a:buClr>
              <a:buSzPts val="2000"/>
              <a:buFont typeface="Arial"/>
              <a:buChar char="•"/>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dirty="0"/>
          </a:p>
        </p:txBody>
      </p:sp>
      <p:sp>
        <p:nvSpPr>
          <p:cNvPr id="12" name="Google Shape;1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C6C6C6"/>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3" name="Google Shape;1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33"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dk1"/>
                </a:solidFill>
                <a:latin typeface="Verdana"/>
                <a:ea typeface="Verdana"/>
                <a:cs typeface="Verdana"/>
                <a:sym typeface="Verdana"/>
              </a:defRPr>
            </a:lvl9pPr>
          </a:lstStyle>
          <a:p>
            <a:endParaRPr/>
          </a:p>
        </p:txBody>
      </p:sp>
      <p:sp>
        <p:nvSpPr>
          <p:cNvPr id="14" name="Google Shape;1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C6C6C6"/>
                </a:solidFill>
                <a:latin typeface="Verdana"/>
                <a:ea typeface="Verdana"/>
                <a:cs typeface="Verdana"/>
                <a:sym typeface="Verdana"/>
              </a:defRPr>
            </a:lvl1pPr>
            <a:lvl2pPr marL="0" marR="0" lvl="1" indent="0" algn="r" rtl="0">
              <a:spcBef>
                <a:spcPts val="0"/>
              </a:spcBef>
              <a:buNone/>
              <a:defRPr sz="1200" b="0" i="0" u="none" strike="noStrike" cap="none">
                <a:solidFill>
                  <a:srgbClr val="C6C6C6"/>
                </a:solidFill>
                <a:latin typeface="Verdana"/>
                <a:ea typeface="Verdana"/>
                <a:cs typeface="Verdana"/>
                <a:sym typeface="Verdana"/>
              </a:defRPr>
            </a:lvl2pPr>
            <a:lvl3pPr marL="0" marR="0" lvl="2" indent="0" algn="r" rtl="0">
              <a:spcBef>
                <a:spcPts val="0"/>
              </a:spcBef>
              <a:buNone/>
              <a:defRPr sz="1200" b="0" i="0" u="none" strike="noStrike" cap="none">
                <a:solidFill>
                  <a:srgbClr val="C6C6C6"/>
                </a:solidFill>
                <a:latin typeface="Verdana"/>
                <a:ea typeface="Verdana"/>
                <a:cs typeface="Verdana"/>
                <a:sym typeface="Verdana"/>
              </a:defRPr>
            </a:lvl3pPr>
            <a:lvl4pPr marL="0" marR="0" lvl="3" indent="0" algn="r" rtl="0">
              <a:spcBef>
                <a:spcPts val="0"/>
              </a:spcBef>
              <a:buNone/>
              <a:defRPr sz="1200" b="0" i="0" u="none" strike="noStrike" cap="none">
                <a:solidFill>
                  <a:srgbClr val="C6C6C6"/>
                </a:solidFill>
                <a:latin typeface="Verdana"/>
                <a:ea typeface="Verdana"/>
                <a:cs typeface="Verdana"/>
                <a:sym typeface="Verdana"/>
              </a:defRPr>
            </a:lvl4pPr>
            <a:lvl5pPr marL="0" marR="0" lvl="4" indent="0" algn="r" rtl="0">
              <a:spcBef>
                <a:spcPts val="0"/>
              </a:spcBef>
              <a:buNone/>
              <a:defRPr sz="1200" b="0" i="0" u="none" strike="noStrike" cap="none">
                <a:solidFill>
                  <a:srgbClr val="C6C6C6"/>
                </a:solidFill>
                <a:latin typeface="Verdana"/>
                <a:ea typeface="Verdana"/>
                <a:cs typeface="Verdana"/>
                <a:sym typeface="Verdana"/>
              </a:defRPr>
            </a:lvl5pPr>
            <a:lvl6pPr marL="0" marR="0" lvl="5" indent="0" algn="r" rtl="0">
              <a:spcBef>
                <a:spcPts val="0"/>
              </a:spcBef>
              <a:buNone/>
              <a:defRPr sz="1200" b="0" i="0" u="none" strike="noStrike" cap="none">
                <a:solidFill>
                  <a:srgbClr val="C6C6C6"/>
                </a:solidFill>
                <a:latin typeface="Verdana"/>
                <a:ea typeface="Verdana"/>
                <a:cs typeface="Verdana"/>
                <a:sym typeface="Verdana"/>
              </a:defRPr>
            </a:lvl6pPr>
            <a:lvl7pPr marL="0" marR="0" lvl="6" indent="0" algn="r" rtl="0">
              <a:spcBef>
                <a:spcPts val="0"/>
              </a:spcBef>
              <a:buNone/>
              <a:defRPr sz="1200" b="0" i="0" u="none" strike="noStrike" cap="none">
                <a:solidFill>
                  <a:srgbClr val="C6C6C6"/>
                </a:solidFill>
                <a:latin typeface="Verdana"/>
                <a:ea typeface="Verdana"/>
                <a:cs typeface="Verdana"/>
                <a:sym typeface="Verdana"/>
              </a:defRPr>
            </a:lvl7pPr>
            <a:lvl8pPr marL="0" marR="0" lvl="7" indent="0" algn="r" rtl="0">
              <a:spcBef>
                <a:spcPts val="0"/>
              </a:spcBef>
              <a:buNone/>
              <a:defRPr sz="1200" b="0" i="0" u="none" strike="noStrike" cap="none">
                <a:solidFill>
                  <a:srgbClr val="C6C6C6"/>
                </a:solidFill>
                <a:latin typeface="Verdana"/>
                <a:ea typeface="Verdana"/>
                <a:cs typeface="Verdana"/>
                <a:sym typeface="Verdana"/>
              </a:defRPr>
            </a:lvl8pPr>
            <a:lvl9pPr marL="0" marR="0" lvl="8" indent="0" algn="r" rtl="0">
              <a:spcBef>
                <a:spcPts val="0"/>
              </a:spcBef>
              <a:buNone/>
              <a:defRPr sz="1200" b="0" i="0" u="none" strike="noStrike" cap="none">
                <a:solidFill>
                  <a:srgbClr val="C6C6C6"/>
                </a:solidFill>
                <a:latin typeface="Verdana"/>
                <a:ea typeface="Verdana"/>
                <a:cs typeface="Verdana"/>
                <a:sym typeface="Verdan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212935478"/>
      </p:ext>
    </p:extLst>
  </p:cSld>
  <p:clrMap bg1="lt1" tx1="dk1" bg2="dk2" tx2="lt2" accent1="accent1" accent2="accent2" accent3="accent3" accent4="accent4" accent5="accent5" accent6="accent6" hlink="hlink" folHlink="folHlink"/>
  <p:sldLayoutIdLst>
    <p:sldLayoutId id="2147483719" r:id="rId1"/>
    <p:sldLayoutId id="2147483723" r:id="rId2"/>
    <p:sldLayoutId id="2147483724" r:id="rId3"/>
    <p:sldLayoutId id="2147483725" r:id="rId4"/>
    <p:sldLayoutId id="2147483726" r:id="rId5"/>
    <p:sldLayoutId id="2147483727" r:id="rId6"/>
    <p:sldLayoutId id="2147483728" r:id="rId7"/>
    <p:sldLayoutId id="2147483731" r:id="rId8"/>
    <p:sldLayoutId id="214748381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Avenir Black" panose="020B0803020203020204" pitchFamily="34" charset="-78"/>
          <a:ea typeface="Avenir Black" panose="020B0803020203020204" pitchFamily="34" charset="-78"/>
          <a:cs typeface="Avenir Black" panose="020B0803020203020204" pitchFamily="34" charset="-78"/>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venir Book" panose="020B0503020203020204" pitchFamily="34" charset="-78"/>
          <a:ea typeface="Avenir Book" panose="020B0503020203020204" pitchFamily="34" charset="-78"/>
          <a:cs typeface="Avenir Book" panose="020B0503020203020204" pitchFamily="34" charset="-78"/>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609600" y="720416"/>
            <a:ext cx="10972800" cy="681600"/>
          </a:xfrm>
          <a:prstGeom prst="rect">
            <a:avLst/>
          </a:prstGeom>
          <a:noFill/>
          <a:ln>
            <a:noFill/>
          </a:ln>
        </p:spPr>
        <p:txBody>
          <a:bodyPr spcFirstLastPara="1" wrap="square" lIns="108000" tIns="0" rIns="0" bIns="45700" anchor="t" anchorCtr="0">
            <a:noAutofit/>
          </a:bodyPr>
          <a:lstStyle>
            <a:lvl1pPr marR="0" lvl="0" algn="l" rtl="0">
              <a:spcBef>
                <a:spcPts val="0"/>
              </a:spcBef>
              <a:spcAft>
                <a:spcPts val="0"/>
              </a:spcAft>
              <a:buClr>
                <a:schemeClr val="lt1"/>
              </a:buClr>
              <a:buSzPts val="2000"/>
              <a:buFont typeface="Verdana"/>
              <a:buNone/>
              <a:defRPr sz="20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3"/>
          <p:cNvSpPr txBox="1">
            <a:spLocks noGrp="1"/>
          </p:cNvSpPr>
          <p:nvPr>
            <p:ph type="body" idx="1"/>
          </p:nvPr>
        </p:nvSpPr>
        <p:spPr>
          <a:xfrm>
            <a:off x="609600" y="1557000"/>
            <a:ext cx="10972800" cy="4569600"/>
          </a:xfrm>
          <a:prstGeom prst="rect">
            <a:avLst/>
          </a:prstGeom>
          <a:noFill/>
          <a:ln>
            <a:noFill/>
          </a:ln>
        </p:spPr>
        <p:txBody>
          <a:bodyPr spcFirstLastPara="1" wrap="square" lIns="108000" tIns="0" rIns="91425" bIns="0" anchor="t" anchorCtr="0">
            <a:noAutofit/>
          </a:bodyPr>
          <a:lstStyle>
            <a:lvl1pPr marL="457200" marR="0" lvl="0" indent="-355600" algn="l" rtl="0">
              <a:spcBef>
                <a:spcPts val="0"/>
              </a:spcBef>
              <a:spcAft>
                <a:spcPts val="0"/>
              </a:spcAft>
              <a:buClr>
                <a:schemeClr val="lt2"/>
              </a:buClr>
              <a:buSzPts val="2000"/>
              <a:buFont typeface="Arial"/>
              <a:buChar char="•"/>
              <a:defRPr sz="2000" b="0" i="0" u="none" strike="noStrike" cap="none">
                <a:solidFill>
                  <a:schemeClr val="lt1"/>
                </a:solidFill>
                <a:latin typeface="Verdana"/>
                <a:ea typeface="Verdana"/>
                <a:cs typeface="Verdana"/>
                <a:sym typeface="Verdana"/>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Verdana"/>
                <a:ea typeface="Verdana"/>
                <a:cs typeface="Verdana"/>
                <a:sym typeface="Verdana"/>
              </a:defRPr>
            </a:lvl9pPr>
          </a:lstStyle>
          <a:p>
            <a:endParaRPr/>
          </a:p>
        </p:txBody>
      </p:sp>
      <p:sp>
        <p:nvSpPr>
          <p:cNvPr id="165" name="Google Shape;165;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C30C12"/>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9pPr>
          </a:lstStyle>
          <a:p>
            <a:endParaRPr/>
          </a:p>
        </p:txBody>
      </p:sp>
      <p:sp>
        <p:nvSpPr>
          <p:cNvPr id="166" name="Google Shape;166;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33"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400" b="0" i="0" u="none" strike="noStrike" cap="none">
                <a:solidFill>
                  <a:schemeClr val="lt1"/>
                </a:solidFill>
                <a:latin typeface="Verdana"/>
                <a:ea typeface="Verdana"/>
                <a:cs typeface="Verdana"/>
                <a:sym typeface="Verdana"/>
              </a:defRPr>
            </a:lvl9pPr>
          </a:lstStyle>
          <a:p>
            <a:endParaRPr/>
          </a:p>
        </p:txBody>
      </p:sp>
      <p:sp>
        <p:nvSpPr>
          <p:cNvPr id="167" name="Google Shape;167;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C30C12"/>
                </a:solidFill>
                <a:latin typeface="Verdana"/>
                <a:ea typeface="Verdana"/>
                <a:cs typeface="Verdana"/>
                <a:sym typeface="Verdana"/>
              </a:defRPr>
            </a:lvl1pPr>
            <a:lvl2pPr marL="0" marR="0" lvl="1" indent="0" algn="r" rtl="0">
              <a:spcBef>
                <a:spcPts val="0"/>
              </a:spcBef>
              <a:buNone/>
              <a:defRPr sz="1200" b="0" i="0" u="none" strike="noStrike" cap="none">
                <a:solidFill>
                  <a:srgbClr val="C30C12"/>
                </a:solidFill>
                <a:latin typeface="Verdana"/>
                <a:ea typeface="Verdana"/>
                <a:cs typeface="Verdana"/>
                <a:sym typeface="Verdana"/>
              </a:defRPr>
            </a:lvl2pPr>
            <a:lvl3pPr marL="0" marR="0" lvl="2" indent="0" algn="r" rtl="0">
              <a:spcBef>
                <a:spcPts val="0"/>
              </a:spcBef>
              <a:buNone/>
              <a:defRPr sz="1200" b="0" i="0" u="none" strike="noStrike" cap="none">
                <a:solidFill>
                  <a:srgbClr val="C30C12"/>
                </a:solidFill>
                <a:latin typeface="Verdana"/>
                <a:ea typeface="Verdana"/>
                <a:cs typeface="Verdana"/>
                <a:sym typeface="Verdana"/>
              </a:defRPr>
            </a:lvl3pPr>
            <a:lvl4pPr marL="0" marR="0" lvl="3" indent="0" algn="r" rtl="0">
              <a:spcBef>
                <a:spcPts val="0"/>
              </a:spcBef>
              <a:buNone/>
              <a:defRPr sz="1200" b="0" i="0" u="none" strike="noStrike" cap="none">
                <a:solidFill>
                  <a:srgbClr val="C30C12"/>
                </a:solidFill>
                <a:latin typeface="Verdana"/>
                <a:ea typeface="Verdana"/>
                <a:cs typeface="Verdana"/>
                <a:sym typeface="Verdana"/>
              </a:defRPr>
            </a:lvl4pPr>
            <a:lvl5pPr marL="0" marR="0" lvl="4" indent="0" algn="r" rtl="0">
              <a:spcBef>
                <a:spcPts val="0"/>
              </a:spcBef>
              <a:buNone/>
              <a:defRPr sz="1200" b="0" i="0" u="none" strike="noStrike" cap="none">
                <a:solidFill>
                  <a:srgbClr val="C30C12"/>
                </a:solidFill>
                <a:latin typeface="Verdana"/>
                <a:ea typeface="Verdana"/>
                <a:cs typeface="Verdana"/>
                <a:sym typeface="Verdana"/>
              </a:defRPr>
            </a:lvl5pPr>
            <a:lvl6pPr marL="0" marR="0" lvl="5" indent="0" algn="r" rtl="0">
              <a:spcBef>
                <a:spcPts val="0"/>
              </a:spcBef>
              <a:buNone/>
              <a:defRPr sz="1200" b="0" i="0" u="none" strike="noStrike" cap="none">
                <a:solidFill>
                  <a:srgbClr val="C30C12"/>
                </a:solidFill>
                <a:latin typeface="Verdana"/>
                <a:ea typeface="Verdana"/>
                <a:cs typeface="Verdana"/>
                <a:sym typeface="Verdana"/>
              </a:defRPr>
            </a:lvl6pPr>
            <a:lvl7pPr marL="0" marR="0" lvl="6" indent="0" algn="r" rtl="0">
              <a:spcBef>
                <a:spcPts val="0"/>
              </a:spcBef>
              <a:buNone/>
              <a:defRPr sz="1200" b="0" i="0" u="none" strike="noStrike" cap="none">
                <a:solidFill>
                  <a:srgbClr val="C30C12"/>
                </a:solidFill>
                <a:latin typeface="Verdana"/>
                <a:ea typeface="Verdana"/>
                <a:cs typeface="Verdana"/>
                <a:sym typeface="Verdana"/>
              </a:defRPr>
            </a:lvl7pPr>
            <a:lvl8pPr marL="0" marR="0" lvl="7" indent="0" algn="r" rtl="0">
              <a:spcBef>
                <a:spcPts val="0"/>
              </a:spcBef>
              <a:buNone/>
              <a:defRPr sz="1200" b="0" i="0" u="none" strike="noStrike" cap="none">
                <a:solidFill>
                  <a:srgbClr val="C30C12"/>
                </a:solidFill>
                <a:latin typeface="Verdana"/>
                <a:ea typeface="Verdana"/>
                <a:cs typeface="Verdana"/>
                <a:sym typeface="Verdana"/>
              </a:defRPr>
            </a:lvl8pPr>
            <a:lvl9pPr marL="0" marR="0" lvl="8" indent="0" algn="r" rtl="0">
              <a:spcBef>
                <a:spcPts val="0"/>
              </a:spcBef>
              <a:buNone/>
              <a:defRPr sz="1200" b="0" i="0" u="none" strike="noStrike" cap="none">
                <a:solidFill>
                  <a:srgbClr val="C30C12"/>
                </a:solidFill>
                <a:latin typeface="Verdana"/>
                <a:ea typeface="Verdana"/>
                <a:cs typeface="Verdana"/>
                <a:sym typeface="Verdan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124338818"/>
      </p:ext>
    </p:extLst>
  </p:cSld>
  <p:clrMap bg1="lt1" tx1="dk1" bg2="dk2" tx2="lt2" accent1="accent1" accent2="accent2" accent3="accent3" accent4="accent4" accent5="accent5" accent6="accent6" hlink="hlink" folHlink="folHlink"/>
  <p:sldLayoutIdLst>
    <p:sldLayoutId id="214748374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15F1A1-30F2-40AA-B126-80E9597A9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D959A2-F79E-48FE-BA64-29236F3A0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D1564-9E10-48BE-9989-3E0147A06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C4DD2-5CEC-4B2B-86CC-20529E75FF12}"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64A5747F-DE7C-41B9-90F0-D468D177C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F96269-5384-49BF-8864-273BAD464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B1AB4-AB84-4E5C-86A5-B6930E4EFD78}" type="slidenum">
              <a:rPr lang="fr-FR" smtClean="0"/>
              <a:t>‹nr.›</a:t>
            </a:fld>
            <a:endParaRPr lang="fr-FR"/>
          </a:p>
        </p:txBody>
      </p:sp>
      <p:pic>
        <p:nvPicPr>
          <p:cNvPr id="7" name="Image 6">
            <a:extLst>
              <a:ext uri="{FF2B5EF4-FFF2-40B4-BE49-F238E27FC236}">
                <a16:creationId xmlns:a16="http://schemas.microsoft.com/office/drawing/2014/main" id="{2AB40317-CA24-487E-8990-A26C2C9174F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b="13405"/>
          <a:stretch/>
        </p:blipFill>
        <p:spPr>
          <a:xfrm>
            <a:off x="0" y="0"/>
            <a:ext cx="8054691" cy="3923414"/>
          </a:xfrm>
          <a:prstGeom prst="rect">
            <a:avLst/>
          </a:prstGeom>
        </p:spPr>
      </p:pic>
      <p:pic>
        <p:nvPicPr>
          <p:cNvPr id="14" name="Image 13">
            <a:extLst>
              <a:ext uri="{FF2B5EF4-FFF2-40B4-BE49-F238E27FC236}">
                <a16:creationId xmlns:a16="http://schemas.microsoft.com/office/drawing/2014/main" id="{98B6A93A-0A98-47FD-ABEB-D65BB8B0D9C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838200" y="136525"/>
            <a:ext cx="1130639" cy="770200"/>
          </a:xfrm>
          <a:prstGeom prst="rect">
            <a:avLst/>
          </a:prstGeom>
        </p:spPr>
      </p:pic>
    </p:spTree>
    <p:extLst>
      <p:ext uri="{BB962C8B-B14F-4D97-AF65-F5344CB8AC3E}">
        <p14:creationId xmlns:p14="http://schemas.microsoft.com/office/powerpoint/2010/main" val="14119136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15F1A1-30F2-40AA-B126-80E9597A9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D959A2-F79E-48FE-BA64-29236F3A0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D1564-9E10-48BE-9989-3E0147A06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C4DD2-5CEC-4B2B-86CC-20529E75FF12}"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64A5747F-DE7C-41B9-90F0-D468D177C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F96269-5384-49BF-8864-273BAD464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B1AB4-AB84-4E5C-86A5-B6930E4EFD78}" type="slidenum">
              <a:rPr lang="fr-FR" smtClean="0"/>
              <a:t>‹nr.›</a:t>
            </a:fld>
            <a:endParaRPr lang="fr-FR"/>
          </a:p>
        </p:txBody>
      </p:sp>
      <p:pic>
        <p:nvPicPr>
          <p:cNvPr id="7" name="Image 6">
            <a:extLst>
              <a:ext uri="{FF2B5EF4-FFF2-40B4-BE49-F238E27FC236}">
                <a16:creationId xmlns:a16="http://schemas.microsoft.com/office/drawing/2014/main" id="{2AB40317-CA24-487E-8990-A26C2C9174F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b="13405"/>
          <a:stretch/>
        </p:blipFill>
        <p:spPr>
          <a:xfrm>
            <a:off x="0" y="0"/>
            <a:ext cx="8054691" cy="3923414"/>
          </a:xfrm>
          <a:prstGeom prst="rect">
            <a:avLst/>
          </a:prstGeom>
        </p:spPr>
      </p:pic>
      <p:pic>
        <p:nvPicPr>
          <p:cNvPr id="14" name="Image 13">
            <a:extLst>
              <a:ext uri="{FF2B5EF4-FFF2-40B4-BE49-F238E27FC236}">
                <a16:creationId xmlns:a16="http://schemas.microsoft.com/office/drawing/2014/main" id="{98B6A93A-0A98-47FD-ABEB-D65BB8B0D9C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838200" y="136525"/>
            <a:ext cx="1130639" cy="770200"/>
          </a:xfrm>
          <a:prstGeom prst="rect">
            <a:avLst/>
          </a:prstGeom>
        </p:spPr>
      </p:pic>
    </p:spTree>
    <p:extLst>
      <p:ext uri="{BB962C8B-B14F-4D97-AF65-F5344CB8AC3E}">
        <p14:creationId xmlns:p14="http://schemas.microsoft.com/office/powerpoint/2010/main" val="390663047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15F1A1-30F2-40AA-B126-80E9597A9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D959A2-F79E-48FE-BA64-29236F3A0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D1564-9E10-48BE-9989-3E0147A06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C4DD2-5CEC-4B2B-86CC-20529E75FF12}"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64A5747F-DE7C-41B9-90F0-D468D177C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F96269-5384-49BF-8864-273BAD464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B1AB4-AB84-4E5C-86A5-B6930E4EFD78}" type="slidenum">
              <a:rPr lang="fr-FR" smtClean="0"/>
              <a:t>‹nr.›</a:t>
            </a:fld>
            <a:endParaRPr lang="fr-FR"/>
          </a:p>
        </p:txBody>
      </p:sp>
      <p:pic>
        <p:nvPicPr>
          <p:cNvPr id="7" name="Image 6">
            <a:extLst>
              <a:ext uri="{FF2B5EF4-FFF2-40B4-BE49-F238E27FC236}">
                <a16:creationId xmlns:a16="http://schemas.microsoft.com/office/drawing/2014/main" id="{2AB40317-CA24-487E-8990-A26C2C9174F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b="13405"/>
          <a:stretch/>
        </p:blipFill>
        <p:spPr>
          <a:xfrm>
            <a:off x="0" y="0"/>
            <a:ext cx="8054691" cy="3923414"/>
          </a:xfrm>
          <a:prstGeom prst="rect">
            <a:avLst/>
          </a:prstGeom>
        </p:spPr>
      </p:pic>
      <p:pic>
        <p:nvPicPr>
          <p:cNvPr id="14" name="Image 13">
            <a:extLst>
              <a:ext uri="{FF2B5EF4-FFF2-40B4-BE49-F238E27FC236}">
                <a16:creationId xmlns:a16="http://schemas.microsoft.com/office/drawing/2014/main" id="{98B6A93A-0A98-47FD-ABEB-D65BB8B0D9C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838200" y="136525"/>
            <a:ext cx="1130639" cy="770200"/>
          </a:xfrm>
          <a:prstGeom prst="rect">
            <a:avLst/>
          </a:prstGeom>
        </p:spPr>
      </p:pic>
    </p:spTree>
    <p:extLst>
      <p:ext uri="{BB962C8B-B14F-4D97-AF65-F5344CB8AC3E}">
        <p14:creationId xmlns:p14="http://schemas.microsoft.com/office/powerpoint/2010/main" val="57393685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19.jp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CzrWLnEwt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13" Type="http://schemas.openxmlformats.org/officeDocument/2006/relationships/image" Target="../media/image46.JPG"/><Relationship Id="rId18" Type="http://schemas.openxmlformats.org/officeDocument/2006/relationships/image" Target="../media/image51.jpg"/><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jpeg"/><Relationship Id="rId7" Type="http://schemas.openxmlformats.org/officeDocument/2006/relationships/image" Target="../media/image40.PN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8.jpeg"/><Relationship Id="rId33" Type="http://schemas.openxmlformats.org/officeDocument/2006/relationships/image" Target="../media/image66.jpeg"/><Relationship Id="rId2" Type="http://schemas.openxmlformats.org/officeDocument/2006/relationships/image" Target="../media/image35.jpeg"/><Relationship Id="rId16" Type="http://schemas.openxmlformats.org/officeDocument/2006/relationships/image" Target="../media/image49.jp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39.jpeg"/><Relationship Id="rId11" Type="http://schemas.openxmlformats.org/officeDocument/2006/relationships/image" Target="../media/image44.jpg"/><Relationship Id="rId24" Type="http://schemas.openxmlformats.org/officeDocument/2006/relationships/image" Target="../media/image57.png"/><Relationship Id="rId32" Type="http://schemas.openxmlformats.org/officeDocument/2006/relationships/image" Target="../media/image65.jpeg"/><Relationship Id="rId37" Type="http://schemas.openxmlformats.org/officeDocument/2006/relationships/image" Target="../media/image70.jpeg"/><Relationship Id="rId5" Type="http://schemas.openxmlformats.org/officeDocument/2006/relationships/image" Target="../media/image38.jpeg"/><Relationship Id="rId15" Type="http://schemas.openxmlformats.org/officeDocument/2006/relationships/image" Target="../media/image48.png"/><Relationship Id="rId23" Type="http://schemas.openxmlformats.org/officeDocument/2006/relationships/image" Target="../media/image56.jpeg"/><Relationship Id="rId28" Type="http://schemas.openxmlformats.org/officeDocument/2006/relationships/image" Target="../media/image61.jpeg"/><Relationship Id="rId36" Type="http://schemas.openxmlformats.org/officeDocument/2006/relationships/image" Target="../media/image69.jpeg"/><Relationship Id="rId10" Type="http://schemas.openxmlformats.org/officeDocument/2006/relationships/image" Target="../media/image43.jpg"/><Relationship Id="rId19" Type="http://schemas.openxmlformats.org/officeDocument/2006/relationships/image" Target="../media/image52.png"/><Relationship Id="rId31" Type="http://schemas.openxmlformats.org/officeDocument/2006/relationships/image" Target="../media/image64.svg"/><Relationship Id="rId4" Type="http://schemas.openxmlformats.org/officeDocument/2006/relationships/image" Target="../media/image37.jpeg"/><Relationship Id="rId9" Type="http://schemas.openxmlformats.org/officeDocument/2006/relationships/image" Target="../media/image42.jp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jp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3.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hyperlink" Target="https://recognitionrewards.nl/2021/08/03/why-the-new-recognition-rewards-actually-boosts-excellent-science/" TargetMode="External"/><Relationship Id="rId3" Type="http://schemas.openxmlformats.org/officeDocument/2006/relationships/image" Target="../media/image86.png"/><Relationship Id="rId7" Type="http://schemas.openxmlformats.org/officeDocument/2006/relationships/hyperlink" Target="https://www.scienceguide.nl/2021/07/we-moeten-af-van-telzucht-in-de-wetenschap/" TargetMode="External"/><Relationship Id="rId2" Type="http://schemas.openxmlformats.org/officeDocument/2006/relationships/image" Target="../media/image85.jpeg"/><Relationship Id="rId1" Type="http://schemas.openxmlformats.org/officeDocument/2006/relationships/slideLayout" Target="../slideLayouts/slideLayout19.xml"/><Relationship Id="rId6" Type="http://schemas.openxmlformats.org/officeDocument/2006/relationships/hyperlink" Target="https://recognitionrewards.nl/2021/07/19/reactie-erkennen-en-waarderen-op-opiniestuk-in-scienceguide/" TargetMode="External"/><Relationship Id="rId11" Type="http://schemas.openxmlformats.org/officeDocument/2006/relationships/image" Target="../media/image89.png"/><Relationship Id="rId5" Type="http://schemas.openxmlformats.org/officeDocument/2006/relationships/hyperlink" Target="https://www.scienceguide.nl/2021/07/nieuwe-erkennen-en-waarderen-schaadt-nederlandse-wetenschap/" TargetMode="External"/><Relationship Id="rId10" Type="http://schemas.openxmlformats.org/officeDocument/2006/relationships/image" Target="../media/image88.png"/><Relationship Id="rId4" Type="http://schemas.openxmlformats.org/officeDocument/2006/relationships/hyperlink" Target="https://www.nature.com/articles/d41586-021-01759-5" TargetMode="External"/><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watch?v=wCzrWLnEwt0" TargetMode="External"/><Relationship Id="rId13" Type="http://schemas.openxmlformats.org/officeDocument/2006/relationships/hyperlink" Target="https://sfdora.org/case-study/the-dutch-recognition-rewards-programme/" TargetMode="External"/><Relationship Id="rId3" Type="http://schemas.openxmlformats.org/officeDocument/2006/relationships/hyperlink" Target="https://recognitionrewards.nl/e-magazine/" TargetMode="External"/><Relationship Id="rId7" Type="http://schemas.openxmlformats.org/officeDocument/2006/relationships/hyperlink" Target="https://www.advancingteaching.com/annual-meetings/2020webinars/2020webinars.html" TargetMode="External"/><Relationship Id="rId12" Type="http://schemas.openxmlformats.org/officeDocument/2006/relationships/hyperlink" Target="http://www.advancingteaching.com/resources/" TargetMode="External"/><Relationship Id="rId2" Type="http://schemas.openxmlformats.org/officeDocument/2006/relationships/hyperlink" Target="https://vsnu.nl/files/documenten/Domeinen/Onderzoek/Position%20paper%20Room%20for%20everyone%E2%80%99s%20talent.pdf" TargetMode="External"/><Relationship Id="rId1" Type="http://schemas.openxmlformats.org/officeDocument/2006/relationships/slideLayout" Target="../slideLayouts/slideLayout1.xml"/><Relationship Id="rId6" Type="http://schemas.openxmlformats.org/officeDocument/2006/relationships/hyperlink" Target="https://recognitionrewards.nl/practices/toolkit-for-dialogue/" TargetMode="External"/><Relationship Id="rId11" Type="http://schemas.openxmlformats.org/officeDocument/2006/relationships/hyperlink" Target="https://www.rhgraham.org/resources/Career-Framework-for-University-Teaching.pdf" TargetMode="External"/><Relationship Id="rId5" Type="http://schemas.openxmlformats.org/officeDocument/2006/relationships/hyperlink" Target="https://recognitionrewards.nl/festival/recap-recognition-rewards-festival-2022/" TargetMode="External"/><Relationship Id="rId15" Type="http://schemas.openxmlformats.org/officeDocument/2006/relationships/hyperlink" Target="https://www.thingstomakeanddo.nl/" TargetMode="External"/><Relationship Id="rId10" Type="http://schemas.openxmlformats.org/officeDocument/2006/relationships/hyperlink" Target="https://www.youtube.com/watch?v=_IiLzm57n1I&amp;list=PLWuPeVaIGWZbAvkfPuPJE37C2ac5nZ5Gw" TargetMode="External"/><Relationship Id="rId4" Type="http://schemas.openxmlformats.org/officeDocument/2006/relationships/hyperlink" Target="https://www.universiteitenvannederland.nl/files/documenten/Domeinen/Onderzoek/SEP_2021-2027.pdf" TargetMode="External"/><Relationship Id="rId9" Type="http://schemas.openxmlformats.org/officeDocument/2006/relationships/hyperlink" Target="https://docs.google.com/presentation/d/1k6uozrMqBMoWJSGOTowVkN_sevGmZv6-qf0inbs8RCQ/edit#slide=id.g8b91547168_3_45" TargetMode="External"/><Relationship Id="rId14" Type="http://schemas.openxmlformats.org/officeDocument/2006/relationships/hyperlink" Target="https://www.huystee.com/nl/home.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081C"/>
        </a:solidFill>
        <a:effectLst/>
      </p:bgPr>
    </p:bg>
    <p:spTree>
      <p:nvGrpSpPr>
        <p:cNvPr id="1" name="Shape 190"/>
        <p:cNvGrpSpPr/>
        <p:nvPr/>
      </p:nvGrpSpPr>
      <p:grpSpPr>
        <a:xfrm>
          <a:off x="0" y="0"/>
          <a:ext cx="0" cy="0"/>
          <a:chOff x="0" y="0"/>
          <a:chExt cx="0" cy="0"/>
        </a:xfrm>
      </p:grpSpPr>
      <p:sp>
        <p:nvSpPr>
          <p:cNvPr id="192" name="Google Shape;192;p1"/>
          <p:cNvSpPr txBox="1">
            <a:spLocks noGrp="1"/>
          </p:cNvSpPr>
          <p:nvPr>
            <p:ph type="ctrTitle"/>
          </p:nvPr>
        </p:nvSpPr>
        <p:spPr>
          <a:xfrm>
            <a:off x="710400" y="2755200"/>
            <a:ext cx="10872000" cy="844800"/>
          </a:xfrm>
          <a:prstGeom prst="rect">
            <a:avLst/>
          </a:prstGeom>
          <a:noFill/>
          <a:ln>
            <a:noFill/>
          </a:ln>
        </p:spPr>
        <p:txBody>
          <a:bodyPr spcFirstLastPara="1" wrap="square" lIns="144000" tIns="0" rIns="0" bIns="60933" anchor="t" anchorCtr="0">
            <a:noAutofit/>
          </a:bodyPr>
          <a:lstStyle/>
          <a:p>
            <a:r>
              <a:rPr lang="en-GB" dirty="0">
                <a:latin typeface="Avenir Black" panose="020B0803020203020204" pitchFamily="34" charset="-78"/>
                <a:cs typeface="Avenir Black" panose="020B0803020203020204" pitchFamily="34" charset="-78"/>
              </a:rPr>
              <a:t>Room for everyone's talent</a:t>
            </a:r>
            <a:endParaRPr lang="nl-NL" dirty="0">
              <a:latin typeface="Avenir Black" panose="020B0803020203020204" pitchFamily="34" charset="-78"/>
              <a:cs typeface="Avenir Black" panose="020B0803020203020204" pitchFamily="34" charset="-78"/>
            </a:endParaRPr>
          </a:p>
        </p:txBody>
      </p:sp>
      <p:sp>
        <p:nvSpPr>
          <p:cNvPr id="193" name="Google Shape;193;p1"/>
          <p:cNvSpPr txBox="1">
            <a:spLocks noGrp="1"/>
          </p:cNvSpPr>
          <p:nvPr>
            <p:ph type="subTitle" idx="1"/>
          </p:nvPr>
        </p:nvSpPr>
        <p:spPr>
          <a:xfrm>
            <a:off x="710401" y="3600000"/>
            <a:ext cx="10519073" cy="2078400"/>
          </a:xfrm>
          <a:prstGeom prst="rect">
            <a:avLst/>
          </a:prstGeom>
          <a:noFill/>
          <a:ln>
            <a:noFill/>
          </a:ln>
        </p:spPr>
        <p:txBody>
          <a:bodyPr spcFirstLastPara="1" wrap="square" lIns="144000" tIns="0" rIns="121900" bIns="0" anchor="t" anchorCtr="0">
            <a:noAutofit/>
          </a:bodyPr>
          <a:lstStyle/>
          <a:p>
            <a:pPr marL="0" indent="0">
              <a:buSzPts val="2400"/>
            </a:pPr>
            <a:r>
              <a:rPr lang="en-US" sz="2933" dirty="0">
                <a:latin typeface="Avenir Black" panose="020B0803020203020204" pitchFamily="34" charset="-78"/>
                <a:cs typeface="Avenir Black" panose="020B0803020203020204" pitchFamily="34" charset="-78"/>
              </a:rPr>
              <a:t>Towards a new balance in the </a:t>
            </a:r>
            <a:br>
              <a:rPr lang="en-US" sz="2933" dirty="0">
                <a:latin typeface="Avenir Black" panose="020B0803020203020204" pitchFamily="34" charset="-78"/>
                <a:cs typeface="Avenir Black" panose="020B0803020203020204" pitchFamily="34" charset="-78"/>
              </a:rPr>
            </a:br>
            <a:r>
              <a:rPr lang="en-US" sz="2933" dirty="0">
                <a:latin typeface="Avenir Black" panose="020B0803020203020204" pitchFamily="34" charset="-78"/>
                <a:cs typeface="Avenir Black" panose="020B0803020203020204" pitchFamily="34" charset="-78"/>
              </a:rPr>
              <a:t>recognition and rewards of academics</a:t>
            </a:r>
          </a:p>
          <a:p>
            <a:pPr marL="0" indent="0">
              <a:buSzPts val="2400"/>
            </a:pPr>
            <a:endParaRPr lang="en-US" sz="2933" dirty="0">
              <a:latin typeface="Avenir Black" panose="020B0803020203020204" pitchFamily="34" charset="-78"/>
              <a:cs typeface="Avenir Black" panose="020B0803020203020204" pitchFamily="34" charset="-78"/>
            </a:endParaRPr>
          </a:p>
          <a:p>
            <a:pPr marL="0" indent="0">
              <a:buSzPts val="2400"/>
            </a:pPr>
            <a:r>
              <a:rPr lang="en-US" sz="2933" i="1" dirty="0">
                <a:latin typeface="Avenir Black" panose="020B0803020203020204" pitchFamily="34" charset="-78"/>
                <a:cs typeface="Avenir Black" panose="020B0803020203020204" pitchFamily="34" charset="-78"/>
              </a:rPr>
              <a:t>Kim Huijpen, 	</a:t>
            </a:r>
            <a:r>
              <a:rPr lang="en-US" sz="2933" i="1" dirty="0" err="1">
                <a:latin typeface="Avenir Black" panose="020B0803020203020204" pitchFamily="34" charset="-78"/>
                <a:cs typeface="Avenir Black" panose="020B0803020203020204" pitchFamily="34" charset="-78"/>
              </a:rPr>
              <a:t>Programme</a:t>
            </a:r>
            <a:r>
              <a:rPr lang="en-US" sz="2933" i="1" dirty="0">
                <a:latin typeface="Avenir Black" panose="020B0803020203020204" pitchFamily="34" charset="-78"/>
                <a:cs typeface="Avenir Black" panose="020B0803020203020204" pitchFamily="34" charset="-78"/>
              </a:rPr>
              <a:t> Manager </a:t>
            </a:r>
          </a:p>
          <a:p>
            <a:pPr marL="0" indent="0">
              <a:buSzPts val="2400"/>
            </a:pPr>
            <a:r>
              <a:rPr lang="en-US" sz="2933" i="1" dirty="0">
                <a:latin typeface="Avenir Black" panose="020B0803020203020204" pitchFamily="34" charset="-78"/>
                <a:cs typeface="Avenir Black" panose="020B0803020203020204" pitchFamily="34" charset="-78"/>
              </a:rPr>
              <a:t>		 	Recognition &amp; Rewards</a:t>
            </a:r>
          </a:p>
          <a:p>
            <a:pPr marL="0" indent="0">
              <a:buSzPts val="2400"/>
            </a:pPr>
            <a:endParaRPr lang="en-US" sz="2933" i="1" dirty="0">
              <a:latin typeface="Avenir Black" panose="020B0803020203020204" pitchFamily="34" charset="-78"/>
              <a:cs typeface="Avenir Black" panose="020B0803020203020204" pitchFamily="34" charset="-78"/>
            </a:endParaRPr>
          </a:p>
          <a:p>
            <a:pPr marL="0" indent="0">
              <a:buSzPts val="2400"/>
            </a:pPr>
            <a:r>
              <a:rPr lang="en-US" sz="2267" i="1" dirty="0">
                <a:latin typeface="Avenir Black" panose="020B0803020203020204" pitchFamily="34" charset="-78"/>
                <a:cs typeface="Avenir Black" panose="020B0803020203020204" pitchFamily="34" charset="-78"/>
              </a:rPr>
              <a:t>    </a:t>
            </a:r>
            <a:r>
              <a:rPr lang="en-US" i="1" dirty="0">
                <a:latin typeface="Avenir Black" panose="020B0803020203020204" pitchFamily="34" charset="-78"/>
                <a:cs typeface="Avenir Black" panose="020B0803020203020204" pitchFamily="34" charset="-78"/>
              </a:rPr>
              <a:t>@RecogRewards #RecognitionRewards</a:t>
            </a:r>
          </a:p>
          <a:p>
            <a:pPr marL="0" indent="0"/>
            <a:endParaRPr lang="nl-NL" dirty="0">
              <a:latin typeface="Avenir Black" panose="020B0803020203020204" pitchFamily="34" charset="-78"/>
              <a:cs typeface="Avenir Black" panose="020B0803020203020204" pitchFamily="34" charset="-78"/>
            </a:endParaRPr>
          </a:p>
          <a:p>
            <a:pPr marL="0" indent="0"/>
            <a:endParaRPr lang="nl-NL" dirty="0">
              <a:latin typeface="Avenir Black" panose="020B0803020203020204" pitchFamily="34" charset="-78"/>
              <a:cs typeface="Avenir Black" panose="020B0803020203020204" pitchFamily="34" charset="-78"/>
            </a:endParaRPr>
          </a:p>
        </p:txBody>
      </p:sp>
      <p:pic>
        <p:nvPicPr>
          <p:cNvPr id="6" name="Afbeelding 5" descr="Afbeelding met bijl&#10;&#10;Automatisch gegenereerde beschrijving">
            <a:extLst>
              <a:ext uri="{FF2B5EF4-FFF2-40B4-BE49-F238E27FC236}">
                <a16:creationId xmlns:a16="http://schemas.microsoft.com/office/drawing/2014/main" id="{9DB30F9C-A221-411D-9CA3-9DA2A95C1FA3}"/>
              </a:ext>
            </a:extLst>
          </p:cNvPr>
          <p:cNvPicPr>
            <a:picLocks noChangeAspect="1"/>
          </p:cNvPicPr>
          <p:nvPr/>
        </p:nvPicPr>
        <p:blipFill>
          <a:blip r:embed="rId3"/>
          <a:stretch>
            <a:fillRect/>
          </a:stretch>
        </p:blipFill>
        <p:spPr>
          <a:xfrm>
            <a:off x="842920" y="6276056"/>
            <a:ext cx="373072" cy="303372"/>
          </a:xfrm>
          <a:prstGeom prst="rect">
            <a:avLst/>
          </a:prstGeom>
        </p:spPr>
      </p:pic>
      <p:pic>
        <p:nvPicPr>
          <p:cNvPr id="7" name="Afbeelding 6" descr="Afbeelding met kamer, teken&#10;&#10;Automatisch gegenereerde beschrijving">
            <a:extLst>
              <a:ext uri="{FF2B5EF4-FFF2-40B4-BE49-F238E27FC236}">
                <a16:creationId xmlns:a16="http://schemas.microsoft.com/office/drawing/2014/main" id="{954B9907-16A1-46D9-A148-1C2FE0460944}"/>
              </a:ext>
            </a:extLst>
          </p:cNvPr>
          <p:cNvPicPr>
            <a:picLocks noChangeAspect="1"/>
          </p:cNvPicPr>
          <p:nvPr/>
        </p:nvPicPr>
        <p:blipFill>
          <a:blip r:embed="rId4"/>
          <a:stretch>
            <a:fillRect/>
          </a:stretch>
        </p:blipFill>
        <p:spPr>
          <a:xfrm>
            <a:off x="7969406" y="3030308"/>
            <a:ext cx="4074628" cy="3991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852">
        <p:comb dir="vert"/>
      </p:transition>
    </mc:Choice>
    <mc:Fallback xmlns="">
      <p:transition spd="slow" advTm="4852">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A15B-9D11-4091-8F39-8F55E289FCAA}"/>
              </a:ext>
            </a:extLst>
          </p:cNvPr>
          <p:cNvSpPr>
            <a:spLocks noGrp="1"/>
          </p:cNvSpPr>
          <p:nvPr>
            <p:ph type="title"/>
          </p:nvPr>
        </p:nvSpPr>
        <p:spPr>
          <a:xfrm>
            <a:off x="4790188" y="168484"/>
            <a:ext cx="7104386" cy="1325563"/>
          </a:xfrm>
        </p:spPr>
        <p:txBody>
          <a:bodyPr/>
          <a:lstStyle/>
          <a:p>
            <a:pPr algn="ctr"/>
            <a:r>
              <a:rPr lang="en-US" dirty="0">
                <a:latin typeface="Avenir Black" panose="020B0803020203020204" pitchFamily="34" charset="-78"/>
                <a:cs typeface="Avenir Black" panose="020B0803020203020204" pitchFamily="34" charset="-78"/>
              </a:rPr>
              <a:t>What we want to change</a:t>
            </a:r>
            <a:endParaRPr lang="fr-FR" dirty="0">
              <a:latin typeface="Avenir Black" panose="020B0803020203020204" pitchFamily="34" charset="-78"/>
              <a:cs typeface="Avenir Black" panose="020B0803020203020204" pitchFamily="34" charset="-78"/>
            </a:endParaRPr>
          </a:p>
        </p:txBody>
      </p:sp>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724871" y="1756802"/>
            <a:ext cx="7728384" cy="4932713"/>
          </a:xfrm>
        </p:spPr>
        <p:txBody>
          <a:bodyPr>
            <a:normAutofit lnSpcReduction="10000"/>
          </a:bodyPr>
          <a:lstStyle/>
          <a:p>
            <a:pPr marL="514350" indent="-514350">
              <a:buFont typeface="+mj-lt"/>
              <a:buAutoNum type="arabicPeriod"/>
            </a:pPr>
            <a:r>
              <a:rPr lang="en-US" b="1" dirty="0">
                <a:solidFill>
                  <a:srgbClr val="C22A24"/>
                </a:solidFill>
              </a:rPr>
              <a:t>Diversifying</a:t>
            </a:r>
            <a:r>
              <a:rPr lang="en-US" dirty="0">
                <a:solidFill>
                  <a:srgbClr val="EC6626"/>
                </a:solidFill>
              </a:rPr>
              <a:t> </a:t>
            </a:r>
            <a:r>
              <a:rPr lang="en-US" dirty="0"/>
              <a:t>and </a:t>
            </a:r>
            <a:r>
              <a:rPr lang="en-US" dirty="0" err="1"/>
              <a:t>vitalising</a:t>
            </a:r>
            <a:r>
              <a:rPr lang="en-US" dirty="0"/>
              <a:t> </a:t>
            </a:r>
            <a:r>
              <a:rPr lang="en-US" b="1" dirty="0">
                <a:solidFill>
                  <a:srgbClr val="C22A24"/>
                </a:solidFill>
              </a:rPr>
              <a:t>career paths</a:t>
            </a:r>
          </a:p>
          <a:p>
            <a:pPr marL="514350" indent="-514350">
              <a:buFont typeface="+mj-lt"/>
              <a:buAutoNum type="arabicPeriod"/>
            </a:pPr>
            <a:endParaRPr lang="en-US" dirty="0"/>
          </a:p>
          <a:p>
            <a:pPr marL="514350" indent="-514350">
              <a:lnSpc>
                <a:spcPct val="120000"/>
              </a:lnSpc>
              <a:buFont typeface="+mj-lt"/>
              <a:buAutoNum type="arabicPeriod"/>
            </a:pPr>
            <a:r>
              <a:rPr lang="en-US" dirty="0"/>
              <a:t>Achieving </a:t>
            </a:r>
            <a:r>
              <a:rPr lang="en-US" b="1" dirty="0">
                <a:solidFill>
                  <a:srgbClr val="C22A24"/>
                </a:solidFill>
              </a:rPr>
              <a:t>balance</a:t>
            </a:r>
            <a:r>
              <a:rPr lang="en-US" dirty="0"/>
              <a:t> between </a:t>
            </a:r>
            <a:r>
              <a:rPr lang="en-US" b="1" dirty="0">
                <a:solidFill>
                  <a:srgbClr val="C22A24"/>
                </a:solidFill>
              </a:rPr>
              <a:t>individuals and the collective</a:t>
            </a:r>
          </a:p>
          <a:p>
            <a:pPr marL="514350" indent="-514350">
              <a:buFont typeface="+mj-lt"/>
              <a:buAutoNum type="arabicPeriod"/>
            </a:pPr>
            <a:endParaRPr lang="en-US" dirty="0"/>
          </a:p>
          <a:p>
            <a:pPr marL="514350" indent="-514350">
              <a:buFont typeface="+mj-lt"/>
              <a:buAutoNum type="arabicPeriod"/>
            </a:pPr>
            <a:r>
              <a:rPr lang="nl-NL" dirty="0" err="1"/>
              <a:t>Focusing</a:t>
            </a:r>
            <a:r>
              <a:rPr lang="nl-NL" dirty="0"/>
              <a:t> on </a:t>
            </a:r>
            <a:r>
              <a:rPr lang="nl-NL" b="1" dirty="0" err="1">
                <a:solidFill>
                  <a:srgbClr val="C22A24"/>
                </a:solidFill>
              </a:rPr>
              <a:t>quality</a:t>
            </a:r>
            <a:endParaRPr lang="nl-NL" b="1" dirty="0">
              <a:solidFill>
                <a:srgbClr val="C22A24"/>
              </a:solidFill>
            </a:endParaRPr>
          </a:p>
          <a:p>
            <a:pPr marL="514350" indent="-514350">
              <a:buFont typeface="+mj-lt"/>
              <a:buAutoNum type="arabicPeriod"/>
            </a:pPr>
            <a:endParaRPr lang="en-US" dirty="0"/>
          </a:p>
          <a:p>
            <a:pPr marL="514350" indent="-514350">
              <a:buFont typeface="+mj-lt"/>
              <a:buAutoNum type="arabicPeriod"/>
            </a:pPr>
            <a:r>
              <a:rPr lang="nl-NL" dirty="0" err="1"/>
              <a:t>Stimulating</a:t>
            </a:r>
            <a:r>
              <a:rPr lang="nl-NL" dirty="0"/>
              <a:t> </a:t>
            </a:r>
            <a:r>
              <a:rPr lang="nl-NL" b="1" dirty="0">
                <a:solidFill>
                  <a:srgbClr val="C22A24"/>
                </a:solidFill>
              </a:rPr>
              <a:t>open </a:t>
            </a:r>
            <a:r>
              <a:rPr lang="nl-NL" b="1" dirty="0" err="1">
                <a:solidFill>
                  <a:srgbClr val="C22A24"/>
                </a:solidFill>
              </a:rPr>
              <a:t>science</a:t>
            </a:r>
            <a:endParaRPr lang="nl-NL" b="1" dirty="0">
              <a:solidFill>
                <a:srgbClr val="C22A24"/>
              </a:solidFill>
            </a:endParaRPr>
          </a:p>
          <a:p>
            <a:pPr marL="514350" indent="-514350">
              <a:buFont typeface="+mj-lt"/>
              <a:buAutoNum type="arabicPeriod"/>
            </a:pPr>
            <a:endParaRPr lang="en-US" dirty="0"/>
          </a:p>
          <a:p>
            <a:pPr marL="514350" indent="-514350">
              <a:buFont typeface="+mj-lt"/>
              <a:buAutoNum type="arabicPeriod"/>
            </a:pPr>
            <a:r>
              <a:rPr lang="nl-NL" dirty="0" err="1"/>
              <a:t>Stimulating</a:t>
            </a:r>
            <a:r>
              <a:rPr lang="nl-NL" dirty="0"/>
              <a:t> </a:t>
            </a:r>
            <a:r>
              <a:rPr lang="nl-NL" b="1" dirty="0" err="1">
                <a:solidFill>
                  <a:srgbClr val="C22A24"/>
                </a:solidFill>
              </a:rPr>
              <a:t>leadership</a:t>
            </a:r>
            <a:r>
              <a:rPr lang="nl-NL" dirty="0"/>
              <a:t> in </a:t>
            </a:r>
            <a:r>
              <a:rPr lang="nl-NL" dirty="0" err="1"/>
              <a:t>academia</a:t>
            </a:r>
            <a:endParaRPr lang="fr-FR" dirty="0"/>
          </a:p>
        </p:txBody>
      </p:sp>
      <p:pic>
        <p:nvPicPr>
          <p:cNvPr id="4" name="Afbeelding 3" descr="Afbeelding met koelkast&#10;&#10;Automatisch gegenereerde beschrijving">
            <a:extLst>
              <a:ext uri="{FF2B5EF4-FFF2-40B4-BE49-F238E27FC236}">
                <a16:creationId xmlns:a16="http://schemas.microsoft.com/office/drawing/2014/main" id="{E1BBACA5-4C37-429D-9796-F352E914570B}"/>
              </a:ext>
            </a:extLst>
          </p:cNvPr>
          <p:cNvPicPr>
            <a:picLocks noChangeAspect="1"/>
          </p:cNvPicPr>
          <p:nvPr/>
        </p:nvPicPr>
        <p:blipFill>
          <a:blip r:embed="rId2"/>
          <a:stretch>
            <a:fillRect/>
          </a:stretch>
        </p:blipFill>
        <p:spPr>
          <a:xfrm>
            <a:off x="0" y="43665"/>
            <a:ext cx="4790188" cy="6770670"/>
          </a:xfrm>
          <a:prstGeom prst="rect">
            <a:avLst/>
          </a:prstGeom>
        </p:spPr>
      </p:pic>
    </p:spTree>
    <p:extLst>
      <p:ext uri="{BB962C8B-B14F-4D97-AF65-F5344CB8AC3E}">
        <p14:creationId xmlns:p14="http://schemas.microsoft.com/office/powerpoint/2010/main" val="151249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B9D2079-5E02-4DA6-9C55-DBB667A57F78}"/>
              </a:ext>
            </a:extLst>
          </p:cNvPr>
          <p:cNvPicPr>
            <a:picLocks noChangeAspect="1"/>
          </p:cNvPicPr>
          <p:nvPr/>
        </p:nvPicPr>
        <p:blipFill>
          <a:blip r:embed="rId3"/>
          <a:stretch>
            <a:fillRect/>
          </a:stretch>
        </p:blipFill>
        <p:spPr>
          <a:xfrm>
            <a:off x="3454400" y="2841406"/>
            <a:ext cx="7760137" cy="3880069"/>
          </a:xfrm>
          <a:prstGeom prst="rect">
            <a:avLst/>
          </a:prstGeom>
        </p:spPr>
      </p:pic>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609600" y="1756802"/>
            <a:ext cx="11430000" cy="4932713"/>
          </a:xfrm>
        </p:spPr>
        <p:txBody>
          <a:bodyPr/>
          <a:lstStyle/>
          <a:p>
            <a:pPr marL="0" indent="0">
              <a:lnSpc>
                <a:spcPct val="110000"/>
              </a:lnSpc>
              <a:buNone/>
            </a:pPr>
            <a:r>
              <a:rPr lang="en-US" b="1" dirty="0">
                <a:solidFill>
                  <a:srgbClr val="C22A24"/>
                </a:solidFill>
              </a:rPr>
              <a:t>1. </a:t>
            </a:r>
            <a:r>
              <a:rPr lang="en-US" dirty="0"/>
              <a:t>Enable </a:t>
            </a:r>
            <a:r>
              <a:rPr lang="en-US" b="1" dirty="0">
                <a:solidFill>
                  <a:srgbClr val="C22A24"/>
                </a:solidFill>
              </a:rPr>
              <a:t>diversification and </a:t>
            </a:r>
            <a:r>
              <a:rPr lang="en-US" b="1" dirty="0" err="1">
                <a:solidFill>
                  <a:srgbClr val="C22A24"/>
                </a:solidFill>
              </a:rPr>
              <a:t>vitalisation</a:t>
            </a:r>
            <a:r>
              <a:rPr lang="en-US" b="1" dirty="0">
                <a:solidFill>
                  <a:srgbClr val="C22A24"/>
                </a:solidFill>
              </a:rPr>
              <a:t> of career paths</a:t>
            </a:r>
            <a:r>
              <a:rPr lang="en-US" dirty="0"/>
              <a:t>, thereby promoting excellence in each of the key areas (education, research, impact, leadership and patient care)</a:t>
            </a:r>
          </a:p>
          <a:p>
            <a:endParaRPr lang="fr-FR" dirty="0"/>
          </a:p>
        </p:txBody>
      </p:sp>
      <p:sp>
        <p:nvSpPr>
          <p:cNvPr id="4" name="Google Shape;269;p11">
            <a:extLst>
              <a:ext uri="{FF2B5EF4-FFF2-40B4-BE49-F238E27FC236}">
                <a16:creationId xmlns:a16="http://schemas.microsoft.com/office/drawing/2014/main" id="{0E1187E1-CDD7-4960-AD47-5DBB8F11DB2C}"/>
              </a:ext>
            </a:extLst>
          </p:cNvPr>
          <p:cNvSpPr txBox="1">
            <a:spLocks/>
          </p:cNvSpPr>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smtClean="0">
                <a:ln>
                  <a:noFill/>
                </a:ln>
                <a:solidFill>
                  <a:srgbClr val="C6C6C6"/>
                </a:solidFill>
                <a:effectLst/>
                <a:uLnTx/>
                <a:uFillTx/>
                <a:latin typeface="Verdana"/>
                <a:ea typeface="Verdana"/>
                <a:cs typeface="+mn-cs"/>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11</a:t>
            </a:fld>
            <a:endParaRPr kumimoji="0" lang="nl-NL" sz="1200" b="0" i="0" u="none" strike="noStrike" kern="0" cap="none" spc="0" normalizeH="0" baseline="0" noProof="0">
              <a:ln>
                <a:noFill/>
              </a:ln>
              <a:solidFill>
                <a:srgbClr val="C6C6C6"/>
              </a:solidFill>
              <a:effectLst/>
              <a:uLnTx/>
              <a:uFillTx/>
              <a:latin typeface="Verdana"/>
              <a:ea typeface="Verdana"/>
              <a:cs typeface="+mn-cs"/>
              <a:sym typeface="Verdana"/>
            </a:endParaRPr>
          </a:p>
        </p:txBody>
      </p:sp>
      <p:sp>
        <p:nvSpPr>
          <p:cNvPr id="6" name="Google Shape;229;p6">
            <a:extLst>
              <a:ext uri="{FF2B5EF4-FFF2-40B4-BE49-F238E27FC236}">
                <a16:creationId xmlns:a16="http://schemas.microsoft.com/office/drawing/2014/main" id="{418C6ADF-40AB-4528-8588-67A7A995684C}"/>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Diversifying and </a:t>
            </a:r>
            <a:r>
              <a:rPr kumimoji="0" lang="en-US" sz="4400" b="0" i="0" u="none" strike="noStrike" kern="1200" cap="none" spc="0" normalizeH="0" baseline="0" noProof="0" dirty="0" err="1">
                <a:ln>
                  <a:noFill/>
                </a:ln>
                <a:solidFill>
                  <a:srgbClr val="000000"/>
                </a:solidFill>
                <a:effectLst/>
                <a:uLnTx/>
                <a:uFillTx/>
                <a:latin typeface="Avenir Black" panose="020B0803020203020204" pitchFamily="34" charset="-78"/>
                <a:ea typeface="+mj-ea"/>
                <a:cs typeface="Avenir Black" panose="020B0803020203020204" pitchFamily="34" charset="-78"/>
              </a:rPr>
              <a:t>vitalising</a:t>
            </a: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 career paths</a:t>
            </a:r>
          </a:p>
        </p:txBody>
      </p:sp>
    </p:spTree>
    <p:extLst>
      <p:ext uri="{BB962C8B-B14F-4D97-AF65-F5344CB8AC3E}">
        <p14:creationId xmlns:p14="http://schemas.microsoft.com/office/powerpoint/2010/main" val="12437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609600" y="1756802"/>
            <a:ext cx="11430000" cy="4932713"/>
          </a:xfrm>
        </p:spPr>
        <p:txBody>
          <a:bodyPr/>
          <a:lstStyle/>
          <a:p>
            <a:pPr marL="0" indent="0">
              <a:lnSpc>
                <a:spcPct val="110000"/>
              </a:lnSpc>
              <a:buNone/>
            </a:pPr>
            <a:r>
              <a:rPr lang="en-US" b="1" dirty="0">
                <a:solidFill>
                  <a:srgbClr val="C22A24"/>
                </a:solidFill>
              </a:rPr>
              <a:t>2. </a:t>
            </a:r>
            <a:r>
              <a:rPr lang="en-US" dirty="0"/>
              <a:t>A better </a:t>
            </a:r>
            <a:r>
              <a:rPr lang="en-US" b="1" dirty="0">
                <a:solidFill>
                  <a:srgbClr val="C22A24"/>
                </a:solidFill>
              </a:rPr>
              <a:t>balance between individual </a:t>
            </a:r>
            <a:br>
              <a:rPr lang="en-US" b="1" dirty="0">
                <a:solidFill>
                  <a:srgbClr val="C22A24"/>
                </a:solidFill>
              </a:rPr>
            </a:br>
            <a:r>
              <a:rPr lang="en-US" b="1" dirty="0">
                <a:solidFill>
                  <a:srgbClr val="C22A24"/>
                </a:solidFill>
              </a:rPr>
              <a:t>and team performance</a:t>
            </a:r>
            <a:r>
              <a:rPr lang="en-US" dirty="0"/>
              <a:t>: </a:t>
            </a:r>
          </a:p>
          <a:p>
            <a:pPr>
              <a:lnSpc>
                <a:spcPct val="110000"/>
              </a:lnSpc>
            </a:pPr>
            <a:r>
              <a:rPr lang="en-US" dirty="0"/>
              <a:t>Recognition of teamwork and </a:t>
            </a:r>
            <a:br>
              <a:rPr lang="en-US" dirty="0"/>
            </a:br>
            <a:r>
              <a:rPr lang="en-US" dirty="0"/>
              <a:t>team spirit</a:t>
            </a:r>
          </a:p>
          <a:p>
            <a:pPr>
              <a:lnSpc>
                <a:spcPct val="110000"/>
              </a:lnSpc>
            </a:pPr>
            <a:r>
              <a:rPr lang="en-US" dirty="0"/>
              <a:t>Inspire cooperation between </a:t>
            </a:r>
            <a:br>
              <a:rPr lang="en-US" dirty="0"/>
            </a:br>
            <a:r>
              <a:rPr lang="en-US" dirty="0"/>
              <a:t>organizations, disciplines and </a:t>
            </a:r>
            <a:br>
              <a:rPr lang="en-US" dirty="0"/>
            </a:br>
            <a:r>
              <a:rPr lang="en-US" dirty="0"/>
              <a:t>within teams (Team Science)</a:t>
            </a:r>
          </a:p>
          <a:p>
            <a:endParaRPr lang="en-US" dirty="0"/>
          </a:p>
          <a:p>
            <a:endParaRPr lang="fr-FR" dirty="0"/>
          </a:p>
        </p:txBody>
      </p:sp>
      <p:pic>
        <p:nvPicPr>
          <p:cNvPr id="5" name="Afbeelding 4" descr="Afbeelding met kamer, teken&#10;&#10;Automatisch gegenereerde beschrijving">
            <a:extLst>
              <a:ext uri="{FF2B5EF4-FFF2-40B4-BE49-F238E27FC236}">
                <a16:creationId xmlns:a16="http://schemas.microsoft.com/office/drawing/2014/main" id="{426CF3F7-4A0A-4CA3-A4BC-1EBD7D07E6BC}"/>
              </a:ext>
            </a:extLst>
          </p:cNvPr>
          <p:cNvPicPr>
            <a:picLocks noChangeAspect="1"/>
          </p:cNvPicPr>
          <p:nvPr/>
        </p:nvPicPr>
        <p:blipFill>
          <a:blip r:embed="rId3"/>
          <a:stretch>
            <a:fillRect/>
          </a:stretch>
        </p:blipFill>
        <p:spPr>
          <a:xfrm>
            <a:off x="6599309" y="1658442"/>
            <a:ext cx="5592691" cy="5478553"/>
          </a:xfrm>
          <a:prstGeom prst="rect">
            <a:avLst/>
          </a:prstGeom>
        </p:spPr>
      </p:pic>
      <p:sp>
        <p:nvSpPr>
          <p:cNvPr id="6" name="Google Shape;229;p6">
            <a:extLst>
              <a:ext uri="{FF2B5EF4-FFF2-40B4-BE49-F238E27FC236}">
                <a16:creationId xmlns:a16="http://schemas.microsoft.com/office/drawing/2014/main" id="{76AB5198-657F-4BB0-8F19-87F536C6B9EA}"/>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Balance between individual &amp; team</a:t>
            </a:r>
          </a:p>
        </p:txBody>
      </p:sp>
    </p:spTree>
    <p:extLst>
      <p:ext uri="{BB962C8B-B14F-4D97-AF65-F5344CB8AC3E}">
        <p14:creationId xmlns:p14="http://schemas.microsoft.com/office/powerpoint/2010/main" val="212443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609600" y="1756802"/>
            <a:ext cx="5908517" cy="4932713"/>
          </a:xfrm>
        </p:spPr>
        <p:txBody>
          <a:bodyPr/>
          <a:lstStyle/>
          <a:p>
            <a:pPr marL="0" indent="0">
              <a:lnSpc>
                <a:spcPct val="110000"/>
              </a:lnSpc>
              <a:buNone/>
            </a:pPr>
            <a:r>
              <a:rPr lang="en-US" b="1" dirty="0">
                <a:solidFill>
                  <a:srgbClr val="C22A24"/>
                </a:solidFill>
              </a:rPr>
              <a:t>3. More focus on quality of work </a:t>
            </a:r>
            <a:r>
              <a:rPr lang="en-US" dirty="0"/>
              <a:t>over quantitative results:</a:t>
            </a:r>
          </a:p>
          <a:p>
            <a:pPr>
              <a:lnSpc>
                <a:spcPct val="110000"/>
              </a:lnSpc>
            </a:pPr>
            <a:r>
              <a:rPr lang="en-US" dirty="0"/>
              <a:t>Good scientific research increases scientific knowledge and makes a contribution to solving societal challenges</a:t>
            </a:r>
          </a:p>
          <a:p>
            <a:endParaRPr lang="fr-FR" dirty="0"/>
          </a:p>
        </p:txBody>
      </p:sp>
      <p:pic>
        <p:nvPicPr>
          <p:cNvPr id="4" name="Afbeelding 3">
            <a:extLst>
              <a:ext uri="{FF2B5EF4-FFF2-40B4-BE49-F238E27FC236}">
                <a16:creationId xmlns:a16="http://schemas.microsoft.com/office/drawing/2014/main" id="{A772C176-F3E5-42CA-876F-1EC4EBE8D166}"/>
              </a:ext>
            </a:extLst>
          </p:cNvPr>
          <p:cNvPicPr>
            <a:picLocks noChangeAspect="1"/>
          </p:cNvPicPr>
          <p:nvPr/>
        </p:nvPicPr>
        <p:blipFill>
          <a:blip r:embed="rId3"/>
          <a:stretch>
            <a:fillRect/>
          </a:stretch>
        </p:blipFill>
        <p:spPr>
          <a:xfrm>
            <a:off x="6948449" y="903734"/>
            <a:ext cx="4917216" cy="6453847"/>
          </a:xfrm>
          <a:prstGeom prst="rect">
            <a:avLst/>
          </a:prstGeom>
        </p:spPr>
      </p:pic>
      <p:sp>
        <p:nvSpPr>
          <p:cNvPr id="5" name="Google Shape;229;p6">
            <a:extLst>
              <a:ext uri="{FF2B5EF4-FFF2-40B4-BE49-F238E27FC236}">
                <a16:creationId xmlns:a16="http://schemas.microsoft.com/office/drawing/2014/main" id="{AE8553C8-C147-4ED7-98AB-A2A06CD67AB0}"/>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More focus on quality of work </a:t>
            </a:r>
          </a:p>
        </p:txBody>
      </p:sp>
    </p:spTree>
    <p:extLst>
      <p:ext uri="{BB962C8B-B14F-4D97-AF65-F5344CB8AC3E}">
        <p14:creationId xmlns:p14="http://schemas.microsoft.com/office/powerpoint/2010/main" val="33973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9975ACD-A64F-42E8-BA4A-E586F66358EC}"/>
              </a:ext>
            </a:extLst>
          </p:cNvPr>
          <p:cNvPicPr>
            <a:picLocks noChangeAspect="1"/>
          </p:cNvPicPr>
          <p:nvPr/>
        </p:nvPicPr>
        <p:blipFill>
          <a:blip r:embed="rId3"/>
          <a:stretch>
            <a:fillRect/>
          </a:stretch>
        </p:blipFill>
        <p:spPr>
          <a:xfrm>
            <a:off x="6281122" y="1341647"/>
            <a:ext cx="5613452" cy="5101198"/>
          </a:xfrm>
          <a:prstGeom prst="rect">
            <a:avLst/>
          </a:prstGeom>
        </p:spPr>
      </p:pic>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609600" y="1756802"/>
            <a:ext cx="6296444" cy="4932713"/>
          </a:xfrm>
        </p:spPr>
        <p:txBody>
          <a:bodyPr/>
          <a:lstStyle/>
          <a:p>
            <a:pPr marL="0" indent="0">
              <a:lnSpc>
                <a:spcPct val="110000"/>
              </a:lnSpc>
              <a:buNone/>
            </a:pPr>
            <a:r>
              <a:rPr lang="en-US" b="1" dirty="0">
                <a:solidFill>
                  <a:srgbClr val="C22A24"/>
                </a:solidFill>
              </a:rPr>
              <a:t>4. Open Science becomes the norm </a:t>
            </a:r>
            <a:br>
              <a:rPr lang="en-US" dirty="0"/>
            </a:br>
            <a:r>
              <a:rPr lang="en-US" dirty="0"/>
              <a:t>and stimulates interaction between scientists and society:</a:t>
            </a:r>
          </a:p>
          <a:p>
            <a:pPr>
              <a:lnSpc>
                <a:spcPct val="110000"/>
              </a:lnSpc>
            </a:pPr>
            <a:r>
              <a:rPr lang="en-US" dirty="0"/>
              <a:t>Stimulating Open Science means recognizing and rewarding other aspects of research (in addition to publications), such as datasets or software, as important research outputs</a:t>
            </a:r>
          </a:p>
          <a:p>
            <a:endParaRPr lang="fr-FR" dirty="0"/>
          </a:p>
        </p:txBody>
      </p:sp>
      <p:sp>
        <p:nvSpPr>
          <p:cNvPr id="5" name="Google Shape;229;p6">
            <a:extLst>
              <a:ext uri="{FF2B5EF4-FFF2-40B4-BE49-F238E27FC236}">
                <a16:creationId xmlns:a16="http://schemas.microsoft.com/office/drawing/2014/main" id="{5D036C39-AA82-4B3E-A4F5-259475B6F363}"/>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Stimulating Open Science</a:t>
            </a:r>
          </a:p>
        </p:txBody>
      </p:sp>
    </p:spTree>
    <p:extLst>
      <p:ext uri="{BB962C8B-B14F-4D97-AF65-F5344CB8AC3E}">
        <p14:creationId xmlns:p14="http://schemas.microsoft.com/office/powerpoint/2010/main" val="33608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99FD347-EE91-4194-8029-78F94873E298}"/>
              </a:ext>
            </a:extLst>
          </p:cNvPr>
          <p:cNvPicPr>
            <a:picLocks noChangeAspect="1"/>
          </p:cNvPicPr>
          <p:nvPr/>
        </p:nvPicPr>
        <p:blipFill>
          <a:blip r:embed="rId3"/>
          <a:stretch>
            <a:fillRect/>
          </a:stretch>
        </p:blipFill>
        <p:spPr>
          <a:xfrm>
            <a:off x="5699760" y="3558071"/>
            <a:ext cx="6309360" cy="3131444"/>
          </a:xfrm>
          <a:prstGeom prst="rect">
            <a:avLst/>
          </a:prstGeom>
        </p:spPr>
      </p:pic>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609600" y="1756802"/>
            <a:ext cx="5631426" cy="4932713"/>
          </a:xfrm>
        </p:spPr>
        <p:txBody>
          <a:bodyPr/>
          <a:lstStyle/>
          <a:p>
            <a:pPr marL="0" indent="0">
              <a:lnSpc>
                <a:spcPct val="110000"/>
              </a:lnSpc>
              <a:buNone/>
            </a:pPr>
            <a:r>
              <a:rPr lang="en-US" b="1" dirty="0">
                <a:solidFill>
                  <a:srgbClr val="C22A24"/>
                </a:solidFill>
              </a:rPr>
              <a:t>5. </a:t>
            </a:r>
            <a:r>
              <a:rPr lang="en-US" dirty="0"/>
              <a:t>More emphasis on the value of </a:t>
            </a:r>
            <a:r>
              <a:rPr lang="en-US" b="1" dirty="0">
                <a:solidFill>
                  <a:srgbClr val="C22A24"/>
                </a:solidFill>
              </a:rPr>
              <a:t>high-quality leadership in academia </a:t>
            </a:r>
            <a:r>
              <a:rPr lang="en-US" dirty="0"/>
              <a:t>to set the course in research and education, to achieve impact, and to ensure that teams of academics can do their work as well as possible</a:t>
            </a:r>
          </a:p>
          <a:p>
            <a:endParaRPr lang="fr-FR" dirty="0"/>
          </a:p>
        </p:txBody>
      </p:sp>
      <p:sp>
        <p:nvSpPr>
          <p:cNvPr id="5" name="Google Shape;229;p6">
            <a:extLst>
              <a:ext uri="{FF2B5EF4-FFF2-40B4-BE49-F238E27FC236}">
                <a16:creationId xmlns:a16="http://schemas.microsoft.com/office/drawing/2014/main" id="{B75F5299-5F11-40C4-B883-555C832A39CC}"/>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Stimulating leadership in academia</a:t>
            </a:r>
          </a:p>
        </p:txBody>
      </p:sp>
    </p:spTree>
    <p:extLst>
      <p:ext uri="{BB962C8B-B14F-4D97-AF65-F5344CB8AC3E}">
        <p14:creationId xmlns:p14="http://schemas.microsoft.com/office/powerpoint/2010/main" val="60060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99F33"/>
        </a:solidFill>
        <a:effectLst/>
      </p:bgPr>
    </p:bg>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609600" y="2754489"/>
            <a:ext cx="9225776" cy="1143000"/>
          </a:xfrm>
          <a:prstGeom prst="rect">
            <a:avLst/>
          </a:prstGeom>
          <a:noFill/>
          <a:ln>
            <a:noFill/>
          </a:ln>
        </p:spPr>
        <p:txBody>
          <a:bodyPr spcFirstLastPara="1" wrap="square" lIns="144000" tIns="0" rIns="0" bIns="60933" anchor="t" anchorCtr="0">
            <a:noAutofit/>
          </a:bodyPr>
          <a:lstStyle/>
          <a:p>
            <a:pPr>
              <a:buSzPts val="2800"/>
            </a:pPr>
            <a:r>
              <a:rPr lang="nl-NL" sz="4400" dirty="0" err="1">
                <a:latin typeface="Avenir Black" panose="020B0803020203020204" pitchFamily="34" charset="-78"/>
                <a:cs typeface="Avenir Black" panose="020B0803020203020204" pitchFamily="34" charset="-78"/>
              </a:rPr>
              <a:t>What</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happened</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before</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publishing</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our</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position</a:t>
            </a:r>
            <a:r>
              <a:rPr lang="nl-NL" sz="4400" dirty="0">
                <a:latin typeface="Avenir Black" panose="020B0803020203020204" pitchFamily="34" charset="-78"/>
                <a:cs typeface="Avenir Black" panose="020B0803020203020204" pitchFamily="34" charset="-78"/>
              </a:rPr>
              <a:t> paper?</a:t>
            </a:r>
            <a:endParaRPr sz="4400" dirty="0">
              <a:latin typeface="Avenir Black" panose="020B0803020203020204" pitchFamily="34" charset="-78"/>
              <a:cs typeface="Avenir Black" panose="020B0803020203020204" pitchFamily="34" charset="-78"/>
            </a:endParaRPr>
          </a:p>
        </p:txBody>
      </p:sp>
      <p:sp>
        <p:nvSpPr>
          <p:cNvPr id="223" name="Google Shape;223;p5"/>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16</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2" name="Afbeelding 1">
            <a:extLst>
              <a:ext uri="{FF2B5EF4-FFF2-40B4-BE49-F238E27FC236}">
                <a16:creationId xmlns:a16="http://schemas.microsoft.com/office/drawing/2014/main" id="{44AEC8D1-0B57-BB88-2EC0-09E61B0C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576" y="2898910"/>
            <a:ext cx="4434034" cy="4434034"/>
          </a:xfrm>
          <a:prstGeom prst="rect">
            <a:avLst/>
          </a:prstGeom>
        </p:spPr>
      </p:pic>
    </p:spTree>
    <p:extLst>
      <p:ext uri="{BB962C8B-B14F-4D97-AF65-F5344CB8AC3E}">
        <p14:creationId xmlns:p14="http://schemas.microsoft.com/office/powerpoint/2010/main" val="86156460"/>
      </p:ext>
    </p:extLst>
  </p:cSld>
  <p:clrMapOvr>
    <a:masterClrMapping/>
  </p:clrMapOvr>
  <p:transition spd="slow">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7A4CE1E-49BA-4AD1-B367-7E5FEE1773C1}"/>
              </a:ext>
            </a:extLst>
          </p:cNvPr>
          <p:cNvSpPr>
            <a:spLocks noGrp="1"/>
          </p:cNvSpPr>
          <p:nvPr>
            <p:ph type="title"/>
          </p:nvPr>
        </p:nvSpPr>
        <p:spPr/>
        <p:txBody>
          <a:bodyPr/>
          <a:lstStyle/>
          <a:p>
            <a:r>
              <a:rPr lang="en-US" sz="4400" dirty="0"/>
              <a:t>The Dutch context: converging agenda’s</a:t>
            </a:r>
            <a:endParaRPr lang="nl-NL" sz="4400" dirty="0"/>
          </a:p>
        </p:txBody>
      </p:sp>
      <p:sp>
        <p:nvSpPr>
          <p:cNvPr id="3" name="Tijdelijke aanduiding voor dianummer 2">
            <a:extLst>
              <a:ext uri="{FF2B5EF4-FFF2-40B4-BE49-F238E27FC236}">
                <a16:creationId xmlns:a16="http://schemas.microsoft.com/office/drawing/2014/main" id="{5BB572E9-862B-4C10-94EC-BCEC9CACFA69}"/>
              </a:ext>
            </a:extLst>
          </p:cNvPr>
          <p:cNvSpPr>
            <a:spLocks noGrp="1"/>
          </p:cNvSpPr>
          <p:nvPr>
            <p:ph type="sldNum" idx="12"/>
          </p:nvPr>
        </p:nvSpPr>
        <p:spPr/>
        <p:txBody>
          <a:bodyPr/>
          <a:lstStyle/>
          <a:p>
            <a:pPr defTabSz="1219170">
              <a:buClr>
                <a:srgbClr val="000000"/>
              </a:buClr>
              <a:defRPr/>
            </a:pPr>
            <a:fld id="{00000000-1234-1234-1234-123412341234}" type="slidenum">
              <a:rPr lang="nl-NL" kern="0"/>
              <a:pPr defTabSz="1219170">
                <a:buClr>
                  <a:srgbClr val="000000"/>
                </a:buClr>
                <a:defRPr/>
              </a:pPr>
              <a:t>17</a:t>
            </a:fld>
            <a:endParaRPr lang="nl-NL" kern="0" dirty="0"/>
          </a:p>
        </p:txBody>
      </p:sp>
      <p:sp>
        <p:nvSpPr>
          <p:cNvPr id="6" name="Tijdelijke aanduiding voor tekst 5">
            <a:extLst>
              <a:ext uri="{FF2B5EF4-FFF2-40B4-BE49-F238E27FC236}">
                <a16:creationId xmlns:a16="http://schemas.microsoft.com/office/drawing/2014/main" id="{85A01B23-8501-4FE3-9E88-975BAA02A7AB}"/>
              </a:ext>
            </a:extLst>
          </p:cNvPr>
          <p:cNvSpPr>
            <a:spLocks noGrp="1"/>
          </p:cNvSpPr>
          <p:nvPr>
            <p:ph type="body" idx="1"/>
          </p:nvPr>
        </p:nvSpPr>
        <p:spPr>
          <a:xfrm>
            <a:off x="3339548" y="1557867"/>
            <a:ext cx="8314387" cy="4791296"/>
          </a:xfrm>
        </p:spPr>
        <p:txBody>
          <a:bodyPr/>
          <a:lstStyle/>
          <a:p>
            <a:pPr marL="761981" indent="-457189">
              <a:buFont typeface="Arial" panose="020B0604020202020204" pitchFamily="34" charset="0"/>
              <a:buChar char="•"/>
            </a:pPr>
            <a:r>
              <a:rPr lang="nl-NL" sz="2800" dirty="0" err="1">
                <a:latin typeface="+mj-lt"/>
              </a:rPr>
              <a:t>Ambitious</a:t>
            </a:r>
            <a:r>
              <a:rPr lang="nl-NL" sz="2800" dirty="0">
                <a:latin typeface="+mj-lt"/>
              </a:rPr>
              <a:t> </a:t>
            </a:r>
            <a:r>
              <a:rPr lang="nl-NL" sz="2800" b="1" dirty="0">
                <a:solidFill>
                  <a:schemeClr val="bg2"/>
                </a:solidFill>
                <a:latin typeface="+mj-lt"/>
              </a:rPr>
              <a:t>Open </a:t>
            </a:r>
            <a:r>
              <a:rPr lang="nl-NL" sz="2800" b="1" dirty="0" err="1">
                <a:solidFill>
                  <a:schemeClr val="bg2"/>
                </a:solidFill>
                <a:latin typeface="+mj-lt"/>
              </a:rPr>
              <a:t>Science</a:t>
            </a:r>
            <a:r>
              <a:rPr lang="nl-NL" sz="2800" b="1" dirty="0">
                <a:solidFill>
                  <a:schemeClr val="bg2"/>
                </a:solidFill>
                <a:latin typeface="+mj-lt"/>
              </a:rPr>
              <a:t> </a:t>
            </a:r>
            <a:r>
              <a:rPr lang="nl-NL" sz="2800" dirty="0">
                <a:latin typeface="+mj-lt"/>
              </a:rPr>
              <a:t>Agenda</a:t>
            </a:r>
          </a:p>
          <a:p>
            <a:pPr marL="761981" indent="-457189">
              <a:buFont typeface="Arial" panose="020B0604020202020204" pitchFamily="34" charset="0"/>
              <a:buChar char="•"/>
            </a:pPr>
            <a:endParaRPr lang="nl-NL" sz="2800" dirty="0">
              <a:latin typeface="+mj-lt"/>
            </a:endParaRPr>
          </a:p>
          <a:p>
            <a:pPr marL="761992" indent="-457200">
              <a:buFont typeface="Arial" panose="020B0604020202020204" pitchFamily="34" charset="0"/>
              <a:buChar char="•"/>
            </a:pPr>
            <a:endParaRPr lang="nl-NL" sz="2800" dirty="0">
              <a:latin typeface="+mj-lt"/>
            </a:endParaRPr>
          </a:p>
          <a:p>
            <a:pPr marL="761981" indent="-457189">
              <a:buFont typeface="Arial" panose="020B0604020202020204" pitchFamily="34" charset="0"/>
              <a:buChar char="•"/>
            </a:pPr>
            <a:r>
              <a:rPr lang="nl-NL" sz="2800" b="1" dirty="0" err="1">
                <a:solidFill>
                  <a:schemeClr val="bg2"/>
                </a:solidFill>
                <a:latin typeface="+mj-lt"/>
              </a:rPr>
              <a:t>Science</a:t>
            </a:r>
            <a:r>
              <a:rPr lang="nl-NL" sz="2800" b="1" dirty="0">
                <a:solidFill>
                  <a:schemeClr val="bg2"/>
                </a:solidFill>
                <a:latin typeface="+mj-lt"/>
              </a:rPr>
              <a:t> in </a:t>
            </a:r>
            <a:r>
              <a:rPr lang="nl-NL" sz="2800" b="1" dirty="0" err="1">
                <a:solidFill>
                  <a:schemeClr val="bg2"/>
                </a:solidFill>
                <a:latin typeface="+mj-lt"/>
              </a:rPr>
              <a:t>Transition</a:t>
            </a:r>
            <a:r>
              <a:rPr lang="nl-NL" sz="2800" b="1" dirty="0">
                <a:solidFill>
                  <a:schemeClr val="bg2"/>
                </a:solidFill>
                <a:latin typeface="+mj-lt"/>
              </a:rPr>
              <a:t> </a:t>
            </a:r>
            <a:r>
              <a:rPr lang="nl-NL" sz="2800" dirty="0" err="1">
                <a:latin typeface="+mj-lt"/>
              </a:rPr>
              <a:t>movement</a:t>
            </a:r>
            <a:endParaRPr lang="nl-NL" sz="2800" dirty="0">
              <a:latin typeface="+mj-lt"/>
            </a:endParaRPr>
          </a:p>
          <a:p>
            <a:pPr marL="592652" indent="-457189">
              <a:buFont typeface="Arial" panose="020B0604020202020204" pitchFamily="34" charset="0"/>
              <a:buChar char="•"/>
            </a:pPr>
            <a:endParaRPr lang="nl-NL" sz="2800" dirty="0">
              <a:latin typeface="+mj-lt"/>
            </a:endParaRPr>
          </a:p>
          <a:p>
            <a:pPr marL="761992" indent="-457200">
              <a:buFont typeface="Arial" panose="020B0604020202020204" pitchFamily="34" charset="0"/>
              <a:buChar char="•"/>
            </a:pPr>
            <a:endParaRPr lang="nl-NL" sz="2800" dirty="0">
              <a:latin typeface="+mj-lt"/>
            </a:endParaRPr>
          </a:p>
          <a:p>
            <a:pPr marL="761981" indent="-457189">
              <a:buFont typeface="Arial" panose="020B0604020202020204" pitchFamily="34" charset="0"/>
              <a:buChar char="•"/>
            </a:pPr>
            <a:r>
              <a:rPr lang="nl-NL" sz="2800" dirty="0">
                <a:latin typeface="+mj-lt"/>
              </a:rPr>
              <a:t>Concerns over </a:t>
            </a:r>
            <a:r>
              <a:rPr lang="nl-NL" sz="2800" b="1" dirty="0" err="1">
                <a:solidFill>
                  <a:schemeClr val="bg2"/>
                </a:solidFill>
                <a:latin typeface="+mj-lt"/>
              </a:rPr>
              <a:t>work</a:t>
            </a:r>
            <a:r>
              <a:rPr lang="nl-NL" sz="2800" b="1" dirty="0">
                <a:solidFill>
                  <a:schemeClr val="bg2"/>
                </a:solidFill>
                <a:latin typeface="+mj-lt"/>
              </a:rPr>
              <a:t> </a:t>
            </a:r>
            <a:r>
              <a:rPr lang="nl-NL" sz="2800" b="1" dirty="0" err="1">
                <a:solidFill>
                  <a:schemeClr val="bg2"/>
                </a:solidFill>
                <a:latin typeface="+mj-lt"/>
              </a:rPr>
              <a:t>pressure</a:t>
            </a:r>
            <a:r>
              <a:rPr lang="nl-NL" sz="2800" b="1" dirty="0">
                <a:solidFill>
                  <a:schemeClr val="bg2"/>
                </a:solidFill>
                <a:latin typeface="+mj-lt"/>
              </a:rPr>
              <a:t> </a:t>
            </a:r>
            <a:r>
              <a:rPr lang="nl-NL" sz="2800" dirty="0">
                <a:latin typeface="+mj-lt"/>
              </a:rPr>
              <a:t>/ </a:t>
            </a:r>
            <a:br>
              <a:rPr lang="nl-NL" sz="2800" dirty="0">
                <a:latin typeface="+mj-lt"/>
              </a:rPr>
            </a:br>
            <a:r>
              <a:rPr lang="nl-NL" sz="2800" dirty="0" err="1">
                <a:latin typeface="+mj-lt"/>
              </a:rPr>
              <a:t>pressure</a:t>
            </a:r>
            <a:r>
              <a:rPr lang="nl-NL" sz="2800" dirty="0">
                <a:latin typeface="+mj-lt"/>
              </a:rPr>
              <a:t> on system</a:t>
            </a:r>
          </a:p>
          <a:p>
            <a:pPr marL="761992" indent="-457200">
              <a:buFont typeface="Arial" panose="020B0604020202020204" pitchFamily="34" charset="0"/>
              <a:buChar char="•"/>
            </a:pPr>
            <a:endParaRPr lang="en-US" sz="2800" dirty="0">
              <a:latin typeface="+mj-lt"/>
            </a:endParaRPr>
          </a:p>
          <a:p>
            <a:pPr marL="761981" indent="-457189">
              <a:buFont typeface="Arial" panose="020B0604020202020204" pitchFamily="34" charset="0"/>
              <a:buChar char="•"/>
            </a:pPr>
            <a:r>
              <a:rPr lang="en-US" sz="2800" b="1" dirty="0">
                <a:solidFill>
                  <a:schemeClr val="bg2"/>
                </a:solidFill>
                <a:latin typeface="+mj-lt"/>
              </a:rPr>
              <a:t>Career tracks </a:t>
            </a:r>
            <a:r>
              <a:rPr lang="en-US" sz="2800" dirty="0">
                <a:latin typeface="+mj-lt"/>
              </a:rPr>
              <a:t>with emphasis on </a:t>
            </a:r>
            <a:r>
              <a:rPr lang="en-US" sz="2800" b="1" dirty="0">
                <a:solidFill>
                  <a:schemeClr val="bg2"/>
                </a:solidFill>
                <a:latin typeface="+mj-lt"/>
              </a:rPr>
              <a:t>teaching</a:t>
            </a:r>
            <a:endParaRPr lang="nl-NL" sz="2800" b="1" dirty="0">
              <a:solidFill>
                <a:schemeClr val="bg2"/>
              </a:solidFill>
              <a:latin typeface="+mj-lt"/>
            </a:endParaRPr>
          </a:p>
        </p:txBody>
      </p:sp>
      <p:pic>
        <p:nvPicPr>
          <p:cNvPr id="8" name="Afbeelding 7">
            <a:extLst>
              <a:ext uri="{FF2B5EF4-FFF2-40B4-BE49-F238E27FC236}">
                <a16:creationId xmlns:a16="http://schemas.microsoft.com/office/drawing/2014/main" id="{869E710F-7655-405C-A17E-9CF73EB41E35}"/>
              </a:ext>
            </a:extLst>
          </p:cNvPr>
          <p:cNvPicPr>
            <a:picLocks noChangeAspect="1"/>
          </p:cNvPicPr>
          <p:nvPr/>
        </p:nvPicPr>
        <p:blipFill>
          <a:blip r:embed="rId3"/>
          <a:stretch>
            <a:fillRect/>
          </a:stretch>
        </p:blipFill>
        <p:spPr>
          <a:xfrm>
            <a:off x="1316532" y="1557869"/>
            <a:ext cx="1787819" cy="984615"/>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0855B401-D0D5-484E-B492-BE76F0145D3D}"/>
              </a:ext>
            </a:extLst>
          </p:cNvPr>
          <p:cNvPicPr>
            <a:picLocks noChangeAspect="1"/>
          </p:cNvPicPr>
          <p:nvPr/>
        </p:nvPicPr>
        <p:blipFill>
          <a:blip r:embed="rId4"/>
          <a:stretch>
            <a:fillRect/>
          </a:stretch>
        </p:blipFill>
        <p:spPr>
          <a:xfrm>
            <a:off x="1316532" y="2789205"/>
            <a:ext cx="1787819" cy="1005945"/>
          </a:xfrm>
          <a:prstGeom prst="rect">
            <a:avLst/>
          </a:prstGeom>
        </p:spPr>
      </p:pic>
      <p:pic>
        <p:nvPicPr>
          <p:cNvPr id="11" name="Afbeelding 10">
            <a:extLst>
              <a:ext uri="{FF2B5EF4-FFF2-40B4-BE49-F238E27FC236}">
                <a16:creationId xmlns:a16="http://schemas.microsoft.com/office/drawing/2014/main" id="{AF03DA53-DBC8-4DA5-8D99-442F412CC189}"/>
              </a:ext>
            </a:extLst>
          </p:cNvPr>
          <p:cNvPicPr>
            <a:picLocks noChangeAspect="1"/>
          </p:cNvPicPr>
          <p:nvPr/>
        </p:nvPicPr>
        <p:blipFill>
          <a:blip r:embed="rId5"/>
          <a:stretch>
            <a:fillRect/>
          </a:stretch>
        </p:blipFill>
        <p:spPr>
          <a:xfrm>
            <a:off x="1316532" y="4041871"/>
            <a:ext cx="1787819" cy="1047940"/>
          </a:xfrm>
          <a:prstGeom prst="rect">
            <a:avLst/>
          </a:prstGeom>
        </p:spPr>
      </p:pic>
      <p:pic>
        <p:nvPicPr>
          <p:cNvPr id="12" name="Afbeelding 11" descr="Afbeelding met schermafbeelding&#10;&#10;Automatisch gegenereerde beschrijving">
            <a:extLst>
              <a:ext uri="{FF2B5EF4-FFF2-40B4-BE49-F238E27FC236}">
                <a16:creationId xmlns:a16="http://schemas.microsoft.com/office/drawing/2014/main" id="{9ED69411-72EE-4E89-93BB-BA6BF3778A71}"/>
              </a:ext>
            </a:extLst>
          </p:cNvPr>
          <p:cNvPicPr>
            <a:picLocks noChangeAspect="1"/>
          </p:cNvPicPr>
          <p:nvPr/>
        </p:nvPicPr>
        <p:blipFill>
          <a:blip r:embed="rId6"/>
          <a:stretch>
            <a:fillRect/>
          </a:stretch>
        </p:blipFill>
        <p:spPr>
          <a:xfrm>
            <a:off x="1316531" y="5336531"/>
            <a:ext cx="1787819" cy="1012632"/>
          </a:xfrm>
          <a:prstGeom prst="rect">
            <a:avLst/>
          </a:prstGeom>
        </p:spPr>
      </p:pic>
    </p:spTree>
    <p:extLst>
      <p:ext uri="{BB962C8B-B14F-4D97-AF65-F5344CB8AC3E}">
        <p14:creationId xmlns:p14="http://schemas.microsoft.com/office/powerpoint/2010/main" val="3732775797"/>
      </p:ext>
    </p:extLst>
  </p:cSld>
  <p:clrMapOvr>
    <a:masterClrMapping/>
  </p:clrMapOvr>
  <mc:AlternateContent xmlns:mc="http://schemas.openxmlformats.org/markup-compatibility/2006" xmlns:p14="http://schemas.microsoft.com/office/powerpoint/2010/main">
    <mc:Choice Requires="p14">
      <p:transition spd="med" p14:dur="700" advTm="290">
        <p:fade/>
      </p:transition>
    </mc:Choice>
    <mc:Fallback xmlns="">
      <p:transition spd="med" advTm="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C112CB4-6A35-43C0-B9A5-B16E683D5450}"/>
              </a:ext>
            </a:extLst>
          </p:cNvPr>
          <p:cNvSpPr>
            <a:spLocks noGrp="1"/>
          </p:cNvSpPr>
          <p:nvPr>
            <p:ph type="title"/>
          </p:nvPr>
        </p:nvSpPr>
        <p:spPr>
          <a:xfrm>
            <a:off x="609600" y="720418"/>
            <a:ext cx="11333584" cy="679405"/>
          </a:xfrm>
        </p:spPr>
        <p:txBody>
          <a:bodyPr/>
          <a:lstStyle/>
          <a:p>
            <a:r>
              <a:rPr lang="en-US" sz="4400" dirty="0"/>
              <a:t>Steps before start of national programme</a:t>
            </a:r>
            <a:endParaRPr lang="nl-NL" sz="4400" dirty="0"/>
          </a:p>
        </p:txBody>
      </p:sp>
      <p:sp>
        <p:nvSpPr>
          <p:cNvPr id="4" name="Tijdelijke aanduiding voor dianummer 3">
            <a:extLst>
              <a:ext uri="{FF2B5EF4-FFF2-40B4-BE49-F238E27FC236}">
                <a16:creationId xmlns:a16="http://schemas.microsoft.com/office/drawing/2014/main" id="{79F8A051-26B1-46C7-A826-333472A6552E}"/>
              </a:ext>
            </a:extLst>
          </p:cNvPr>
          <p:cNvSpPr>
            <a:spLocks noGrp="1"/>
          </p:cNvSpPr>
          <p:nvPr>
            <p:ph type="sldNum" idx="12"/>
          </p:nvPr>
        </p:nvSpPr>
        <p:spPr>
          <a:xfrm>
            <a:off x="8737600" y="6393675"/>
            <a:ext cx="2844800" cy="365125"/>
          </a:xfrm>
        </p:spPr>
        <p:txBody>
          <a:bodyPr/>
          <a:lstStyle/>
          <a:p>
            <a:pPr defTabSz="1219170">
              <a:buClr>
                <a:srgbClr val="000000"/>
              </a:buClr>
            </a:pPr>
            <a:fld id="{00000000-1234-1234-1234-123412341234}" type="slidenum">
              <a:rPr lang="nl-NL" sz="2800" kern="0">
                <a:latin typeface="+mn-lt"/>
              </a:rPr>
              <a:pPr defTabSz="1219170">
                <a:buClr>
                  <a:srgbClr val="000000"/>
                </a:buClr>
              </a:pPr>
              <a:t>18</a:t>
            </a:fld>
            <a:endParaRPr lang="nl-NL" sz="2800" kern="0">
              <a:latin typeface="+mn-lt"/>
            </a:endParaRPr>
          </a:p>
        </p:txBody>
      </p:sp>
      <p:graphicFrame>
        <p:nvGraphicFramePr>
          <p:cNvPr id="7" name="Diagram 6">
            <a:extLst>
              <a:ext uri="{FF2B5EF4-FFF2-40B4-BE49-F238E27FC236}">
                <a16:creationId xmlns:a16="http://schemas.microsoft.com/office/drawing/2014/main" id="{A0E65DA5-9B11-4AAC-877A-4C8F1B946163}"/>
              </a:ext>
            </a:extLst>
          </p:cNvPr>
          <p:cNvGraphicFramePr/>
          <p:nvPr>
            <p:extLst>
              <p:ext uri="{D42A27DB-BD31-4B8C-83A1-F6EECF244321}">
                <p14:modId xmlns:p14="http://schemas.microsoft.com/office/powerpoint/2010/main" val="2596707159"/>
              </p:ext>
            </p:extLst>
          </p:nvPr>
        </p:nvGraphicFramePr>
        <p:xfrm>
          <a:off x="783463" y="1415185"/>
          <a:ext cx="87652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Afbeelding 7" descr="Afbeelding met voedsel, koelkast&#10;&#10;Automatisch gegenereerde beschrijving">
            <a:extLst>
              <a:ext uri="{FF2B5EF4-FFF2-40B4-BE49-F238E27FC236}">
                <a16:creationId xmlns:a16="http://schemas.microsoft.com/office/drawing/2014/main" id="{C647C06E-9148-485A-B9ED-2D4DC93FFFEF}"/>
              </a:ext>
            </a:extLst>
          </p:cNvPr>
          <p:cNvPicPr>
            <a:picLocks noChangeAspect="1"/>
          </p:cNvPicPr>
          <p:nvPr/>
        </p:nvPicPr>
        <p:blipFill>
          <a:blip r:embed="rId7"/>
          <a:stretch>
            <a:fillRect/>
          </a:stretch>
        </p:blipFill>
        <p:spPr>
          <a:xfrm>
            <a:off x="9885834" y="4190807"/>
            <a:ext cx="1879481" cy="2657863"/>
          </a:xfrm>
          <a:prstGeom prst="rect">
            <a:avLst/>
          </a:prstGeom>
        </p:spPr>
      </p:pic>
      <p:pic>
        <p:nvPicPr>
          <p:cNvPr id="9" name="Afbeelding 8" descr="Afbeelding met koelkast&#10;&#10;Automatisch gegenereerde beschrijving">
            <a:extLst>
              <a:ext uri="{FF2B5EF4-FFF2-40B4-BE49-F238E27FC236}">
                <a16:creationId xmlns:a16="http://schemas.microsoft.com/office/drawing/2014/main" id="{C40E1A1B-F520-40B3-9FF7-992D69856893}"/>
              </a:ext>
            </a:extLst>
          </p:cNvPr>
          <p:cNvPicPr>
            <a:picLocks noChangeAspect="1"/>
          </p:cNvPicPr>
          <p:nvPr/>
        </p:nvPicPr>
        <p:blipFill>
          <a:blip r:embed="rId8"/>
          <a:stretch>
            <a:fillRect/>
          </a:stretch>
        </p:blipFill>
        <p:spPr>
          <a:xfrm>
            <a:off x="9885834" y="1461718"/>
            <a:ext cx="1880413" cy="2657863"/>
          </a:xfrm>
          <a:prstGeom prst="rect">
            <a:avLst/>
          </a:prstGeom>
        </p:spPr>
      </p:pic>
    </p:spTree>
    <p:extLst>
      <p:ext uri="{BB962C8B-B14F-4D97-AF65-F5344CB8AC3E}">
        <p14:creationId xmlns:p14="http://schemas.microsoft.com/office/powerpoint/2010/main" val="32262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CB31EA-5435-164D-9CC6-EBFA2B42B088}" type="slidenum">
              <a:rPr lang="nl-NL" smtClean="0"/>
              <a:pPr/>
              <a:t>19</a:t>
            </a:fld>
            <a:endParaRPr lang="nl-NL"/>
          </a:p>
        </p:txBody>
      </p:sp>
      <p:pic>
        <p:nvPicPr>
          <p:cNvPr id="5" name="Picture 4"/>
          <p:cNvPicPr>
            <a:picLocks noChangeAspect="1"/>
          </p:cNvPicPr>
          <p:nvPr/>
        </p:nvPicPr>
        <p:blipFill>
          <a:blip r:embed="rId2"/>
          <a:stretch>
            <a:fillRect/>
          </a:stretch>
        </p:blipFill>
        <p:spPr>
          <a:xfrm>
            <a:off x="149" y="0"/>
            <a:ext cx="12191701" cy="6858000"/>
          </a:xfrm>
          <a:prstGeom prst="rect">
            <a:avLst/>
          </a:prstGeom>
        </p:spPr>
      </p:pic>
    </p:spTree>
    <p:extLst>
      <p:ext uri="{BB962C8B-B14F-4D97-AF65-F5344CB8AC3E}">
        <p14:creationId xmlns:p14="http://schemas.microsoft.com/office/powerpoint/2010/main" val="196051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5043C63-F2EB-495D-99A4-742CA0173E7C}"/>
              </a:ext>
            </a:extLst>
          </p:cNvPr>
          <p:cNvPicPr>
            <a:picLocks noChangeAspect="1"/>
          </p:cNvPicPr>
          <p:nvPr/>
        </p:nvPicPr>
        <p:blipFill>
          <a:blip r:embed="rId2"/>
          <a:stretch>
            <a:fillRect/>
          </a:stretch>
        </p:blipFill>
        <p:spPr>
          <a:xfrm>
            <a:off x="4084320" y="2819400"/>
            <a:ext cx="8107680" cy="4053840"/>
          </a:xfrm>
          <a:prstGeom prst="rect">
            <a:avLst/>
          </a:prstGeom>
        </p:spPr>
      </p:pic>
      <p:sp>
        <p:nvSpPr>
          <p:cNvPr id="7" name="Titel 1">
            <a:extLst>
              <a:ext uri="{FF2B5EF4-FFF2-40B4-BE49-F238E27FC236}">
                <a16:creationId xmlns:a16="http://schemas.microsoft.com/office/drawing/2014/main" id="{17C9FEFF-CD0B-498B-90CF-AFDF50425347}"/>
              </a:ext>
            </a:extLst>
          </p:cNvPr>
          <p:cNvSpPr>
            <a:spLocks noGrp="1"/>
          </p:cNvSpPr>
          <p:nvPr>
            <p:ph type="title"/>
          </p:nvPr>
        </p:nvSpPr>
        <p:spPr>
          <a:xfrm>
            <a:off x="609600" y="720418"/>
            <a:ext cx="10972800" cy="679405"/>
          </a:xfrm>
        </p:spPr>
        <p:txBody>
          <a:bodyPr/>
          <a:lstStyle/>
          <a:p>
            <a:r>
              <a:rPr lang="nl-NL" sz="4400" dirty="0" err="1">
                <a:latin typeface="Avenir Black" panose="020B0803020203020204" pitchFamily="34" charset="-78"/>
                <a:cs typeface="Avenir Black" panose="020B0803020203020204" pitchFamily="34" charset="-78"/>
              </a:rPr>
              <a:t>Our</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ambition</a:t>
            </a:r>
            <a:endParaRPr lang="nl-NL" sz="4400" dirty="0">
              <a:latin typeface="Avenir Black" panose="020B0803020203020204" pitchFamily="34" charset="-78"/>
              <a:cs typeface="Avenir Black" panose="020B0803020203020204" pitchFamily="34" charset="-78"/>
            </a:endParaRPr>
          </a:p>
        </p:txBody>
      </p:sp>
      <p:sp>
        <p:nvSpPr>
          <p:cNvPr id="12" name="Tijdelijke aanduiding voor tekst 3">
            <a:extLst>
              <a:ext uri="{FF2B5EF4-FFF2-40B4-BE49-F238E27FC236}">
                <a16:creationId xmlns:a16="http://schemas.microsoft.com/office/drawing/2014/main" id="{E0010A84-B84A-4914-97B7-5AE7E2386326}"/>
              </a:ext>
            </a:extLst>
          </p:cNvPr>
          <p:cNvSpPr txBox="1">
            <a:spLocks/>
          </p:cNvSpPr>
          <p:nvPr/>
        </p:nvSpPr>
        <p:spPr>
          <a:xfrm>
            <a:off x="609600" y="1557867"/>
            <a:ext cx="9912351" cy="3761317"/>
          </a:xfrm>
          <a:prstGeom prst="rect">
            <a:avLst/>
          </a:prstGeom>
          <a:noFill/>
          <a:ln>
            <a:noFill/>
          </a:ln>
        </p:spPr>
        <p:txBody>
          <a:bodyPr spcFirstLastPara="1" wrap="square" lIns="108000" tIns="0" rIns="91425"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dk2"/>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rPr>
              <a:t>We aim for a healthy and inspiring environment for our academic staff. Where all talents are valued: Teaching, research, impact, patient care and good leadership in academia</a:t>
            </a: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rPr>
              <a:t>Not only in The Netherlands </a:t>
            </a: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rPr>
              <a:t>But all over the world! </a:t>
            </a:r>
            <a:endParaRPr kumimoji="0" lang="fr-FR"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endParaRPr>
          </a:p>
          <a:p>
            <a:pPr marL="457200" marR="0" lvl="0" indent="-355600" algn="l" defTabSz="914400" rtl="0" eaLnBrk="1" fontAlgn="auto" latinLnBrk="0" hangingPunct="1">
              <a:lnSpc>
                <a:spcPct val="100000"/>
              </a:lnSpc>
              <a:spcBef>
                <a:spcPts val="0"/>
              </a:spcBef>
              <a:spcAft>
                <a:spcPts val="0"/>
              </a:spcAft>
              <a:buClr>
                <a:srgbClr val="D90E15"/>
              </a:buClr>
              <a:buSzPts val="2000"/>
              <a:buFont typeface="Arial"/>
              <a:buChar char="•"/>
              <a:tabLst/>
              <a:defRPr/>
            </a:pPr>
            <a:endPar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91925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078A2-FDD8-45D8-9B31-23E7677505F4}"/>
              </a:ext>
            </a:extLst>
          </p:cNvPr>
          <p:cNvSpPr>
            <a:spLocks noGrp="1"/>
          </p:cNvSpPr>
          <p:nvPr>
            <p:ph type="title"/>
          </p:nvPr>
        </p:nvSpPr>
        <p:spPr>
          <a:xfrm>
            <a:off x="609600" y="720418"/>
            <a:ext cx="10972800" cy="679405"/>
          </a:xfrm>
        </p:spPr>
        <p:txBody>
          <a:bodyPr/>
          <a:lstStyle/>
          <a:p>
            <a:r>
              <a:rPr lang="nl-NL" dirty="0"/>
              <a:t>Strategy Evaluation Protocol (SEP 2021 - 2027)</a:t>
            </a:r>
          </a:p>
        </p:txBody>
      </p:sp>
      <p:sp>
        <p:nvSpPr>
          <p:cNvPr id="3" name="Tijdelijke aanduiding voor dianummer 2">
            <a:extLst>
              <a:ext uri="{FF2B5EF4-FFF2-40B4-BE49-F238E27FC236}">
                <a16:creationId xmlns:a16="http://schemas.microsoft.com/office/drawing/2014/main" id="{0F97A9FE-D890-4D9E-AC63-FB8A9658BEAD}"/>
              </a:ext>
            </a:extLst>
          </p:cNvPr>
          <p:cNvSpPr>
            <a:spLocks noGrp="1"/>
          </p:cNvSpPr>
          <p:nvPr>
            <p:ph type="sldNum" idx="12"/>
          </p:nvPr>
        </p:nvSpPr>
        <p:spPr/>
        <p:txBody>
          <a:bodyPr/>
          <a:lstStyle/>
          <a:p>
            <a:fld id="{00000000-1234-1234-1234-123412341234}" type="slidenum">
              <a:rPr lang="nl-NL" smtClean="0"/>
              <a:pPr/>
              <a:t>20</a:t>
            </a:fld>
            <a:endParaRPr lang="nl-NL"/>
          </a:p>
        </p:txBody>
      </p:sp>
      <p:sp>
        <p:nvSpPr>
          <p:cNvPr id="4" name="Tijdelijke aanduiding voor tekst 3">
            <a:extLst>
              <a:ext uri="{FF2B5EF4-FFF2-40B4-BE49-F238E27FC236}">
                <a16:creationId xmlns:a16="http://schemas.microsoft.com/office/drawing/2014/main" id="{5DA04538-9366-475C-918E-9B5300D9AAF1}"/>
              </a:ext>
            </a:extLst>
          </p:cNvPr>
          <p:cNvSpPr>
            <a:spLocks noGrp="1"/>
          </p:cNvSpPr>
          <p:nvPr>
            <p:ph type="body" idx="1"/>
          </p:nvPr>
        </p:nvSpPr>
        <p:spPr>
          <a:xfrm>
            <a:off x="609603" y="1557867"/>
            <a:ext cx="6838787" cy="3761317"/>
          </a:xfrm>
        </p:spPr>
        <p:txBody>
          <a:bodyPr/>
          <a:lstStyle/>
          <a:p>
            <a:pPr marL="457200" indent="-457200">
              <a:lnSpc>
                <a:spcPct val="110000"/>
              </a:lnSpc>
              <a:buClr>
                <a:srgbClr val="D90E15"/>
              </a:buClr>
              <a:buFont typeface="Arial" panose="020B0604020202020204" pitchFamily="34" charset="0"/>
              <a:buChar char="•"/>
              <a:defRPr/>
            </a:pPr>
            <a:r>
              <a:rPr lang="en-US" sz="2800" dirty="0">
                <a:solidFill>
                  <a:srgbClr val="000000"/>
                </a:solidFill>
                <a:latin typeface="Arial"/>
              </a:rPr>
              <a:t>Strategic goals of a research unit, Open Science, and Recognition &amp; Rewards important basis for new </a:t>
            </a:r>
            <a:r>
              <a:rPr lang="en-US" sz="2800" b="1" dirty="0">
                <a:solidFill>
                  <a:schemeClr val="bg2"/>
                </a:solidFill>
                <a:latin typeface="Arial"/>
              </a:rPr>
              <a:t>research evaluation protocol</a:t>
            </a:r>
          </a:p>
          <a:p>
            <a:pPr marL="457200" indent="-457200">
              <a:lnSpc>
                <a:spcPct val="110000"/>
              </a:lnSpc>
              <a:buClr>
                <a:srgbClr val="D90E15"/>
              </a:buClr>
              <a:buFont typeface="Arial" panose="020B0604020202020204" pitchFamily="34" charset="0"/>
              <a:buChar char="•"/>
              <a:defRPr/>
            </a:pPr>
            <a:r>
              <a:rPr lang="en-US" sz="2800" b="1" dirty="0">
                <a:solidFill>
                  <a:schemeClr val="bg2"/>
                </a:solidFill>
                <a:latin typeface="Arial"/>
              </a:rPr>
              <a:t>Key focus on goals and strategy </a:t>
            </a:r>
            <a:r>
              <a:rPr lang="en-US" sz="2800" dirty="0">
                <a:solidFill>
                  <a:srgbClr val="000000"/>
                </a:solidFill>
                <a:latin typeface="Arial"/>
              </a:rPr>
              <a:t>rather than numerical evaluations</a:t>
            </a:r>
          </a:p>
          <a:p>
            <a:pPr marL="457200" indent="-457200">
              <a:lnSpc>
                <a:spcPct val="110000"/>
              </a:lnSpc>
              <a:buClr>
                <a:srgbClr val="D90E15"/>
              </a:buClr>
              <a:buFont typeface="Arial" panose="020B0604020202020204" pitchFamily="34" charset="0"/>
              <a:buChar char="•"/>
              <a:defRPr/>
            </a:pPr>
            <a:r>
              <a:rPr lang="en-US" sz="2800" dirty="0">
                <a:solidFill>
                  <a:srgbClr val="000000"/>
                </a:solidFill>
                <a:latin typeface="Arial"/>
              </a:rPr>
              <a:t>This protocol is based on a quality assurance system incorporating strategic thinking and action</a:t>
            </a:r>
          </a:p>
          <a:p>
            <a:pPr marL="457200" indent="-457200">
              <a:lnSpc>
                <a:spcPct val="110000"/>
              </a:lnSpc>
              <a:buClr>
                <a:srgbClr val="D90E15"/>
              </a:buClr>
              <a:buFont typeface="Arial" panose="020B0604020202020204" pitchFamily="34" charset="0"/>
              <a:buChar char="•"/>
              <a:defRPr/>
            </a:pPr>
            <a:r>
              <a:rPr lang="en-US" sz="2800" dirty="0">
                <a:latin typeface="+mj-lt"/>
                <a:hlinkClick r:id="rId3"/>
              </a:rPr>
              <a:t>3 minute movie on new SEP </a:t>
            </a:r>
            <a:endParaRPr lang="nl-NL" sz="2800" dirty="0">
              <a:latin typeface="+mj-lt"/>
            </a:endParaRPr>
          </a:p>
        </p:txBody>
      </p:sp>
      <p:pic>
        <p:nvPicPr>
          <p:cNvPr id="5" name="Afbeelding 4">
            <a:extLst>
              <a:ext uri="{FF2B5EF4-FFF2-40B4-BE49-F238E27FC236}">
                <a16:creationId xmlns:a16="http://schemas.microsoft.com/office/drawing/2014/main" id="{D37B05B0-E6D3-400D-BB77-A99F5AF646D8}"/>
              </a:ext>
            </a:extLst>
          </p:cNvPr>
          <p:cNvPicPr>
            <a:picLocks noChangeAspect="1"/>
          </p:cNvPicPr>
          <p:nvPr/>
        </p:nvPicPr>
        <p:blipFill>
          <a:blip r:embed="rId4"/>
          <a:stretch>
            <a:fillRect/>
          </a:stretch>
        </p:blipFill>
        <p:spPr>
          <a:xfrm>
            <a:off x="8290451" y="2093101"/>
            <a:ext cx="3901549" cy="4764899"/>
          </a:xfrm>
          <a:prstGeom prst="rect">
            <a:avLst/>
          </a:prstGeom>
        </p:spPr>
      </p:pic>
    </p:spTree>
    <p:extLst>
      <p:ext uri="{BB962C8B-B14F-4D97-AF65-F5344CB8AC3E}">
        <p14:creationId xmlns:p14="http://schemas.microsoft.com/office/powerpoint/2010/main" val="277972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6"/>
          <p:cNvSpPr txBox="1">
            <a:spLocks noGrp="1"/>
          </p:cNvSpPr>
          <p:nvPr>
            <p:ph type="title"/>
          </p:nvPr>
        </p:nvSpPr>
        <p:spPr>
          <a:xfrm>
            <a:off x="609599" y="2772963"/>
            <a:ext cx="11295529" cy="1143000"/>
          </a:xfrm>
          <a:prstGeom prst="rect">
            <a:avLst/>
          </a:prstGeom>
          <a:noFill/>
          <a:ln>
            <a:noFill/>
          </a:ln>
        </p:spPr>
        <p:txBody>
          <a:bodyPr spcFirstLastPara="1" wrap="square" lIns="144000" tIns="0" rIns="0" bIns="60933" anchor="t" anchorCtr="0">
            <a:noAutofit/>
          </a:bodyPr>
          <a:lstStyle/>
          <a:p>
            <a:pPr>
              <a:buSzPts val="2800"/>
            </a:pPr>
            <a: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t>How do we achieve this change?</a:t>
            </a:r>
            <a:b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br>
            <a:b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br>
            <a:endPar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endParaRPr>
          </a:p>
        </p:txBody>
      </p:sp>
      <p:sp>
        <p:nvSpPr>
          <p:cNvPr id="313" name="Google Shape;313;p16"/>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4" name="Afbeelding 3">
            <a:extLst>
              <a:ext uri="{FF2B5EF4-FFF2-40B4-BE49-F238E27FC236}">
                <a16:creationId xmlns:a16="http://schemas.microsoft.com/office/drawing/2014/main" id="{0A166936-7D29-4F3C-9BC7-FE09E799EA11}"/>
              </a:ext>
            </a:extLst>
          </p:cNvPr>
          <p:cNvPicPr>
            <a:picLocks noChangeAspect="1"/>
          </p:cNvPicPr>
          <p:nvPr/>
        </p:nvPicPr>
        <p:blipFill>
          <a:blip r:embed="rId3"/>
          <a:stretch>
            <a:fillRect/>
          </a:stretch>
        </p:blipFill>
        <p:spPr>
          <a:xfrm>
            <a:off x="5191681" y="3180521"/>
            <a:ext cx="6261860" cy="4824547"/>
          </a:xfrm>
          <a:prstGeom prst="rect">
            <a:avLst/>
          </a:prstGeom>
        </p:spPr>
      </p:pic>
    </p:spTree>
    <p:extLst>
      <p:ext uri="{BB962C8B-B14F-4D97-AF65-F5344CB8AC3E}">
        <p14:creationId xmlns:p14="http://schemas.microsoft.com/office/powerpoint/2010/main" val="482705191"/>
      </p:ext>
    </p:extLst>
  </p:cSld>
  <p:clrMapOvr>
    <a:masterClrMapping/>
  </p:clrMapOvr>
  <p:transition spd="slow" advTm="4133">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196AB6B-3045-4AEE-8A23-22625E2A3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984" y="0"/>
            <a:ext cx="9703287" cy="6858000"/>
          </a:xfrm>
          <a:prstGeom prst="rect">
            <a:avLst/>
          </a:prstGeom>
        </p:spPr>
      </p:pic>
    </p:spTree>
    <p:extLst>
      <p:ext uri="{BB962C8B-B14F-4D97-AF65-F5344CB8AC3E}">
        <p14:creationId xmlns:p14="http://schemas.microsoft.com/office/powerpoint/2010/main" val="642373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diagram&#10;&#10;Automatisch gegenereerde beschrijving">
            <a:extLst>
              <a:ext uri="{FF2B5EF4-FFF2-40B4-BE49-F238E27FC236}">
                <a16:creationId xmlns:a16="http://schemas.microsoft.com/office/drawing/2014/main" id="{A8ED444D-FA0F-241D-2070-8D2E16438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96881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Espace réservé du contenu 2">
            <a:extLst>
              <a:ext uri="{FF2B5EF4-FFF2-40B4-BE49-F238E27FC236}">
                <a16:creationId xmlns:a16="http://schemas.microsoft.com/office/drawing/2014/main" id="{98F9B5EF-BE05-44E7-8AF7-E6CEBE953075}"/>
              </a:ext>
            </a:extLst>
          </p:cNvPr>
          <p:cNvGraphicFramePr>
            <a:graphicFrameLocks noGrp="1"/>
          </p:cNvGraphicFramePr>
          <p:nvPr>
            <p:ph idx="1"/>
          </p:nvPr>
        </p:nvGraphicFramePr>
        <p:xfrm>
          <a:off x="254784" y="1659978"/>
          <a:ext cx="11669486" cy="493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re 1">
            <a:extLst>
              <a:ext uri="{FF2B5EF4-FFF2-40B4-BE49-F238E27FC236}">
                <a16:creationId xmlns:a16="http://schemas.microsoft.com/office/drawing/2014/main" id="{7B732BBB-CA98-4E3E-A747-C8856CAE5C15}"/>
              </a:ext>
            </a:extLst>
          </p:cNvPr>
          <p:cNvSpPr>
            <a:spLocks noGrp="1"/>
          </p:cNvSpPr>
          <p:nvPr>
            <p:ph type="title"/>
          </p:nvPr>
        </p:nvSpPr>
        <p:spPr>
          <a:xfrm>
            <a:off x="907128" y="168484"/>
            <a:ext cx="9853123" cy="1325563"/>
          </a:xfrm>
        </p:spPr>
        <p:txBody>
          <a:bodyPr/>
          <a:lstStyle/>
          <a:p>
            <a:pPr algn="ctr"/>
            <a:r>
              <a:rPr lang="fr-FR" dirty="0">
                <a:latin typeface="Avenir Black" panose="020B0803020203020204" pitchFamily="34" charset="-78"/>
                <a:cs typeface="Avenir Black" panose="020B0803020203020204" pitchFamily="34" charset="-78"/>
              </a:rPr>
              <a:t>Change </a:t>
            </a:r>
            <a:r>
              <a:rPr lang="fr-FR" dirty="0" err="1">
                <a:latin typeface="Avenir Black" panose="020B0803020203020204" pitchFamily="34" charset="-78"/>
                <a:cs typeface="Avenir Black" panose="020B0803020203020204" pitchFamily="34" charset="-78"/>
              </a:rPr>
              <a:t>approach</a:t>
            </a:r>
            <a:r>
              <a:rPr lang="fr-FR" dirty="0">
                <a:latin typeface="Avenir Black" panose="020B0803020203020204" pitchFamily="34" charset="-78"/>
                <a:cs typeface="Avenir Black" panose="020B0803020203020204" pitchFamily="34" charset="-78"/>
              </a:rPr>
              <a:t> in 6 phases</a:t>
            </a:r>
          </a:p>
        </p:txBody>
      </p:sp>
      <p:sp>
        <p:nvSpPr>
          <p:cNvPr id="3" name="Bijschrift: lijn zonder rand 2">
            <a:extLst>
              <a:ext uri="{FF2B5EF4-FFF2-40B4-BE49-F238E27FC236}">
                <a16:creationId xmlns:a16="http://schemas.microsoft.com/office/drawing/2014/main" id="{995BA257-4FFC-42DE-A0A5-03DAC928FDF8}"/>
              </a:ext>
            </a:extLst>
          </p:cNvPr>
          <p:cNvSpPr/>
          <p:nvPr/>
        </p:nvSpPr>
        <p:spPr>
          <a:xfrm>
            <a:off x="7772401" y="1214346"/>
            <a:ext cx="4151869" cy="891264"/>
          </a:xfrm>
          <a:prstGeom prst="callout1">
            <a:avLst>
              <a:gd name="adj1" fmla="val 58956"/>
              <a:gd name="adj2" fmla="val 596"/>
              <a:gd name="adj3" fmla="val 91703"/>
              <a:gd name="adj4" fmla="val -1678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Committees translate position paper to own context and organize dialogue</a:t>
            </a:r>
          </a:p>
        </p:txBody>
      </p:sp>
      <p:sp>
        <p:nvSpPr>
          <p:cNvPr id="9" name="Bijschrift: lijn zonder rand 8">
            <a:extLst>
              <a:ext uri="{FF2B5EF4-FFF2-40B4-BE49-F238E27FC236}">
                <a16:creationId xmlns:a16="http://schemas.microsoft.com/office/drawing/2014/main" id="{1F908A86-5B74-4924-A2F5-E5D2C7BD5366}"/>
              </a:ext>
            </a:extLst>
          </p:cNvPr>
          <p:cNvSpPr/>
          <p:nvPr/>
        </p:nvSpPr>
        <p:spPr>
          <a:xfrm>
            <a:off x="8865154" y="2217320"/>
            <a:ext cx="3059116" cy="891264"/>
          </a:xfrm>
          <a:prstGeom prst="callout1">
            <a:avLst>
              <a:gd name="adj1" fmla="val 65888"/>
              <a:gd name="adj2" fmla="val -2635"/>
              <a:gd name="adj3" fmla="val 50110"/>
              <a:gd name="adj4" fmla="val 11964"/>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Investigating and increasing confidence in new opportunities</a:t>
            </a:r>
          </a:p>
        </p:txBody>
      </p:sp>
      <p:sp>
        <p:nvSpPr>
          <p:cNvPr id="12" name="Bijschrift: lijn zonder rand 11">
            <a:extLst>
              <a:ext uri="{FF2B5EF4-FFF2-40B4-BE49-F238E27FC236}">
                <a16:creationId xmlns:a16="http://schemas.microsoft.com/office/drawing/2014/main" id="{9D3C7805-D51B-4CF3-847F-19522D8E382D}"/>
              </a:ext>
            </a:extLst>
          </p:cNvPr>
          <p:cNvSpPr/>
          <p:nvPr/>
        </p:nvSpPr>
        <p:spPr>
          <a:xfrm>
            <a:off x="2362374" y="3274405"/>
            <a:ext cx="4034309" cy="891264"/>
          </a:xfrm>
          <a:prstGeom prst="callout1">
            <a:avLst>
              <a:gd name="adj1" fmla="val 55374"/>
              <a:gd name="adj2" fmla="val 112197"/>
              <a:gd name="adj3" fmla="val 50380"/>
              <a:gd name="adj4" fmla="val 97949"/>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Active steps towards implementing vision within own </a:t>
            </a:r>
            <a:r>
              <a:rPr kumimoji="0" lang="en-US" sz="1800" b="0" i="0" u="none" strike="noStrike" kern="1200" cap="none" spc="0" normalizeH="0" baseline="0" noProof="0" dirty="0" err="1">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organisation</a:t>
            </a:r>
            <a:endPar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endParaRPr>
          </a:p>
        </p:txBody>
      </p:sp>
      <p:sp>
        <p:nvSpPr>
          <p:cNvPr id="14" name="Bijschrift: lijn zonder rand 13">
            <a:extLst>
              <a:ext uri="{FF2B5EF4-FFF2-40B4-BE49-F238E27FC236}">
                <a16:creationId xmlns:a16="http://schemas.microsoft.com/office/drawing/2014/main" id="{FA9D8BA5-D994-463E-9951-2E5119411DE9}"/>
              </a:ext>
            </a:extLst>
          </p:cNvPr>
          <p:cNvSpPr/>
          <p:nvPr/>
        </p:nvSpPr>
        <p:spPr>
          <a:xfrm>
            <a:off x="2273300" y="4141715"/>
            <a:ext cx="3522019" cy="891264"/>
          </a:xfrm>
          <a:prstGeom prst="callout1">
            <a:avLst>
              <a:gd name="adj1" fmla="val 45400"/>
              <a:gd name="adj2" fmla="val 153007"/>
              <a:gd name="adj3" fmla="val 41830"/>
              <a:gd name="adj4" fmla="val 9591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Development of supporting products and criteria</a:t>
            </a:r>
          </a:p>
        </p:txBody>
      </p:sp>
      <p:sp>
        <p:nvSpPr>
          <p:cNvPr id="15" name="Bijschrift: lijn zonder rand 14">
            <a:extLst>
              <a:ext uri="{FF2B5EF4-FFF2-40B4-BE49-F238E27FC236}">
                <a16:creationId xmlns:a16="http://schemas.microsoft.com/office/drawing/2014/main" id="{501E5EF1-C903-4856-969C-897B945988C1}"/>
              </a:ext>
            </a:extLst>
          </p:cNvPr>
          <p:cNvSpPr/>
          <p:nvPr/>
        </p:nvSpPr>
        <p:spPr>
          <a:xfrm>
            <a:off x="2520303" y="5049401"/>
            <a:ext cx="4744097" cy="891264"/>
          </a:xfrm>
          <a:prstGeom prst="callout1">
            <a:avLst>
              <a:gd name="adj1" fmla="val 43975"/>
              <a:gd name="adj2" fmla="val 118160"/>
              <a:gd name="adj3" fmla="val 37556"/>
              <a:gd name="adj4" fmla="val 98129"/>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New systems become embedded in daily actions, thoughts &amp; considerations</a:t>
            </a:r>
          </a:p>
        </p:txBody>
      </p:sp>
      <p:sp>
        <p:nvSpPr>
          <p:cNvPr id="16" name="Bijschrift: lijn zonder rand 15">
            <a:extLst>
              <a:ext uri="{FF2B5EF4-FFF2-40B4-BE49-F238E27FC236}">
                <a16:creationId xmlns:a16="http://schemas.microsoft.com/office/drawing/2014/main" id="{A77FCEB6-4B5E-4467-A0F9-D38E3D7FDBCA}"/>
              </a:ext>
            </a:extLst>
          </p:cNvPr>
          <p:cNvSpPr/>
          <p:nvPr/>
        </p:nvSpPr>
        <p:spPr>
          <a:xfrm>
            <a:off x="4457700" y="5867358"/>
            <a:ext cx="3454400" cy="891264"/>
          </a:xfrm>
          <a:prstGeom prst="callout1">
            <a:avLst>
              <a:gd name="adj1" fmla="val 41124"/>
              <a:gd name="adj2" fmla="val 149309"/>
              <a:gd name="adj3" fmla="val 46105"/>
              <a:gd name="adj4" fmla="val 9456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Ensure that new </a:t>
            </a:r>
            <a:r>
              <a:rPr kumimoji="0" lang="en-US" sz="1800" b="0" i="0" u="none" strike="noStrike" kern="1200" cap="none" spc="0" normalizeH="0" baseline="0" noProof="0" dirty="0" err="1">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behaviour</a:t>
            </a:r>
            <a:r>
              <a:rPr kumimoji="0" lang="en-US" sz="1800" b="0" i="0" u="none" strike="noStrike" kern="1200" cap="none" spc="0" normalizeH="0" baseline="0" noProof="0" dirty="0">
                <a:ln>
                  <a:noFill/>
                </a:ln>
                <a:solidFill>
                  <a:srgbClr val="DCDCDC">
                    <a:lumMod val="75000"/>
                  </a:srgbClr>
                </a:solidFill>
                <a:effectLst/>
                <a:uLnTx/>
                <a:uFillTx/>
                <a:latin typeface="Avenir Book" panose="020B0503020203020204" pitchFamily="34" charset="-78"/>
                <a:ea typeface="Times New Roman" panose="02020603050405020304" pitchFamily="18" charset="0"/>
                <a:cs typeface="Avenir Book" panose="020B0503020203020204" pitchFamily="34" charset="-78"/>
              </a:rPr>
              <a:t> becomes ingrained</a:t>
            </a:r>
          </a:p>
        </p:txBody>
      </p:sp>
    </p:spTree>
    <p:extLst>
      <p:ext uri="{BB962C8B-B14F-4D97-AF65-F5344CB8AC3E}">
        <p14:creationId xmlns:p14="http://schemas.microsoft.com/office/powerpoint/2010/main" val="31617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graphicEl>
                                              <a:dgm id="{A5668C3A-5848-4E6E-B3CE-6AD20791E1F9}"/>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graphicEl>
                                              <a:dgm id="{CD6B9EE5-0AA1-47AA-895E-908DB7420DA7}"/>
                                            </p:graphic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1">
                                            <p:graphicEl>
                                              <a:dgm id="{A63D945F-B57A-41DD-8CAF-9DD0E8264318}"/>
                                            </p:graphic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1">
                                            <p:graphicEl>
                                              <a:dgm id="{DB8F7DC7-3F73-4598-B52C-02FC44A6786C}"/>
                                            </p:graphic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1">
                                            <p:graphicEl>
                                              <a:dgm id="{A26F5277-787C-44E0-A7AB-24D06839BC85}"/>
                                            </p:graphic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1">
                                            <p:graphicEl>
                                              <a:dgm id="{7D201E3B-4CD1-4AE6-901A-AFCA3835512B}"/>
                                            </p:graphic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1">
                                            <p:graphicEl>
                                              <a:dgm id="{865D3F28-165B-4977-B13D-CE04CD99E2D1}"/>
                                            </p:graphic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1">
                                            <p:graphicEl>
                                              <a:dgm id="{EFAF69D0-692A-466C-A211-6925916D7046}"/>
                                            </p:graphic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1">
                                            <p:graphicEl>
                                              <a:dgm id="{C78A1D47-7291-4C0A-80D9-7B8B9B28CAB1}"/>
                                            </p:graphic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1">
                                            <p:graphicEl>
                                              <a:dgm id="{75AE0FB9-0023-45C5-AFA0-090152812813}"/>
                                            </p:graphicEl>
                                          </p:spTgt>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11">
                                            <p:graphicEl>
                                              <a:dgm id="{A6449030-36B3-4266-93BE-E0BAEB3512E1}"/>
                                            </p:graphicEl>
                                          </p:spTgt>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11">
                                            <p:graphicEl>
                                              <a:dgm id="{1EF78F26-7BEA-40D9-92D7-C38B55B8A75F}"/>
                                            </p:graphicEl>
                                          </p:spTgt>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3000"/>
                                  </p:stCondLst>
                                  <p:childTnLst>
                                    <p:set>
                                      <p:cBhvr>
                                        <p:cTn id="42" dur="1" fill="hold">
                                          <p:stCondLst>
                                            <p:cond delay="0"/>
                                          </p:stCondLst>
                                        </p:cTn>
                                        <p:tgtEl>
                                          <p:spTgt spid="3"/>
                                        </p:tgtEl>
                                        <p:attrNameLst>
                                          <p:attrName>style.visibility</p:attrName>
                                        </p:attrNameLst>
                                      </p:cBhvr>
                                      <p:to>
                                        <p:strVal val="visible"/>
                                      </p:to>
                                    </p:set>
                                  </p:childTnLst>
                                </p:cTn>
                              </p:par>
                            </p:childTnLst>
                          </p:cTn>
                        </p:par>
                        <p:par>
                          <p:cTn id="43" fill="hold">
                            <p:stCondLst>
                              <p:cond delay="8500"/>
                            </p:stCondLst>
                            <p:childTnLst>
                              <p:par>
                                <p:cTn id="44" presetID="1" presetClass="entr" presetSubtype="0" fill="hold" grpId="0" nodeType="afterEffect">
                                  <p:stCondLst>
                                    <p:cond delay="1500"/>
                                  </p:stCondLst>
                                  <p:childTnLst>
                                    <p:set>
                                      <p:cBhvr>
                                        <p:cTn id="45" dur="1" fill="hold">
                                          <p:stCondLst>
                                            <p:cond delay="0"/>
                                          </p:stCondLst>
                                        </p:cTn>
                                        <p:tgtEl>
                                          <p:spTgt spid="9"/>
                                        </p:tgtEl>
                                        <p:attrNameLst>
                                          <p:attrName>style.visibility</p:attrName>
                                        </p:attrNameLst>
                                      </p:cBhvr>
                                      <p:to>
                                        <p:strVal val="visible"/>
                                      </p:to>
                                    </p:set>
                                  </p:childTnLst>
                                </p:cTn>
                              </p:par>
                            </p:childTnLst>
                          </p:cTn>
                        </p:par>
                        <p:par>
                          <p:cTn id="46" fill="hold">
                            <p:stCondLst>
                              <p:cond delay="10000"/>
                            </p:stCondLst>
                            <p:childTnLst>
                              <p:par>
                                <p:cTn id="47" presetID="1" presetClass="entr" presetSubtype="0" fill="hold" grpId="0" nodeType="afterEffect">
                                  <p:stCondLst>
                                    <p:cond delay="150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1500"/>
                                  </p:stCondLst>
                                  <p:childTnLst>
                                    <p:set>
                                      <p:cBhvr>
                                        <p:cTn id="51" dur="1" fill="hold">
                                          <p:stCondLst>
                                            <p:cond delay="0"/>
                                          </p:stCondLst>
                                        </p:cTn>
                                        <p:tgtEl>
                                          <p:spTgt spid="14"/>
                                        </p:tgtEl>
                                        <p:attrNameLst>
                                          <p:attrName>style.visibility</p:attrName>
                                        </p:attrNameLst>
                                      </p:cBhvr>
                                      <p:to>
                                        <p:strVal val="visible"/>
                                      </p:to>
                                    </p:set>
                                  </p:childTnLst>
                                </p:cTn>
                              </p:par>
                            </p:childTnLst>
                          </p:cTn>
                        </p:par>
                        <p:par>
                          <p:cTn id="52" fill="hold">
                            <p:stCondLst>
                              <p:cond delay="13000"/>
                            </p:stCondLst>
                            <p:childTnLst>
                              <p:par>
                                <p:cTn id="53" presetID="1" presetClass="entr" presetSubtype="0" fill="hold" grpId="0" nodeType="afterEffect">
                                  <p:stCondLst>
                                    <p:cond delay="150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150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P spid="3" grpId="0" animBg="1"/>
      <p:bldP spid="9" grpId="0" animBg="1"/>
      <p:bldP spid="12"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64574" y="1756802"/>
            <a:ext cx="11225856" cy="4932713"/>
          </a:xfrm>
        </p:spPr>
        <p:txBody>
          <a:bodyPr>
            <a:noAutofit/>
          </a:bodyPr>
          <a:lstStyle/>
          <a:p>
            <a:pPr>
              <a:lnSpc>
                <a:spcPct val="110000"/>
              </a:lnSpc>
              <a:spcAft>
                <a:spcPts val="1200"/>
              </a:spcAft>
            </a:pPr>
            <a:r>
              <a:rPr lang="en-US" b="1" dirty="0">
                <a:solidFill>
                  <a:srgbClr val="C22A24"/>
                </a:solidFill>
              </a:rPr>
              <a:t>18 Recognition &amp; Rewards committees </a:t>
            </a:r>
            <a:r>
              <a:rPr lang="en-US" dirty="0"/>
              <a:t>from all 14 research universities, research institutes and funders </a:t>
            </a:r>
          </a:p>
          <a:p>
            <a:pPr>
              <a:lnSpc>
                <a:spcPct val="110000"/>
              </a:lnSpc>
              <a:spcAft>
                <a:spcPts val="1200"/>
              </a:spcAft>
            </a:pPr>
            <a:r>
              <a:rPr lang="en-US" dirty="0"/>
              <a:t>Committees stimulate intended culture change at </a:t>
            </a:r>
            <a:r>
              <a:rPr lang="en-US" b="1" dirty="0">
                <a:solidFill>
                  <a:srgbClr val="C22A24"/>
                </a:solidFill>
              </a:rPr>
              <a:t>institutional level</a:t>
            </a:r>
          </a:p>
          <a:p>
            <a:pPr>
              <a:lnSpc>
                <a:spcPct val="110000"/>
              </a:lnSpc>
              <a:spcAft>
                <a:spcPts val="1200"/>
              </a:spcAft>
            </a:pPr>
            <a:r>
              <a:rPr lang="en-US" dirty="0"/>
              <a:t>There is a great and </a:t>
            </a:r>
            <a:r>
              <a:rPr lang="en-US" b="1" dirty="0">
                <a:solidFill>
                  <a:srgbClr val="C22A24"/>
                </a:solidFill>
              </a:rPr>
              <a:t>inspiring diversity of approaches</a:t>
            </a:r>
          </a:p>
          <a:p>
            <a:pPr>
              <a:lnSpc>
                <a:spcPct val="110000"/>
              </a:lnSpc>
              <a:spcAft>
                <a:spcPts val="1200"/>
              </a:spcAft>
            </a:pPr>
            <a:r>
              <a:rPr lang="en-US" dirty="0"/>
              <a:t>Inspiring</a:t>
            </a:r>
            <a:r>
              <a:rPr lang="en-US" b="1" dirty="0"/>
              <a:t>, </a:t>
            </a:r>
            <a:r>
              <a:rPr lang="en-US" dirty="0"/>
              <a:t>experimenting, co-creation, </a:t>
            </a:r>
            <a:r>
              <a:rPr lang="en-US" b="1" dirty="0">
                <a:solidFill>
                  <a:srgbClr val="C22A24"/>
                </a:solidFill>
              </a:rPr>
              <a:t>sharing good practices </a:t>
            </a:r>
            <a:r>
              <a:rPr lang="en-US" dirty="0"/>
              <a:t>and mutual learning are central to the </a:t>
            </a:r>
            <a:r>
              <a:rPr lang="en-US" b="1" dirty="0">
                <a:solidFill>
                  <a:srgbClr val="C22A24"/>
                </a:solidFill>
              </a:rPr>
              <a:t>joint </a:t>
            </a:r>
            <a:r>
              <a:rPr lang="en-US" b="1" dirty="0" err="1">
                <a:solidFill>
                  <a:srgbClr val="C22A24"/>
                </a:solidFill>
              </a:rPr>
              <a:t>programme</a:t>
            </a:r>
            <a:endParaRPr lang="en-US" b="1" dirty="0">
              <a:solidFill>
                <a:srgbClr val="C22A24"/>
              </a:solidFill>
            </a:endParaRPr>
          </a:p>
          <a:p>
            <a:pPr>
              <a:lnSpc>
                <a:spcPct val="110000"/>
              </a:lnSpc>
              <a:spcAft>
                <a:spcPts val="1200"/>
              </a:spcAft>
            </a:pPr>
            <a:r>
              <a:rPr lang="en-US" dirty="0"/>
              <a:t>We stimulate this with regular (online) </a:t>
            </a:r>
            <a:r>
              <a:rPr lang="en-US" b="1" dirty="0">
                <a:solidFill>
                  <a:srgbClr val="C22A24"/>
                </a:solidFill>
              </a:rPr>
              <a:t>meetings</a:t>
            </a:r>
            <a:r>
              <a:rPr lang="en-US" dirty="0"/>
              <a:t>, </a:t>
            </a:r>
            <a:r>
              <a:rPr lang="en-US" b="1" dirty="0">
                <a:solidFill>
                  <a:srgbClr val="C22A24"/>
                </a:solidFill>
              </a:rPr>
              <a:t>Recognition &amp; Rewards Festival</a:t>
            </a:r>
            <a:r>
              <a:rPr lang="en-US" dirty="0">
                <a:solidFill>
                  <a:srgbClr val="EC6626"/>
                </a:solidFill>
              </a:rPr>
              <a:t> </a:t>
            </a:r>
            <a:r>
              <a:rPr lang="en-US" dirty="0"/>
              <a:t>and we develop an </a:t>
            </a:r>
            <a:r>
              <a:rPr lang="en-US" b="1" dirty="0">
                <a:solidFill>
                  <a:srgbClr val="C22A24"/>
                </a:solidFill>
              </a:rPr>
              <a:t>online community platform</a:t>
            </a:r>
            <a:endParaRPr lang="fr-FR" b="1" dirty="0">
              <a:solidFill>
                <a:srgbClr val="C22A24"/>
              </a:solidFill>
            </a:endParaRPr>
          </a:p>
        </p:txBody>
      </p:sp>
      <p:sp>
        <p:nvSpPr>
          <p:cNvPr id="4" name="Google Shape;229;p6">
            <a:extLst>
              <a:ext uri="{FF2B5EF4-FFF2-40B4-BE49-F238E27FC236}">
                <a16:creationId xmlns:a16="http://schemas.microsoft.com/office/drawing/2014/main" id="{53DC6D6E-C2D0-4FDE-9F9B-80C6A012E10F}"/>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Our approach</a:t>
            </a:r>
          </a:p>
        </p:txBody>
      </p:sp>
    </p:spTree>
    <p:extLst>
      <p:ext uri="{BB962C8B-B14F-4D97-AF65-F5344CB8AC3E}">
        <p14:creationId xmlns:p14="http://schemas.microsoft.com/office/powerpoint/2010/main" val="9497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EB2428EB-225E-4311-9BEE-72EE0A6A8786}"/>
              </a:ext>
            </a:extLst>
          </p:cNvPr>
          <p:cNvPicPr>
            <a:picLocks noChangeAspect="1"/>
          </p:cNvPicPr>
          <p:nvPr/>
        </p:nvPicPr>
        <p:blipFill>
          <a:blip r:embed="rId2"/>
          <a:stretch>
            <a:fillRect/>
          </a:stretch>
        </p:blipFill>
        <p:spPr>
          <a:xfrm>
            <a:off x="4779963" y="642938"/>
            <a:ext cx="2563813" cy="3675063"/>
          </a:xfrm>
          <a:prstGeom prst="rect">
            <a:avLst/>
          </a:prstGeom>
        </p:spPr>
      </p:pic>
      <p:pic>
        <p:nvPicPr>
          <p:cNvPr id="7" name="Afbeelding 6">
            <a:extLst>
              <a:ext uri="{FF2B5EF4-FFF2-40B4-BE49-F238E27FC236}">
                <a16:creationId xmlns:a16="http://schemas.microsoft.com/office/drawing/2014/main" id="{6A4DB88E-9D33-4667-9E66-22A056134A7E}"/>
              </a:ext>
            </a:extLst>
          </p:cNvPr>
          <p:cNvPicPr>
            <a:picLocks noChangeAspect="1"/>
          </p:cNvPicPr>
          <p:nvPr/>
        </p:nvPicPr>
        <p:blipFill>
          <a:blip r:embed="rId3"/>
          <a:stretch>
            <a:fillRect/>
          </a:stretch>
        </p:blipFill>
        <p:spPr>
          <a:xfrm>
            <a:off x="4779963" y="4386263"/>
            <a:ext cx="1249363" cy="1825625"/>
          </a:xfrm>
          <a:prstGeom prst="rect">
            <a:avLst/>
          </a:prstGeom>
        </p:spPr>
      </p:pic>
      <p:pic>
        <p:nvPicPr>
          <p:cNvPr id="5" name="Afbeelding 4">
            <a:extLst>
              <a:ext uri="{FF2B5EF4-FFF2-40B4-BE49-F238E27FC236}">
                <a16:creationId xmlns:a16="http://schemas.microsoft.com/office/drawing/2014/main" id="{8C49F7A4-186D-4CAA-9B82-C8FAE63ACD7B}"/>
              </a:ext>
            </a:extLst>
          </p:cNvPr>
          <p:cNvPicPr>
            <a:picLocks noChangeAspect="1"/>
          </p:cNvPicPr>
          <p:nvPr/>
        </p:nvPicPr>
        <p:blipFill>
          <a:blip r:embed="rId4"/>
          <a:stretch>
            <a:fillRect/>
          </a:stretch>
        </p:blipFill>
        <p:spPr>
          <a:xfrm>
            <a:off x="6097588" y="4386263"/>
            <a:ext cx="1246188" cy="1825625"/>
          </a:xfrm>
          <a:prstGeom prst="rect">
            <a:avLst/>
          </a:prstGeom>
        </p:spPr>
      </p:pic>
      <p:pic>
        <p:nvPicPr>
          <p:cNvPr id="6" name="Afbeelding 5">
            <a:extLst>
              <a:ext uri="{FF2B5EF4-FFF2-40B4-BE49-F238E27FC236}">
                <a16:creationId xmlns:a16="http://schemas.microsoft.com/office/drawing/2014/main" id="{C199FC82-D79D-438E-ACEA-0F4CFC0EBBA9}"/>
              </a:ext>
            </a:extLst>
          </p:cNvPr>
          <p:cNvPicPr>
            <a:picLocks noChangeAspect="1"/>
          </p:cNvPicPr>
          <p:nvPr/>
        </p:nvPicPr>
        <p:blipFill>
          <a:blip r:embed="rId5"/>
          <a:stretch>
            <a:fillRect/>
          </a:stretch>
        </p:blipFill>
        <p:spPr>
          <a:xfrm>
            <a:off x="7412038" y="642938"/>
            <a:ext cx="4141788" cy="2878138"/>
          </a:xfrm>
          <a:prstGeom prst="rect">
            <a:avLst/>
          </a:prstGeom>
        </p:spPr>
      </p:pic>
      <p:pic>
        <p:nvPicPr>
          <p:cNvPr id="9" name="Afbeelding 8">
            <a:extLst>
              <a:ext uri="{FF2B5EF4-FFF2-40B4-BE49-F238E27FC236}">
                <a16:creationId xmlns:a16="http://schemas.microsoft.com/office/drawing/2014/main" id="{78738308-ADD8-4A3F-A21B-54BD871DDA5D}"/>
              </a:ext>
            </a:extLst>
          </p:cNvPr>
          <p:cNvPicPr>
            <a:picLocks noChangeAspect="1"/>
          </p:cNvPicPr>
          <p:nvPr/>
        </p:nvPicPr>
        <p:blipFill>
          <a:blip r:embed="rId6"/>
          <a:stretch>
            <a:fillRect/>
          </a:stretch>
        </p:blipFill>
        <p:spPr>
          <a:xfrm>
            <a:off x="7412038" y="3589338"/>
            <a:ext cx="1943100" cy="1522413"/>
          </a:xfrm>
          <a:prstGeom prst="rect">
            <a:avLst/>
          </a:prstGeom>
        </p:spPr>
      </p:pic>
      <p:pic>
        <p:nvPicPr>
          <p:cNvPr id="4" name="Afbeelding 2">
            <a:extLst>
              <a:ext uri="{FF2B5EF4-FFF2-40B4-BE49-F238E27FC236}">
                <a16:creationId xmlns:a16="http://schemas.microsoft.com/office/drawing/2014/main" id="{0CBB55CF-7CDE-472C-9105-C2EA89A73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038" y="5178425"/>
            <a:ext cx="1943100" cy="1033463"/>
          </a:xfrm>
          <a:prstGeom prst="rect">
            <a:avLst/>
          </a:prstGeom>
        </p:spPr>
      </p:pic>
      <p:pic>
        <p:nvPicPr>
          <p:cNvPr id="11" name="Afbeelding 10">
            <a:extLst>
              <a:ext uri="{FF2B5EF4-FFF2-40B4-BE49-F238E27FC236}">
                <a16:creationId xmlns:a16="http://schemas.microsoft.com/office/drawing/2014/main" id="{4BB98B22-0681-4F9A-9039-0BBF14AA36A8}"/>
              </a:ext>
            </a:extLst>
          </p:cNvPr>
          <p:cNvPicPr>
            <a:picLocks noChangeAspect="1"/>
          </p:cNvPicPr>
          <p:nvPr/>
        </p:nvPicPr>
        <p:blipFill>
          <a:blip r:embed="rId8"/>
          <a:stretch>
            <a:fillRect/>
          </a:stretch>
        </p:blipFill>
        <p:spPr>
          <a:xfrm>
            <a:off x="9423400" y="3589338"/>
            <a:ext cx="2130425" cy="2622550"/>
          </a:xfrm>
          <a:prstGeom prst="rect">
            <a:avLst/>
          </a:prstGeom>
        </p:spPr>
      </p:pic>
      <p:sp>
        <p:nvSpPr>
          <p:cNvPr id="2" name="Titre 1">
            <a:extLst>
              <a:ext uri="{FF2B5EF4-FFF2-40B4-BE49-F238E27FC236}">
                <a16:creationId xmlns:a16="http://schemas.microsoft.com/office/drawing/2014/main" id="{9696A15B-9D11-4091-8F39-8F55E289FCAA}"/>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300" kern="1200" dirty="0">
                <a:solidFill>
                  <a:srgbClr val="FFFFFF"/>
                </a:solidFill>
                <a:latin typeface="Avenir Black" panose="020B0803020203020204" pitchFamily="34" charset="-78"/>
                <a:cs typeface="Avenir Black" panose="020B0803020203020204" pitchFamily="34" charset="-78"/>
              </a:rPr>
              <a:t>Institutions translate position paper to own </a:t>
            </a:r>
            <a:r>
              <a:rPr lang="en-US" sz="3300" kern="1200" dirty="0" err="1">
                <a:solidFill>
                  <a:srgbClr val="FFFFFF"/>
                </a:solidFill>
                <a:latin typeface="Avenir Black" panose="020B0803020203020204" pitchFamily="34" charset="-78"/>
                <a:cs typeface="Avenir Black" panose="020B0803020203020204" pitchFamily="34" charset="-78"/>
              </a:rPr>
              <a:t>organisation</a:t>
            </a:r>
            <a:endParaRPr lang="en-US" sz="3300" kern="1200" dirty="0">
              <a:solidFill>
                <a:srgbClr val="FFFFFF"/>
              </a:solidFill>
              <a:latin typeface="Avenir Black" panose="020B0803020203020204" pitchFamily="34" charset="-78"/>
              <a:cs typeface="Avenir Black" panose="020B0803020203020204" pitchFamily="34" charset="-78"/>
            </a:endParaRPr>
          </a:p>
        </p:txBody>
      </p:sp>
    </p:spTree>
    <p:extLst>
      <p:ext uri="{BB962C8B-B14F-4D97-AF65-F5344CB8AC3E}">
        <p14:creationId xmlns:p14="http://schemas.microsoft.com/office/powerpoint/2010/main" val="14216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F95EB74-82B3-C25B-8F55-A6A4820C859B}"/>
              </a:ext>
            </a:extLst>
          </p:cNvPr>
          <p:cNvPicPr>
            <a:picLocks noChangeAspect="1"/>
          </p:cNvPicPr>
          <p:nvPr/>
        </p:nvPicPr>
        <p:blipFill>
          <a:blip r:embed="rId2"/>
          <a:stretch>
            <a:fillRect/>
          </a:stretch>
        </p:blipFill>
        <p:spPr>
          <a:xfrm>
            <a:off x="1265012" y="0"/>
            <a:ext cx="9661976" cy="6858000"/>
          </a:xfrm>
          <a:prstGeom prst="rect">
            <a:avLst/>
          </a:prstGeom>
        </p:spPr>
      </p:pic>
    </p:spTree>
    <p:extLst>
      <p:ext uri="{BB962C8B-B14F-4D97-AF65-F5344CB8AC3E}">
        <p14:creationId xmlns:p14="http://schemas.microsoft.com/office/powerpoint/2010/main" val="1426227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A15B-9D11-4091-8F39-8F55E289FCAA}"/>
              </a:ext>
            </a:extLst>
          </p:cNvPr>
          <p:cNvSpPr>
            <a:spLocks noGrp="1"/>
          </p:cNvSpPr>
          <p:nvPr>
            <p:ph type="title"/>
          </p:nvPr>
        </p:nvSpPr>
        <p:spPr>
          <a:xfrm>
            <a:off x="907128" y="168484"/>
            <a:ext cx="9853123" cy="1325563"/>
          </a:xfrm>
        </p:spPr>
        <p:txBody>
          <a:bodyPr/>
          <a:lstStyle/>
          <a:p>
            <a:pPr algn="ctr"/>
            <a:r>
              <a:rPr lang="fr-FR" dirty="0">
                <a:latin typeface="Avenir Black" panose="020B0803020203020204" pitchFamily="34" charset="-78"/>
                <a:cs typeface="Avenir Black" panose="020B0803020203020204" pitchFamily="34" charset="-78"/>
              </a:rPr>
              <a:t>Bottom-up &amp; Top-down  </a:t>
            </a:r>
          </a:p>
        </p:txBody>
      </p:sp>
      <p:sp>
        <p:nvSpPr>
          <p:cNvPr id="6" name="Tekstvak 5">
            <a:extLst>
              <a:ext uri="{FF2B5EF4-FFF2-40B4-BE49-F238E27FC236}">
                <a16:creationId xmlns:a16="http://schemas.microsoft.com/office/drawing/2014/main" id="{C244A39E-9D07-4EDC-92C5-ED6B328ED38E}"/>
              </a:ext>
            </a:extLst>
          </p:cNvPr>
          <p:cNvSpPr txBox="1"/>
          <p:nvPr/>
        </p:nvSpPr>
        <p:spPr>
          <a:xfrm>
            <a:off x="7507767" y="1671466"/>
            <a:ext cx="4082006" cy="2899448"/>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C6626"/>
                </a:solidFill>
                <a:effectLst/>
                <a:uLnTx/>
                <a:uFillTx/>
                <a:latin typeface="Arial" panose="020B0604020202020204" pitchFamily="34" charset="0"/>
                <a:ea typeface="+mn-ea"/>
                <a:cs typeface="Arial" panose="020B0604020202020204" pitchFamily="34" charset="0"/>
              </a:rPr>
              <a:t>National steering </a:t>
            </a:r>
            <a:r>
              <a:rPr kumimoji="0" lang="nl-NL" sz="2800" b="1" i="0" u="none" strike="noStrike" kern="1200" cap="none" spc="0" normalizeH="0" baseline="0" noProof="0" dirty="0" err="1">
                <a:ln>
                  <a:noFill/>
                </a:ln>
                <a:solidFill>
                  <a:srgbClr val="EC6626"/>
                </a:solidFill>
                <a:effectLst/>
                <a:uLnTx/>
                <a:uFillTx/>
                <a:latin typeface="Arial" panose="020B0604020202020204" pitchFamily="34" charset="0"/>
                <a:ea typeface="+mn-ea"/>
                <a:cs typeface="Arial" panose="020B0604020202020204" pitchFamily="34" charset="0"/>
              </a:rPr>
              <a:t>group</a:t>
            </a:r>
            <a:r>
              <a:rPr kumimoji="0" lang="nl-NL" sz="2800" b="1" i="0" u="none" strike="noStrike" kern="1200" cap="none" spc="0" normalizeH="0" baseline="0" noProof="0" dirty="0">
                <a:ln>
                  <a:noFill/>
                </a:ln>
                <a:solidFill>
                  <a:srgbClr val="EC6626"/>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responsible for monitoring cohesion and encouraging parties to be mutually consistent and show courage</a:t>
            </a:r>
            <a:endPar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kstvak 7">
            <a:extLst>
              <a:ext uri="{FF2B5EF4-FFF2-40B4-BE49-F238E27FC236}">
                <a16:creationId xmlns:a16="http://schemas.microsoft.com/office/drawing/2014/main" id="{A0C3CDFF-159B-41F1-BA38-3D6C8D255F68}"/>
              </a:ext>
            </a:extLst>
          </p:cNvPr>
          <p:cNvSpPr txBox="1"/>
          <p:nvPr/>
        </p:nvSpPr>
        <p:spPr>
          <a:xfrm>
            <a:off x="286562" y="3262722"/>
            <a:ext cx="3831229" cy="3410164"/>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nl-NL" sz="2800" b="1" i="0" u="none" strike="noStrike" kern="1200" cap="none" spc="0" normalizeH="0" baseline="0" noProof="0" dirty="0" err="1">
                <a:ln>
                  <a:noFill/>
                </a:ln>
                <a:solidFill>
                  <a:srgbClr val="EC6626"/>
                </a:solidFill>
                <a:effectLst/>
                <a:uLnTx/>
                <a:uFillTx/>
                <a:latin typeface="Arial" panose="020B0604020202020204" pitchFamily="34" charset="0"/>
                <a:ea typeface="+mn-ea"/>
                <a:cs typeface="Arial" panose="020B0604020202020204" pitchFamily="34" charset="0"/>
              </a:rPr>
              <a:t>broad</a:t>
            </a:r>
            <a:r>
              <a:rPr kumimoji="0" lang="nl-NL" sz="2800" b="1" i="0" u="none" strike="noStrike" kern="1200" cap="none" spc="0" normalizeH="0" baseline="0" noProof="0" dirty="0">
                <a:ln>
                  <a:noFill/>
                </a:ln>
                <a:solidFill>
                  <a:srgbClr val="EC6626"/>
                </a:solidFill>
                <a:effectLst/>
                <a:uLnTx/>
                <a:uFillTx/>
                <a:latin typeface="Arial" panose="020B0604020202020204" pitchFamily="34" charset="0"/>
                <a:ea typeface="+mn-ea"/>
                <a:cs typeface="Arial" panose="020B0604020202020204" pitchFamily="34" charset="0"/>
              </a:rPr>
              <a:t> </a:t>
            </a:r>
            <a:r>
              <a:rPr kumimoji="0" lang="nl-NL" sz="2800" b="1" i="0" u="none" strike="noStrike" kern="1200" cap="none" spc="0" normalizeH="0" baseline="0" noProof="0" dirty="0" err="1">
                <a:ln>
                  <a:noFill/>
                </a:ln>
                <a:solidFill>
                  <a:srgbClr val="EC6626"/>
                </a:solidFill>
                <a:effectLst/>
                <a:uLnTx/>
                <a:uFillTx/>
                <a:latin typeface="Arial" panose="020B0604020202020204" pitchFamily="34" charset="0"/>
                <a:ea typeface="+mn-ea"/>
                <a:cs typeface="Arial" panose="020B0604020202020204" pitchFamily="34" charset="0"/>
              </a:rPr>
              <a:t>dialogue</a:t>
            </a:r>
            <a:r>
              <a:rPr kumimoji="0" lang="nl-NL" sz="2800" b="1" i="0" u="none" strike="noStrike" kern="1200" cap="none" spc="0" normalizeH="0" baseline="0" noProof="0" dirty="0">
                <a:ln>
                  <a:noFill/>
                </a:ln>
                <a:solidFill>
                  <a:srgbClr val="EC6626"/>
                </a:solidFill>
                <a:effectLst/>
                <a:uLnTx/>
                <a:uFillTx/>
                <a:latin typeface="Arial" panose="020B0604020202020204" pitchFamily="34" charset="0"/>
                <a:ea typeface="+mn-ea"/>
                <a:cs typeface="Arial" panose="020B0604020202020204" pitchFamily="34" charset="0"/>
              </a:rPr>
              <a:t> in </a:t>
            </a:r>
            <a:r>
              <a:rPr kumimoji="0" lang="nl-NL" sz="2800" b="1" i="0" u="none" strike="noStrike" kern="1200" cap="none" spc="0" normalizeH="0" baseline="0" noProof="0" dirty="0" err="1">
                <a:ln>
                  <a:noFill/>
                </a:ln>
                <a:solidFill>
                  <a:srgbClr val="EC6626"/>
                </a:solidFill>
                <a:effectLst/>
                <a:uLnTx/>
                <a:uFillTx/>
                <a:latin typeface="Arial" panose="020B0604020202020204" pitchFamily="34" charset="0"/>
                <a:ea typeface="+mn-ea"/>
                <a:cs typeface="Arial" panose="020B0604020202020204" pitchFamily="34" charset="0"/>
              </a:rPr>
              <a:t>academia</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important: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Scientists</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should</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able</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discuss</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recognition</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&amp;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rewards</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and</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influence</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how</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they</a:t>
            </a:r>
            <a:r>
              <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are </a:t>
            </a:r>
            <a:r>
              <a:rPr kumimoji="0" lang="nl-NL"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assessed</a:t>
            </a:r>
            <a:endParaRPr kumimoji="0" lang="nl-NL"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Graphic 11" descr="Caret omlaag met effen opvulling">
            <a:extLst>
              <a:ext uri="{FF2B5EF4-FFF2-40B4-BE49-F238E27FC236}">
                <a16:creationId xmlns:a16="http://schemas.microsoft.com/office/drawing/2014/main" id="{167CF1E8-5D96-4183-AB85-65D044DF51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464" y="4169310"/>
            <a:ext cx="1928000" cy="1928000"/>
          </a:xfrm>
          <a:prstGeom prst="rect">
            <a:avLst/>
          </a:prstGeom>
        </p:spPr>
      </p:pic>
      <p:pic>
        <p:nvPicPr>
          <p:cNvPr id="14" name="Graphic 13" descr="Caret omhoog met effen opvulling">
            <a:extLst>
              <a:ext uri="{FF2B5EF4-FFF2-40B4-BE49-F238E27FC236}">
                <a16:creationId xmlns:a16="http://schemas.microsoft.com/office/drawing/2014/main" id="{8B1CE9DF-47F6-4181-8B60-4590C42513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5482" y="1671466"/>
            <a:ext cx="1928000" cy="1928000"/>
          </a:xfrm>
          <a:prstGeom prst="rect">
            <a:avLst/>
          </a:prstGeom>
        </p:spPr>
      </p:pic>
      <p:pic>
        <p:nvPicPr>
          <p:cNvPr id="15" name="Afbeelding 14">
            <a:extLst>
              <a:ext uri="{FF2B5EF4-FFF2-40B4-BE49-F238E27FC236}">
                <a16:creationId xmlns:a16="http://schemas.microsoft.com/office/drawing/2014/main" id="{90478266-D6DE-40EF-837C-2B0B8FA9BB7E}"/>
              </a:ext>
            </a:extLst>
          </p:cNvPr>
          <p:cNvPicPr>
            <a:picLocks noChangeAspect="1"/>
          </p:cNvPicPr>
          <p:nvPr/>
        </p:nvPicPr>
        <p:blipFill>
          <a:blip r:embed="rId7"/>
          <a:stretch>
            <a:fillRect/>
          </a:stretch>
        </p:blipFill>
        <p:spPr>
          <a:xfrm>
            <a:off x="4117791" y="2897638"/>
            <a:ext cx="3742355" cy="2883355"/>
          </a:xfrm>
          <a:prstGeom prst="rect">
            <a:avLst/>
          </a:prstGeom>
        </p:spPr>
      </p:pic>
    </p:spTree>
    <p:extLst>
      <p:ext uri="{BB962C8B-B14F-4D97-AF65-F5344CB8AC3E}">
        <p14:creationId xmlns:p14="http://schemas.microsoft.com/office/powerpoint/2010/main" val="10255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6069A8C-DB64-D373-DB03-0F3E09F3F48F}"/>
              </a:ext>
            </a:extLst>
          </p:cNvPr>
          <p:cNvSpPr/>
          <p:nvPr/>
        </p:nvSpPr>
        <p:spPr>
          <a:xfrm>
            <a:off x="5391176" y="-27331"/>
            <a:ext cx="1322131" cy="42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hoek: afgeronde hoeken 4">
            <a:extLst>
              <a:ext uri="{FF2B5EF4-FFF2-40B4-BE49-F238E27FC236}">
                <a16:creationId xmlns:a16="http://schemas.microsoft.com/office/drawing/2014/main" id="{7A007A07-AF26-A5A0-FEEF-86B095057AD8}"/>
              </a:ext>
            </a:extLst>
          </p:cNvPr>
          <p:cNvSpPr/>
          <p:nvPr/>
        </p:nvSpPr>
        <p:spPr>
          <a:xfrm>
            <a:off x="1331789" y="487240"/>
            <a:ext cx="9285758" cy="1024997"/>
          </a:xfrm>
          <a:custGeom>
            <a:avLst/>
            <a:gdLst>
              <a:gd name="connsiteX0" fmla="*/ 0 w 9285758"/>
              <a:gd name="connsiteY0" fmla="*/ 170836 h 1024997"/>
              <a:gd name="connsiteX1" fmla="*/ 170836 w 9285758"/>
              <a:gd name="connsiteY1" fmla="*/ 0 h 1024997"/>
              <a:gd name="connsiteX2" fmla="*/ 856549 w 9285758"/>
              <a:gd name="connsiteY2" fmla="*/ 0 h 1024997"/>
              <a:gd name="connsiteX3" fmla="*/ 1631703 w 9285758"/>
              <a:gd name="connsiteY3" fmla="*/ 0 h 1024997"/>
              <a:gd name="connsiteX4" fmla="*/ 2317417 w 9285758"/>
              <a:gd name="connsiteY4" fmla="*/ 0 h 1024997"/>
              <a:gd name="connsiteX5" fmla="*/ 2734807 w 9285758"/>
              <a:gd name="connsiteY5" fmla="*/ 0 h 1024997"/>
              <a:gd name="connsiteX6" fmla="*/ 3331080 w 9285758"/>
              <a:gd name="connsiteY6" fmla="*/ 0 h 1024997"/>
              <a:gd name="connsiteX7" fmla="*/ 4016793 w 9285758"/>
              <a:gd name="connsiteY7" fmla="*/ 0 h 1024997"/>
              <a:gd name="connsiteX8" fmla="*/ 4344743 w 9285758"/>
              <a:gd name="connsiteY8" fmla="*/ 0 h 1024997"/>
              <a:gd name="connsiteX9" fmla="*/ 5030456 w 9285758"/>
              <a:gd name="connsiteY9" fmla="*/ 0 h 1024997"/>
              <a:gd name="connsiteX10" fmla="*/ 5537288 w 9285758"/>
              <a:gd name="connsiteY10" fmla="*/ 0 h 1024997"/>
              <a:gd name="connsiteX11" fmla="*/ 6312442 w 9285758"/>
              <a:gd name="connsiteY11" fmla="*/ 0 h 1024997"/>
              <a:gd name="connsiteX12" fmla="*/ 6819273 w 9285758"/>
              <a:gd name="connsiteY12" fmla="*/ 0 h 1024997"/>
              <a:gd name="connsiteX13" fmla="*/ 7504987 w 9285758"/>
              <a:gd name="connsiteY13" fmla="*/ 0 h 1024997"/>
              <a:gd name="connsiteX14" fmla="*/ 8011818 w 9285758"/>
              <a:gd name="connsiteY14" fmla="*/ 0 h 1024997"/>
              <a:gd name="connsiteX15" fmla="*/ 8518650 w 9285758"/>
              <a:gd name="connsiteY15" fmla="*/ 0 h 1024997"/>
              <a:gd name="connsiteX16" fmla="*/ 9114922 w 9285758"/>
              <a:gd name="connsiteY16" fmla="*/ 0 h 1024997"/>
              <a:gd name="connsiteX17" fmla="*/ 9285758 w 9285758"/>
              <a:gd name="connsiteY17" fmla="*/ 170836 h 1024997"/>
              <a:gd name="connsiteX18" fmla="*/ 9285758 w 9285758"/>
              <a:gd name="connsiteY18" fmla="*/ 491999 h 1024997"/>
              <a:gd name="connsiteX19" fmla="*/ 9285758 w 9285758"/>
              <a:gd name="connsiteY19" fmla="*/ 854161 h 1024997"/>
              <a:gd name="connsiteX20" fmla="*/ 9114922 w 9285758"/>
              <a:gd name="connsiteY20" fmla="*/ 1024997 h 1024997"/>
              <a:gd name="connsiteX21" fmla="*/ 8697531 w 9285758"/>
              <a:gd name="connsiteY21" fmla="*/ 1024997 h 1024997"/>
              <a:gd name="connsiteX22" fmla="*/ 7922377 w 9285758"/>
              <a:gd name="connsiteY22" fmla="*/ 1024997 h 1024997"/>
              <a:gd name="connsiteX23" fmla="*/ 7326105 w 9285758"/>
              <a:gd name="connsiteY23" fmla="*/ 1024997 h 1024997"/>
              <a:gd name="connsiteX24" fmla="*/ 6550951 w 9285758"/>
              <a:gd name="connsiteY24" fmla="*/ 1024997 h 1024997"/>
              <a:gd name="connsiteX25" fmla="*/ 5954678 w 9285758"/>
              <a:gd name="connsiteY25" fmla="*/ 1024997 h 1024997"/>
              <a:gd name="connsiteX26" fmla="*/ 5626728 w 9285758"/>
              <a:gd name="connsiteY26" fmla="*/ 1024997 h 1024997"/>
              <a:gd name="connsiteX27" fmla="*/ 5209338 w 9285758"/>
              <a:gd name="connsiteY27" fmla="*/ 1024997 h 1024997"/>
              <a:gd name="connsiteX28" fmla="*/ 4613065 w 9285758"/>
              <a:gd name="connsiteY28" fmla="*/ 1024997 h 1024997"/>
              <a:gd name="connsiteX29" fmla="*/ 3837911 w 9285758"/>
              <a:gd name="connsiteY29" fmla="*/ 1024997 h 1024997"/>
              <a:gd name="connsiteX30" fmla="*/ 3062757 w 9285758"/>
              <a:gd name="connsiteY30" fmla="*/ 1024997 h 1024997"/>
              <a:gd name="connsiteX31" fmla="*/ 2287603 w 9285758"/>
              <a:gd name="connsiteY31" fmla="*/ 1024997 h 1024997"/>
              <a:gd name="connsiteX32" fmla="*/ 1959653 w 9285758"/>
              <a:gd name="connsiteY32" fmla="*/ 1024997 h 1024997"/>
              <a:gd name="connsiteX33" fmla="*/ 1363381 w 9285758"/>
              <a:gd name="connsiteY33" fmla="*/ 1024997 h 1024997"/>
              <a:gd name="connsiteX34" fmla="*/ 767108 w 9285758"/>
              <a:gd name="connsiteY34" fmla="*/ 1024997 h 1024997"/>
              <a:gd name="connsiteX35" fmla="*/ 170836 w 9285758"/>
              <a:gd name="connsiteY35" fmla="*/ 1024997 h 1024997"/>
              <a:gd name="connsiteX36" fmla="*/ 0 w 9285758"/>
              <a:gd name="connsiteY36" fmla="*/ 854161 h 1024997"/>
              <a:gd name="connsiteX37" fmla="*/ 0 w 9285758"/>
              <a:gd name="connsiteY37" fmla="*/ 512499 h 1024997"/>
              <a:gd name="connsiteX38" fmla="*/ 0 w 9285758"/>
              <a:gd name="connsiteY38" fmla="*/ 170836 h 10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85758" h="1024997" fill="none" extrusionOk="0">
                <a:moveTo>
                  <a:pt x="0" y="170836"/>
                </a:moveTo>
                <a:cubicBezTo>
                  <a:pt x="-6650" y="74856"/>
                  <a:pt x="69045" y="14610"/>
                  <a:pt x="170836" y="0"/>
                </a:cubicBezTo>
                <a:cubicBezTo>
                  <a:pt x="364576" y="-3635"/>
                  <a:pt x="518869" y="9043"/>
                  <a:pt x="856549" y="0"/>
                </a:cubicBezTo>
                <a:cubicBezTo>
                  <a:pt x="1194229" y="-9043"/>
                  <a:pt x="1336718" y="43600"/>
                  <a:pt x="1631703" y="0"/>
                </a:cubicBezTo>
                <a:cubicBezTo>
                  <a:pt x="1926688" y="-43600"/>
                  <a:pt x="1997836" y="31522"/>
                  <a:pt x="2317417" y="0"/>
                </a:cubicBezTo>
                <a:cubicBezTo>
                  <a:pt x="2636998" y="-31522"/>
                  <a:pt x="2568799" y="41796"/>
                  <a:pt x="2734807" y="0"/>
                </a:cubicBezTo>
                <a:cubicBezTo>
                  <a:pt x="2900815" y="-41796"/>
                  <a:pt x="3155926" y="56328"/>
                  <a:pt x="3331080" y="0"/>
                </a:cubicBezTo>
                <a:cubicBezTo>
                  <a:pt x="3506234" y="-56328"/>
                  <a:pt x="3807862" y="52347"/>
                  <a:pt x="4016793" y="0"/>
                </a:cubicBezTo>
                <a:cubicBezTo>
                  <a:pt x="4225724" y="-52347"/>
                  <a:pt x="4270195" y="37082"/>
                  <a:pt x="4344743" y="0"/>
                </a:cubicBezTo>
                <a:cubicBezTo>
                  <a:pt x="4419291" y="-37082"/>
                  <a:pt x="4743837" y="13574"/>
                  <a:pt x="5030456" y="0"/>
                </a:cubicBezTo>
                <a:cubicBezTo>
                  <a:pt x="5317075" y="-13574"/>
                  <a:pt x="5309571" y="24833"/>
                  <a:pt x="5537288" y="0"/>
                </a:cubicBezTo>
                <a:cubicBezTo>
                  <a:pt x="5765005" y="-24833"/>
                  <a:pt x="5961402" y="34478"/>
                  <a:pt x="6312442" y="0"/>
                </a:cubicBezTo>
                <a:cubicBezTo>
                  <a:pt x="6663482" y="-34478"/>
                  <a:pt x="6584826" y="2972"/>
                  <a:pt x="6819273" y="0"/>
                </a:cubicBezTo>
                <a:cubicBezTo>
                  <a:pt x="7053720" y="-2972"/>
                  <a:pt x="7351966" y="6145"/>
                  <a:pt x="7504987" y="0"/>
                </a:cubicBezTo>
                <a:cubicBezTo>
                  <a:pt x="7658008" y="-6145"/>
                  <a:pt x="7765964" y="22236"/>
                  <a:pt x="8011818" y="0"/>
                </a:cubicBezTo>
                <a:cubicBezTo>
                  <a:pt x="8257672" y="-22236"/>
                  <a:pt x="8345823" y="15965"/>
                  <a:pt x="8518650" y="0"/>
                </a:cubicBezTo>
                <a:cubicBezTo>
                  <a:pt x="8691477" y="-15965"/>
                  <a:pt x="8994130" y="41219"/>
                  <a:pt x="9114922" y="0"/>
                </a:cubicBezTo>
                <a:cubicBezTo>
                  <a:pt x="9217741" y="-24983"/>
                  <a:pt x="9289211" y="70465"/>
                  <a:pt x="9285758" y="170836"/>
                </a:cubicBezTo>
                <a:cubicBezTo>
                  <a:pt x="9300439" y="305073"/>
                  <a:pt x="9273975" y="334626"/>
                  <a:pt x="9285758" y="491999"/>
                </a:cubicBezTo>
                <a:cubicBezTo>
                  <a:pt x="9297541" y="649372"/>
                  <a:pt x="9259776" y="753002"/>
                  <a:pt x="9285758" y="854161"/>
                </a:cubicBezTo>
                <a:cubicBezTo>
                  <a:pt x="9275652" y="949225"/>
                  <a:pt x="9209505" y="1028258"/>
                  <a:pt x="9114922" y="1024997"/>
                </a:cubicBezTo>
                <a:cubicBezTo>
                  <a:pt x="9020575" y="1034983"/>
                  <a:pt x="8885749" y="991233"/>
                  <a:pt x="8697531" y="1024997"/>
                </a:cubicBezTo>
                <a:cubicBezTo>
                  <a:pt x="8509313" y="1058761"/>
                  <a:pt x="8301059" y="982393"/>
                  <a:pt x="7922377" y="1024997"/>
                </a:cubicBezTo>
                <a:cubicBezTo>
                  <a:pt x="7543695" y="1067601"/>
                  <a:pt x="7614452" y="1013432"/>
                  <a:pt x="7326105" y="1024997"/>
                </a:cubicBezTo>
                <a:cubicBezTo>
                  <a:pt x="7037758" y="1036562"/>
                  <a:pt x="6746607" y="949852"/>
                  <a:pt x="6550951" y="1024997"/>
                </a:cubicBezTo>
                <a:cubicBezTo>
                  <a:pt x="6355295" y="1100142"/>
                  <a:pt x="6220463" y="980381"/>
                  <a:pt x="5954678" y="1024997"/>
                </a:cubicBezTo>
                <a:cubicBezTo>
                  <a:pt x="5688893" y="1069613"/>
                  <a:pt x="5728415" y="1005442"/>
                  <a:pt x="5626728" y="1024997"/>
                </a:cubicBezTo>
                <a:cubicBezTo>
                  <a:pt x="5525041" y="1044552"/>
                  <a:pt x="5365831" y="997848"/>
                  <a:pt x="5209338" y="1024997"/>
                </a:cubicBezTo>
                <a:cubicBezTo>
                  <a:pt x="5052845" y="1052146"/>
                  <a:pt x="4866201" y="992493"/>
                  <a:pt x="4613065" y="1024997"/>
                </a:cubicBezTo>
                <a:cubicBezTo>
                  <a:pt x="4359929" y="1057501"/>
                  <a:pt x="4007456" y="1012277"/>
                  <a:pt x="3837911" y="1024997"/>
                </a:cubicBezTo>
                <a:cubicBezTo>
                  <a:pt x="3668366" y="1037717"/>
                  <a:pt x="3253725" y="1004136"/>
                  <a:pt x="3062757" y="1024997"/>
                </a:cubicBezTo>
                <a:cubicBezTo>
                  <a:pt x="2871789" y="1045858"/>
                  <a:pt x="2483523" y="973659"/>
                  <a:pt x="2287603" y="1024997"/>
                </a:cubicBezTo>
                <a:cubicBezTo>
                  <a:pt x="2091683" y="1076335"/>
                  <a:pt x="2080838" y="1010305"/>
                  <a:pt x="1959653" y="1024997"/>
                </a:cubicBezTo>
                <a:cubicBezTo>
                  <a:pt x="1838468" y="1039689"/>
                  <a:pt x="1653926" y="964088"/>
                  <a:pt x="1363381" y="1024997"/>
                </a:cubicBezTo>
                <a:cubicBezTo>
                  <a:pt x="1072836" y="1085906"/>
                  <a:pt x="1033946" y="1018269"/>
                  <a:pt x="767108" y="1024997"/>
                </a:cubicBezTo>
                <a:cubicBezTo>
                  <a:pt x="500270" y="1031725"/>
                  <a:pt x="356970" y="983630"/>
                  <a:pt x="170836" y="1024997"/>
                </a:cubicBezTo>
                <a:cubicBezTo>
                  <a:pt x="70384" y="1009271"/>
                  <a:pt x="3657" y="948506"/>
                  <a:pt x="0" y="854161"/>
                </a:cubicBezTo>
                <a:cubicBezTo>
                  <a:pt x="-26518" y="735690"/>
                  <a:pt x="10612" y="616946"/>
                  <a:pt x="0" y="512499"/>
                </a:cubicBezTo>
                <a:cubicBezTo>
                  <a:pt x="-10612" y="408052"/>
                  <a:pt x="23998" y="254580"/>
                  <a:pt x="0" y="170836"/>
                </a:cubicBezTo>
                <a:close/>
              </a:path>
              <a:path w="9285758" h="1024997" stroke="0" extrusionOk="0">
                <a:moveTo>
                  <a:pt x="0" y="170836"/>
                </a:moveTo>
                <a:cubicBezTo>
                  <a:pt x="-1363" y="51306"/>
                  <a:pt x="79704" y="24618"/>
                  <a:pt x="170836" y="0"/>
                </a:cubicBezTo>
                <a:cubicBezTo>
                  <a:pt x="321991" y="-28919"/>
                  <a:pt x="483495" y="5943"/>
                  <a:pt x="588227" y="0"/>
                </a:cubicBezTo>
                <a:cubicBezTo>
                  <a:pt x="692959" y="-5943"/>
                  <a:pt x="861295" y="7912"/>
                  <a:pt x="1095058" y="0"/>
                </a:cubicBezTo>
                <a:cubicBezTo>
                  <a:pt x="1328821" y="-7912"/>
                  <a:pt x="1596262" y="31023"/>
                  <a:pt x="1870212" y="0"/>
                </a:cubicBezTo>
                <a:cubicBezTo>
                  <a:pt x="2144162" y="-31023"/>
                  <a:pt x="2129474" y="3363"/>
                  <a:pt x="2198162" y="0"/>
                </a:cubicBezTo>
                <a:cubicBezTo>
                  <a:pt x="2266850" y="-3363"/>
                  <a:pt x="2539339" y="20857"/>
                  <a:pt x="2794435" y="0"/>
                </a:cubicBezTo>
                <a:cubicBezTo>
                  <a:pt x="3049531" y="-20857"/>
                  <a:pt x="3225313" y="78794"/>
                  <a:pt x="3569589" y="0"/>
                </a:cubicBezTo>
                <a:cubicBezTo>
                  <a:pt x="3913865" y="-78794"/>
                  <a:pt x="3897844" y="36665"/>
                  <a:pt x="3986979" y="0"/>
                </a:cubicBezTo>
                <a:cubicBezTo>
                  <a:pt x="4076114" y="-36665"/>
                  <a:pt x="4242982" y="33410"/>
                  <a:pt x="4314929" y="0"/>
                </a:cubicBezTo>
                <a:cubicBezTo>
                  <a:pt x="4386876" y="-33410"/>
                  <a:pt x="4717569" y="31786"/>
                  <a:pt x="5090083" y="0"/>
                </a:cubicBezTo>
                <a:cubicBezTo>
                  <a:pt x="5462597" y="-31786"/>
                  <a:pt x="5509635" y="45427"/>
                  <a:pt x="5865237" y="0"/>
                </a:cubicBezTo>
                <a:cubicBezTo>
                  <a:pt x="6220839" y="-45427"/>
                  <a:pt x="6284150" y="89262"/>
                  <a:pt x="6640392" y="0"/>
                </a:cubicBezTo>
                <a:cubicBezTo>
                  <a:pt x="6996634" y="-89262"/>
                  <a:pt x="6944521" y="23940"/>
                  <a:pt x="7236664" y="0"/>
                </a:cubicBezTo>
                <a:cubicBezTo>
                  <a:pt x="7528807" y="-23940"/>
                  <a:pt x="7512605" y="6812"/>
                  <a:pt x="7654055" y="0"/>
                </a:cubicBezTo>
                <a:cubicBezTo>
                  <a:pt x="7795505" y="-6812"/>
                  <a:pt x="7896546" y="4739"/>
                  <a:pt x="8071445" y="0"/>
                </a:cubicBezTo>
                <a:cubicBezTo>
                  <a:pt x="8246344" y="-4739"/>
                  <a:pt x="8769686" y="85609"/>
                  <a:pt x="9114922" y="0"/>
                </a:cubicBezTo>
                <a:cubicBezTo>
                  <a:pt x="9190273" y="-20460"/>
                  <a:pt x="9280188" y="67301"/>
                  <a:pt x="9285758" y="170836"/>
                </a:cubicBezTo>
                <a:cubicBezTo>
                  <a:pt x="9289752" y="260288"/>
                  <a:pt x="9248448" y="381448"/>
                  <a:pt x="9285758" y="498832"/>
                </a:cubicBezTo>
                <a:cubicBezTo>
                  <a:pt x="9323068" y="616216"/>
                  <a:pt x="9243234" y="746223"/>
                  <a:pt x="9285758" y="854161"/>
                </a:cubicBezTo>
                <a:cubicBezTo>
                  <a:pt x="9263065" y="934084"/>
                  <a:pt x="9209899" y="1050886"/>
                  <a:pt x="9114922" y="1024997"/>
                </a:cubicBezTo>
                <a:cubicBezTo>
                  <a:pt x="8980671" y="1045542"/>
                  <a:pt x="8758085" y="973305"/>
                  <a:pt x="8608090" y="1024997"/>
                </a:cubicBezTo>
                <a:cubicBezTo>
                  <a:pt x="8458095" y="1076689"/>
                  <a:pt x="8422506" y="1010132"/>
                  <a:pt x="8280141" y="1024997"/>
                </a:cubicBezTo>
                <a:cubicBezTo>
                  <a:pt x="8137776" y="1039862"/>
                  <a:pt x="8074431" y="996229"/>
                  <a:pt x="7952191" y="1024997"/>
                </a:cubicBezTo>
                <a:cubicBezTo>
                  <a:pt x="7829951" y="1053765"/>
                  <a:pt x="7624627" y="1007686"/>
                  <a:pt x="7445359" y="1024997"/>
                </a:cubicBezTo>
                <a:cubicBezTo>
                  <a:pt x="7266091" y="1042308"/>
                  <a:pt x="7077799" y="1006420"/>
                  <a:pt x="6849087" y="1024997"/>
                </a:cubicBezTo>
                <a:cubicBezTo>
                  <a:pt x="6620375" y="1043574"/>
                  <a:pt x="6331801" y="960591"/>
                  <a:pt x="6163374" y="1024997"/>
                </a:cubicBezTo>
                <a:cubicBezTo>
                  <a:pt x="5994947" y="1089403"/>
                  <a:pt x="5752815" y="988761"/>
                  <a:pt x="5477660" y="1024997"/>
                </a:cubicBezTo>
                <a:cubicBezTo>
                  <a:pt x="5202505" y="1061233"/>
                  <a:pt x="5239569" y="975992"/>
                  <a:pt x="5060270" y="1024997"/>
                </a:cubicBezTo>
                <a:cubicBezTo>
                  <a:pt x="4880971" y="1074002"/>
                  <a:pt x="4528886" y="976957"/>
                  <a:pt x="4374556" y="1024997"/>
                </a:cubicBezTo>
                <a:cubicBezTo>
                  <a:pt x="4220226" y="1073037"/>
                  <a:pt x="4117168" y="983933"/>
                  <a:pt x="3867725" y="1024997"/>
                </a:cubicBezTo>
                <a:cubicBezTo>
                  <a:pt x="3618282" y="1066061"/>
                  <a:pt x="3322351" y="932806"/>
                  <a:pt x="3092571" y="1024997"/>
                </a:cubicBezTo>
                <a:cubicBezTo>
                  <a:pt x="2862791" y="1117188"/>
                  <a:pt x="2849188" y="1021517"/>
                  <a:pt x="2764621" y="1024997"/>
                </a:cubicBezTo>
                <a:cubicBezTo>
                  <a:pt x="2680054" y="1028477"/>
                  <a:pt x="2587110" y="1010174"/>
                  <a:pt x="2436671" y="1024997"/>
                </a:cubicBezTo>
                <a:cubicBezTo>
                  <a:pt x="2286232" y="1039820"/>
                  <a:pt x="1976723" y="980543"/>
                  <a:pt x="1661517" y="1024997"/>
                </a:cubicBezTo>
                <a:cubicBezTo>
                  <a:pt x="1346311" y="1069451"/>
                  <a:pt x="1097272" y="956123"/>
                  <a:pt x="886363" y="1024997"/>
                </a:cubicBezTo>
                <a:cubicBezTo>
                  <a:pt x="675454" y="1093871"/>
                  <a:pt x="434803" y="944412"/>
                  <a:pt x="170836" y="1024997"/>
                </a:cubicBezTo>
                <a:cubicBezTo>
                  <a:pt x="59117" y="1036206"/>
                  <a:pt x="-14475" y="944144"/>
                  <a:pt x="0" y="854161"/>
                </a:cubicBezTo>
                <a:cubicBezTo>
                  <a:pt x="-811" y="731438"/>
                  <a:pt x="607" y="663955"/>
                  <a:pt x="0" y="512499"/>
                </a:cubicBezTo>
                <a:cubicBezTo>
                  <a:pt x="-607" y="361043"/>
                  <a:pt x="11155" y="324020"/>
                  <a:pt x="0" y="170836"/>
                </a:cubicBezTo>
                <a:close/>
              </a:path>
            </a:pathLst>
          </a:custGeom>
          <a:solidFill>
            <a:schemeClr val="bg1">
              <a:lumMod val="75000"/>
            </a:schemeClr>
          </a:solidFill>
          <a:ln w="19050">
            <a:solidFill>
              <a:schemeClr val="bg1">
                <a:lumMod val="75000"/>
              </a:schemeClr>
            </a:solidFill>
            <a:extLst>
              <a:ext uri="{C807C97D-BFC1-408E-A445-0C87EB9F89A2}">
                <ask:lineSketchStyleProps xmlns:ask="http://schemas.microsoft.com/office/drawing/2018/sketchyshapes" sd="267096255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grpSp>
        <p:nvGrpSpPr>
          <p:cNvPr id="6" name="Groep 5">
            <a:extLst>
              <a:ext uri="{FF2B5EF4-FFF2-40B4-BE49-F238E27FC236}">
                <a16:creationId xmlns:a16="http://schemas.microsoft.com/office/drawing/2014/main" id="{31EFB469-CB50-FF2E-DE2F-1FAAA4E4F981}"/>
              </a:ext>
            </a:extLst>
          </p:cNvPr>
          <p:cNvGrpSpPr/>
          <p:nvPr/>
        </p:nvGrpSpPr>
        <p:grpSpPr>
          <a:xfrm>
            <a:off x="1609175" y="558084"/>
            <a:ext cx="7910271" cy="872607"/>
            <a:chOff x="1206881" y="337184"/>
            <a:chExt cx="5932703" cy="654455"/>
          </a:xfrm>
        </p:grpSpPr>
        <p:pic>
          <p:nvPicPr>
            <p:cNvPr id="7" name="Picture 2" descr="Prof. dr. Rianne Letschert - About UM - Maastricht University">
              <a:extLst>
                <a:ext uri="{FF2B5EF4-FFF2-40B4-BE49-F238E27FC236}">
                  <a16:creationId xmlns:a16="http://schemas.microsoft.com/office/drawing/2014/main" id="{704A3B0C-C577-53D5-C792-69287A7F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379" y="362123"/>
              <a:ext cx="545581" cy="629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ad van bestuur | NWO">
              <a:extLst>
                <a:ext uri="{FF2B5EF4-FFF2-40B4-BE49-F238E27FC236}">
                  <a16:creationId xmlns:a16="http://schemas.microsoft.com/office/drawing/2014/main" id="{726F7954-1BA7-6CEC-ED9E-8717720F9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881" y="354378"/>
              <a:ext cx="690362" cy="635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ank Baaijens new Rector Magnificus of TU/e">
              <a:extLst>
                <a:ext uri="{FF2B5EF4-FFF2-40B4-BE49-F238E27FC236}">
                  <a16:creationId xmlns:a16="http://schemas.microsoft.com/office/drawing/2014/main" id="{B916EE06-B96C-4DBE-A676-146F75F36D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30" r="17695"/>
            <a:stretch/>
          </p:blipFill>
          <p:spPr bwMode="auto">
            <a:xfrm>
              <a:off x="5875084" y="337184"/>
              <a:ext cx="648000" cy="640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rof. dr. A.W. (Arno W.) Hoes - UMC Utrecht">
              <a:extLst>
                <a:ext uri="{FF2B5EF4-FFF2-40B4-BE49-F238E27FC236}">
                  <a16:creationId xmlns:a16="http://schemas.microsoft.com/office/drawing/2014/main" id="{062BBE71-DAEE-C916-2342-A35B4DF40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264" y="337184"/>
              <a:ext cx="456399" cy="629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Vsnu team detail">
              <a:extLst>
                <a:ext uri="{FF2B5EF4-FFF2-40B4-BE49-F238E27FC236}">
                  <a16:creationId xmlns:a16="http://schemas.microsoft.com/office/drawing/2014/main" id="{A2678D1F-6D8B-733E-5FF5-24E848922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619" y="337184"/>
              <a:ext cx="440965" cy="62951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kstvak 13">
            <a:extLst>
              <a:ext uri="{FF2B5EF4-FFF2-40B4-BE49-F238E27FC236}">
                <a16:creationId xmlns:a16="http://schemas.microsoft.com/office/drawing/2014/main" id="{6E99969D-4FB5-547E-88F4-D1B9E74591B2}"/>
              </a:ext>
            </a:extLst>
          </p:cNvPr>
          <p:cNvSpPr txBox="1"/>
          <p:nvPr/>
        </p:nvSpPr>
        <p:spPr>
          <a:xfrm>
            <a:off x="2023860" y="90585"/>
            <a:ext cx="1382843" cy="379656"/>
          </a:xfrm>
          <a:custGeom>
            <a:avLst/>
            <a:gdLst>
              <a:gd name="connsiteX0" fmla="*/ 0 w 1382843"/>
              <a:gd name="connsiteY0" fmla="*/ 0 h 379656"/>
              <a:gd name="connsiteX1" fmla="*/ 419462 w 1382843"/>
              <a:gd name="connsiteY1" fmla="*/ 0 h 379656"/>
              <a:gd name="connsiteX2" fmla="*/ 852753 w 1382843"/>
              <a:gd name="connsiteY2" fmla="*/ 0 h 379656"/>
              <a:gd name="connsiteX3" fmla="*/ 1382843 w 1382843"/>
              <a:gd name="connsiteY3" fmla="*/ 0 h 379656"/>
              <a:gd name="connsiteX4" fmla="*/ 1382843 w 1382843"/>
              <a:gd name="connsiteY4" fmla="*/ 379656 h 379656"/>
              <a:gd name="connsiteX5" fmla="*/ 921895 w 1382843"/>
              <a:gd name="connsiteY5" fmla="*/ 379656 h 379656"/>
              <a:gd name="connsiteX6" fmla="*/ 502433 w 1382843"/>
              <a:gd name="connsiteY6" fmla="*/ 379656 h 379656"/>
              <a:gd name="connsiteX7" fmla="*/ 0 w 1382843"/>
              <a:gd name="connsiteY7" fmla="*/ 379656 h 379656"/>
              <a:gd name="connsiteX8" fmla="*/ 0 w 1382843"/>
              <a:gd name="connsiteY8" fmla="*/ 0 h 3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843" h="379656" fill="none" extrusionOk="0">
                <a:moveTo>
                  <a:pt x="0" y="0"/>
                </a:moveTo>
                <a:cubicBezTo>
                  <a:pt x="174239" y="-35091"/>
                  <a:pt x="221140" y="17115"/>
                  <a:pt x="419462" y="0"/>
                </a:cubicBezTo>
                <a:cubicBezTo>
                  <a:pt x="617784" y="-17115"/>
                  <a:pt x="684351" y="7447"/>
                  <a:pt x="852753" y="0"/>
                </a:cubicBezTo>
                <a:cubicBezTo>
                  <a:pt x="1021155" y="-7447"/>
                  <a:pt x="1252646" y="57390"/>
                  <a:pt x="1382843" y="0"/>
                </a:cubicBezTo>
                <a:cubicBezTo>
                  <a:pt x="1405435" y="182457"/>
                  <a:pt x="1376762" y="242525"/>
                  <a:pt x="1382843" y="379656"/>
                </a:cubicBezTo>
                <a:cubicBezTo>
                  <a:pt x="1216897" y="415635"/>
                  <a:pt x="1063957" y="344534"/>
                  <a:pt x="921895" y="379656"/>
                </a:cubicBezTo>
                <a:cubicBezTo>
                  <a:pt x="779833" y="414778"/>
                  <a:pt x="619262" y="377878"/>
                  <a:pt x="502433" y="379656"/>
                </a:cubicBezTo>
                <a:cubicBezTo>
                  <a:pt x="385604" y="381434"/>
                  <a:pt x="135180" y="371514"/>
                  <a:pt x="0" y="379656"/>
                </a:cubicBezTo>
                <a:cubicBezTo>
                  <a:pt x="-39609" y="194940"/>
                  <a:pt x="40793" y="98004"/>
                  <a:pt x="0" y="0"/>
                </a:cubicBezTo>
                <a:close/>
              </a:path>
              <a:path w="1382843" h="379656" stroke="0" extrusionOk="0">
                <a:moveTo>
                  <a:pt x="0" y="0"/>
                </a:moveTo>
                <a:cubicBezTo>
                  <a:pt x="144475" y="-19889"/>
                  <a:pt x="256609" y="32888"/>
                  <a:pt x="488605" y="0"/>
                </a:cubicBezTo>
                <a:cubicBezTo>
                  <a:pt x="720601" y="-32888"/>
                  <a:pt x="734117" y="35793"/>
                  <a:pt x="935724" y="0"/>
                </a:cubicBezTo>
                <a:cubicBezTo>
                  <a:pt x="1137331" y="-35793"/>
                  <a:pt x="1277884" y="5484"/>
                  <a:pt x="1382843" y="0"/>
                </a:cubicBezTo>
                <a:cubicBezTo>
                  <a:pt x="1398590" y="173144"/>
                  <a:pt x="1375750" y="237865"/>
                  <a:pt x="1382843" y="379656"/>
                </a:cubicBezTo>
                <a:cubicBezTo>
                  <a:pt x="1264819" y="395523"/>
                  <a:pt x="1095115" y="368477"/>
                  <a:pt x="921895" y="379656"/>
                </a:cubicBezTo>
                <a:cubicBezTo>
                  <a:pt x="748675" y="390835"/>
                  <a:pt x="597582" y="369192"/>
                  <a:pt x="433291" y="379656"/>
                </a:cubicBezTo>
                <a:cubicBezTo>
                  <a:pt x="269000" y="390120"/>
                  <a:pt x="101852" y="372266"/>
                  <a:pt x="0" y="379656"/>
                </a:cubicBezTo>
                <a:cubicBezTo>
                  <a:pt x="-30198" y="206267"/>
                  <a:pt x="41281" y="87286"/>
                  <a:pt x="0" y="0"/>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623673568">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1F497D"/>
                </a:solidFill>
                <a:effectLst/>
                <a:uLnTx/>
                <a:uFillTx/>
                <a:latin typeface="Avenir Black" panose="020B0803020203020204" pitchFamily="34" charset="-78"/>
                <a:ea typeface="Verdana" panose="020B0604030504040204" pitchFamily="34" charset="0"/>
                <a:cs typeface="Avenir Black" panose="020B0803020203020204" pitchFamily="34" charset="-78"/>
              </a:rPr>
              <a:t>Co-chairs</a:t>
            </a:r>
            <a:endParaRPr kumimoji="0" lang="nl-NL" sz="2400" b="0" i="0" u="none" strike="noStrike" kern="1200" cap="none" spc="0" normalizeH="0" baseline="0" noProof="0" dirty="0">
              <a:ln>
                <a:noFill/>
              </a:ln>
              <a:solidFill>
                <a:srgbClr val="000000"/>
              </a:solidFill>
              <a:effectLst/>
              <a:uLnTx/>
              <a:uFillTx/>
              <a:latin typeface="Avenir Black" panose="020B0803020203020204" pitchFamily="34" charset="-78"/>
              <a:ea typeface="Verdana" panose="020B0604030504040204" pitchFamily="34" charset="0"/>
              <a:cs typeface="Avenir Black" panose="020B0803020203020204" pitchFamily="34" charset="-78"/>
            </a:endParaRPr>
          </a:p>
        </p:txBody>
      </p:sp>
      <p:pic>
        <p:nvPicPr>
          <p:cNvPr id="15" name="Afbeelding 14" descr="Afbeelding met tekst&#10;&#10;Automatisch gegenereerde beschrijving">
            <a:extLst>
              <a:ext uri="{FF2B5EF4-FFF2-40B4-BE49-F238E27FC236}">
                <a16:creationId xmlns:a16="http://schemas.microsoft.com/office/drawing/2014/main" id="{012FC6AD-E0DE-5C96-B7AE-A39034D27189}"/>
              </a:ext>
            </a:extLst>
          </p:cNvPr>
          <p:cNvPicPr>
            <a:picLocks noChangeAspect="1"/>
          </p:cNvPicPr>
          <p:nvPr/>
        </p:nvPicPr>
        <p:blipFill rotWithShape="1">
          <a:blip r:embed="rId7"/>
          <a:srcRect l="-1" r="44623"/>
          <a:stretch/>
        </p:blipFill>
        <p:spPr>
          <a:xfrm>
            <a:off x="855785" y="4068268"/>
            <a:ext cx="624000" cy="540857"/>
          </a:xfrm>
          <a:prstGeom prst="rect">
            <a:avLst/>
          </a:prstGeom>
        </p:spPr>
      </p:pic>
      <p:pic>
        <p:nvPicPr>
          <p:cNvPr id="16" name="Afbeelding 15">
            <a:extLst>
              <a:ext uri="{FF2B5EF4-FFF2-40B4-BE49-F238E27FC236}">
                <a16:creationId xmlns:a16="http://schemas.microsoft.com/office/drawing/2014/main" id="{533F22F2-9D1D-E3B0-E032-30CF4FEDC8C7}"/>
              </a:ext>
            </a:extLst>
          </p:cNvPr>
          <p:cNvPicPr>
            <a:picLocks noChangeAspect="1"/>
          </p:cNvPicPr>
          <p:nvPr/>
        </p:nvPicPr>
        <p:blipFill>
          <a:blip r:embed="rId8"/>
          <a:stretch>
            <a:fillRect/>
          </a:stretch>
        </p:blipFill>
        <p:spPr>
          <a:xfrm>
            <a:off x="5215418" y="6288392"/>
            <a:ext cx="1194073" cy="400609"/>
          </a:xfrm>
          <a:prstGeom prst="rect">
            <a:avLst/>
          </a:prstGeom>
        </p:spPr>
      </p:pic>
      <p:pic>
        <p:nvPicPr>
          <p:cNvPr id="17" name="Afbeelding 16" descr="Afbeelding met tekst&#10;&#10;Automatisch gegenereerde beschrijving">
            <a:extLst>
              <a:ext uri="{FF2B5EF4-FFF2-40B4-BE49-F238E27FC236}">
                <a16:creationId xmlns:a16="http://schemas.microsoft.com/office/drawing/2014/main" id="{3D403196-4E97-27B6-608F-00FBD6C44914}"/>
              </a:ext>
            </a:extLst>
          </p:cNvPr>
          <p:cNvPicPr>
            <a:picLocks noChangeAspect="1"/>
          </p:cNvPicPr>
          <p:nvPr/>
        </p:nvPicPr>
        <p:blipFill rotWithShape="1">
          <a:blip r:embed="rId9"/>
          <a:srcRect l="81036" r="-1770"/>
          <a:stretch/>
        </p:blipFill>
        <p:spPr>
          <a:xfrm>
            <a:off x="8466434" y="5793303"/>
            <a:ext cx="517657" cy="532631"/>
          </a:xfrm>
          <a:prstGeom prst="rect">
            <a:avLst/>
          </a:prstGeom>
        </p:spPr>
      </p:pic>
      <p:pic>
        <p:nvPicPr>
          <p:cNvPr id="18" name="Afbeelding 17" descr="Afbeelding met tekst&#10;&#10;Automatisch gegenereerde beschrijving">
            <a:extLst>
              <a:ext uri="{FF2B5EF4-FFF2-40B4-BE49-F238E27FC236}">
                <a16:creationId xmlns:a16="http://schemas.microsoft.com/office/drawing/2014/main" id="{9E272FAA-3F18-33AD-0BA1-6E01DDDDE2EE}"/>
              </a:ext>
            </a:extLst>
          </p:cNvPr>
          <p:cNvPicPr>
            <a:picLocks noChangeAspect="1"/>
          </p:cNvPicPr>
          <p:nvPr/>
        </p:nvPicPr>
        <p:blipFill rotWithShape="1">
          <a:blip r:embed="rId10"/>
          <a:srcRect l="2" r="84579"/>
          <a:stretch/>
        </p:blipFill>
        <p:spPr>
          <a:xfrm>
            <a:off x="1225420" y="4675510"/>
            <a:ext cx="350712" cy="533301"/>
          </a:xfrm>
          <a:prstGeom prst="rect">
            <a:avLst/>
          </a:prstGeom>
        </p:spPr>
      </p:pic>
      <p:pic>
        <p:nvPicPr>
          <p:cNvPr id="19" name="Afbeelding 18">
            <a:extLst>
              <a:ext uri="{FF2B5EF4-FFF2-40B4-BE49-F238E27FC236}">
                <a16:creationId xmlns:a16="http://schemas.microsoft.com/office/drawing/2014/main" id="{760EBD6D-0396-A561-ADD8-DBA1EDC55BCC}"/>
              </a:ext>
            </a:extLst>
          </p:cNvPr>
          <p:cNvPicPr>
            <a:picLocks noChangeAspect="1"/>
          </p:cNvPicPr>
          <p:nvPr/>
        </p:nvPicPr>
        <p:blipFill rotWithShape="1">
          <a:blip r:embed="rId11"/>
          <a:srcRect l="31335" r="41827"/>
          <a:stretch/>
        </p:blipFill>
        <p:spPr>
          <a:xfrm>
            <a:off x="2238787" y="5436244"/>
            <a:ext cx="551992" cy="609001"/>
          </a:xfrm>
          <a:prstGeom prst="rect">
            <a:avLst/>
          </a:prstGeom>
        </p:spPr>
      </p:pic>
      <p:pic>
        <p:nvPicPr>
          <p:cNvPr id="20" name="Afbeelding 19">
            <a:extLst>
              <a:ext uri="{FF2B5EF4-FFF2-40B4-BE49-F238E27FC236}">
                <a16:creationId xmlns:a16="http://schemas.microsoft.com/office/drawing/2014/main" id="{64E4874D-C186-4C4D-B9A1-051555824084}"/>
              </a:ext>
            </a:extLst>
          </p:cNvPr>
          <p:cNvPicPr>
            <a:picLocks noChangeAspect="1"/>
          </p:cNvPicPr>
          <p:nvPr/>
        </p:nvPicPr>
        <p:blipFill rotWithShape="1">
          <a:blip r:embed="rId12"/>
          <a:srcRect r="29425"/>
          <a:stretch/>
        </p:blipFill>
        <p:spPr>
          <a:xfrm>
            <a:off x="6591399" y="6158148"/>
            <a:ext cx="1008000" cy="672001"/>
          </a:xfrm>
          <a:prstGeom prst="rect">
            <a:avLst/>
          </a:prstGeom>
        </p:spPr>
      </p:pic>
      <p:pic>
        <p:nvPicPr>
          <p:cNvPr id="21" name="Afbeelding 20" descr="Afbeelding met tekst&#10;&#10;Automatisch gegenereerde beschrijving">
            <a:extLst>
              <a:ext uri="{FF2B5EF4-FFF2-40B4-BE49-F238E27FC236}">
                <a16:creationId xmlns:a16="http://schemas.microsoft.com/office/drawing/2014/main" id="{E977D275-8272-A868-D071-5A71660FA2A3}"/>
              </a:ext>
            </a:extLst>
          </p:cNvPr>
          <p:cNvPicPr>
            <a:picLocks noChangeAspect="1"/>
          </p:cNvPicPr>
          <p:nvPr/>
        </p:nvPicPr>
        <p:blipFill>
          <a:blip r:embed="rId13"/>
          <a:stretch>
            <a:fillRect/>
          </a:stretch>
        </p:blipFill>
        <p:spPr>
          <a:xfrm>
            <a:off x="2836805" y="5632904"/>
            <a:ext cx="824680" cy="824680"/>
          </a:xfrm>
          <a:prstGeom prst="rect">
            <a:avLst/>
          </a:prstGeom>
        </p:spPr>
      </p:pic>
      <p:pic>
        <p:nvPicPr>
          <p:cNvPr id="22" name="Afbeelding 21">
            <a:extLst>
              <a:ext uri="{FF2B5EF4-FFF2-40B4-BE49-F238E27FC236}">
                <a16:creationId xmlns:a16="http://schemas.microsoft.com/office/drawing/2014/main" id="{A8612137-AE9D-7177-E15B-A75DAFAD47EA}"/>
              </a:ext>
            </a:extLst>
          </p:cNvPr>
          <p:cNvPicPr>
            <a:picLocks noChangeAspect="1"/>
          </p:cNvPicPr>
          <p:nvPr/>
        </p:nvPicPr>
        <p:blipFill rotWithShape="1">
          <a:blip r:embed="rId14"/>
          <a:srcRect r="58713"/>
          <a:stretch/>
        </p:blipFill>
        <p:spPr>
          <a:xfrm>
            <a:off x="1611395" y="5116744"/>
            <a:ext cx="605787" cy="624000"/>
          </a:xfrm>
          <a:prstGeom prst="rect">
            <a:avLst/>
          </a:prstGeom>
        </p:spPr>
      </p:pic>
      <p:pic>
        <p:nvPicPr>
          <p:cNvPr id="23" name="Afbeelding 22">
            <a:extLst>
              <a:ext uri="{FF2B5EF4-FFF2-40B4-BE49-F238E27FC236}">
                <a16:creationId xmlns:a16="http://schemas.microsoft.com/office/drawing/2014/main" id="{31BD2095-96DB-4DF7-6D6E-CBBC3A15AA30}"/>
              </a:ext>
            </a:extLst>
          </p:cNvPr>
          <p:cNvPicPr>
            <a:picLocks noChangeAspect="1"/>
          </p:cNvPicPr>
          <p:nvPr/>
        </p:nvPicPr>
        <p:blipFill rotWithShape="1">
          <a:blip r:embed="rId15"/>
          <a:srcRect l="-3" r="41498"/>
          <a:stretch/>
        </p:blipFill>
        <p:spPr>
          <a:xfrm>
            <a:off x="4266446" y="6072781"/>
            <a:ext cx="847695" cy="431223"/>
          </a:xfrm>
          <a:prstGeom prst="rect">
            <a:avLst/>
          </a:prstGeom>
        </p:spPr>
      </p:pic>
      <p:pic>
        <p:nvPicPr>
          <p:cNvPr id="24" name="Afbeelding 23">
            <a:extLst>
              <a:ext uri="{FF2B5EF4-FFF2-40B4-BE49-F238E27FC236}">
                <a16:creationId xmlns:a16="http://schemas.microsoft.com/office/drawing/2014/main" id="{222C0A8D-9DC7-BECD-7F51-236775786F3A}"/>
              </a:ext>
            </a:extLst>
          </p:cNvPr>
          <p:cNvPicPr>
            <a:picLocks noChangeAspect="1"/>
          </p:cNvPicPr>
          <p:nvPr/>
        </p:nvPicPr>
        <p:blipFill rotWithShape="1">
          <a:blip r:embed="rId16"/>
          <a:srcRect l="-2" r="70858"/>
          <a:stretch/>
        </p:blipFill>
        <p:spPr>
          <a:xfrm>
            <a:off x="7705555" y="5871989"/>
            <a:ext cx="665357" cy="672001"/>
          </a:xfrm>
          <a:prstGeom prst="rect">
            <a:avLst/>
          </a:prstGeom>
        </p:spPr>
      </p:pic>
      <p:pic>
        <p:nvPicPr>
          <p:cNvPr id="25" name="Afbeelding 24" descr="Afbeelding met tekst&#10;&#10;Automatisch gegenereerde beschrijving">
            <a:extLst>
              <a:ext uri="{FF2B5EF4-FFF2-40B4-BE49-F238E27FC236}">
                <a16:creationId xmlns:a16="http://schemas.microsoft.com/office/drawing/2014/main" id="{00021E04-D60E-C3DF-02EE-56FBD17D2B4C}"/>
              </a:ext>
            </a:extLst>
          </p:cNvPr>
          <p:cNvPicPr>
            <a:picLocks noChangeAspect="1"/>
          </p:cNvPicPr>
          <p:nvPr/>
        </p:nvPicPr>
        <p:blipFill rotWithShape="1">
          <a:blip r:embed="rId17"/>
          <a:srcRect l="10962" t="25330" r="67700" b="20826"/>
          <a:stretch/>
        </p:blipFill>
        <p:spPr>
          <a:xfrm>
            <a:off x="955996" y="2588579"/>
            <a:ext cx="672000" cy="672000"/>
          </a:xfrm>
          <a:prstGeom prst="rect">
            <a:avLst/>
          </a:prstGeom>
        </p:spPr>
      </p:pic>
      <p:pic>
        <p:nvPicPr>
          <p:cNvPr id="26" name="Afbeelding 25">
            <a:extLst>
              <a:ext uri="{FF2B5EF4-FFF2-40B4-BE49-F238E27FC236}">
                <a16:creationId xmlns:a16="http://schemas.microsoft.com/office/drawing/2014/main" id="{F9F61A7A-4E14-1D78-A725-87F09B482CEB}"/>
              </a:ext>
            </a:extLst>
          </p:cNvPr>
          <p:cNvPicPr>
            <a:picLocks noChangeAspect="1"/>
          </p:cNvPicPr>
          <p:nvPr/>
        </p:nvPicPr>
        <p:blipFill rotWithShape="1">
          <a:blip r:embed="rId18"/>
          <a:srcRect l="3899" t="14124" r="83642" b="16962"/>
          <a:stretch/>
        </p:blipFill>
        <p:spPr>
          <a:xfrm>
            <a:off x="635859" y="3352423"/>
            <a:ext cx="672000" cy="624000"/>
          </a:xfrm>
          <a:prstGeom prst="rect">
            <a:avLst/>
          </a:prstGeom>
        </p:spPr>
      </p:pic>
      <p:pic>
        <p:nvPicPr>
          <p:cNvPr id="27" name="Afbeelding 26">
            <a:extLst>
              <a:ext uri="{FF2B5EF4-FFF2-40B4-BE49-F238E27FC236}">
                <a16:creationId xmlns:a16="http://schemas.microsoft.com/office/drawing/2014/main" id="{1AB4096E-7DAF-C485-36EB-459EA83FE948}"/>
              </a:ext>
            </a:extLst>
          </p:cNvPr>
          <p:cNvPicPr>
            <a:picLocks noChangeAspect="1"/>
          </p:cNvPicPr>
          <p:nvPr/>
        </p:nvPicPr>
        <p:blipFill rotWithShape="1">
          <a:blip r:embed="rId19"/>
          <a:srcRect l="76555" r="-4385"/>
          <a:stretch/>
        </p:blipFill>
        <p:spPr>
          <a:xfrm>
            <a:off x="1649832" y="2093246"/>
            <a:ext cx="424737" cy="560807"/>
          </a:xfrm>
          <a:prstGeom prst="rect">
            <a:avLst/>
          </a:prstGeom>
        </p:spPr>
      </p:pic>
      <p:pic>
        <p:nvPicPr>
          <p:cNvPr id="28" name="Afbeelding 27">
            <a:extLst>
              <a:ext uri="{FF2B5EF4-FFF2-40B4-BE49-F238E27FC236}">
                <a16:creationId xmlns:a16="http://schemas.microsoft.com/office/drawing/2014/main" id="{DB6F8BE2-177A-683A-40E2-A796A18500E5}"/>
              </a:ext>
            </a:extLst>
          </p:cNvPr>
          <p:cNvPicPr>
            <a:picLocks noChangeAspect="1"/>
          </p:cNvPicPr>
          <p:nvPr/>
        </p:nvPicPr>
        <p:blipFill rotWithShape="1">
          <a:blip r:embed="rId20"/>
          <a:srcRect l="-5" r="92827"/>
          <a:stretch/>
        </p:blipFill>
        <p:spPr>
          <a:xfrm>
            <a:off x="9741992" y="5185459"/>
            <a:ext cx="528000" cy="783031"/>
          </a:xfrm>
          <a:prstGeom prst="rect">
            <a:avLst/>
          </a:prstGeom>
        </p:spPr>
      </p:pic>
      <p:pic>
        <p:nvPicPr>
          <p:cNvPr id="29" name="Afbeelding 28">
            <a:extLst>
              <a:ext uri="{FF2B5EF4-FFF2-40B4-BE49-F238E27FC236}">
                <a16:creationId xmlns:a16="http://schemas.microsoft.com/office/drawing/2014/main" id="{5B698498-1A92-8CC3-2F13-7DF71BF9BC99}"/>
              </a:ext>
            </a:extLst>
          </p:cNvPr>
          <p:cNvPicPr>
            <a:picLocks noChangeAspect="1"/>
          </p:cNvPicPr>
          <p:nvPr/>
        </p:nvPicPr>
        <p:blipFill>
          <a:blip r:embed="rId21"/>
          <a:stretch>
            <a:fillRect/>
          </a:stretch>
        </p:blipFill>
        <p:spPr>
          <a:xfrm>
            <a:off x="9762657" y="4850247"/>
            <a:ext cx="1948952" cy="398431"/>
          </a:xfrm>
          <a:prstGeom prst="rect">
            <a:avLst/>
          </a:prstGeom>
        </p:spPr>
      </p:pic>
      <p:pic>
        <p:nvPicPr>
          <p:cNvPr id="30" name="Afbeelding 29" descr="Afbeelding met tekst&#10;&#10;Automatisch gegenereerde beschrijving">
            <a:extLst>
              <a:ext uri="{FF2B5EF4-FFF2-40B4-BE49-F238E27FC236}">
                <a16:creationId xmlns:a16="http://schemas.microsoft.com/office/drawing/2014/main" id="{60E1C915-F2C5-355D-2DFC-8CBF02621DF2}"/>
              </a:ext>
            </a:extLst>
          </p:cNvPr>
          <p:cNvPicPr>
            <a:picLocks noChangeAspect="1"/>
          </p:cNvPicPr>
          <p:nvPr/>
        </p:nvPicPr>
        <p:blipFill rotWithShape="1">
          <a:blip r:embed="rId22"/>
          <a:srcRect l="1" r="77773"/>
          <a:stretch/>
        </p:blipFill>
        <p:spPr>
          <a:xfrm>
            <a:off x="10400857" y="5345638"/>
            <a:ext cx="480000" cy="513505"/>
          </a:xfrm>
          <a:prstGeom prst="rect">
            <a:avLst/>
          </a:prstGeom>
        </p:spPr>
      </p:pic>
      <p:pic>
        <p:nvPicPr>
          <p:cNvPr id="31" name="Afbeelding 30">
            <a:extLst>
              <a:ext uri="{FF2B5EF4-FFF2-40B4-BE49-F238E27FC236}">
                <a16:creationId xmlns:a16="http://schemas.microsoft.com/office/drawing/2014/main" id="{AA3CEA79-D78E-687B-49D3-8526DDC05EF9}"/>
              </a:ext>
            </a:extLst>
          </p:cNvPr>
          <p:cNvPicPr>
            <a:picLocks noChangeAspect="1"/>
          </p:cNvPicPr>
          <p:nvPr/>
        </p:nvPicPr>
        <p:blipFill>
          <a:blip r:embed="rId23"/>
          <a:stretch>
            <a:fillRect/>
          </a:stretch>
        </p:blipFill>
        <p:spPr>
          <a:xfrm>
            <a:off x="10942144" y="5303720"/>
            <a:ext cx="556768" cy="658368"/>
          </a:xfrm>
          <a:prstGeom prst="rect">
            <a:avLst/>
          </a:prstGeom>
        </p:spPr>
      </p:pic>
      <p:pic>
        <p:nvPicPr>
          <p:cNvPr id="32" name="Picture 66" descr="Logo KNAW — KNAW">
            <a:extLst>
              <a:ext uri="{FF2B5EF4-FFF2-40B4-BE49-F238E27FC236}">
                <a16:creationId xmlns:a16="http://schemas.microsoft.com/office/drawing/2014/main" id="{335BDC89-2136-A586-FE26-4478D4A4F04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10207" y="2734832"/>
            <a:ext cx="801403" cy="590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8" descr="Netherlands Organisation for Scientific Research - Wikipedia">
            <a:extLst>
              <a:ext uri="{FF2B5EF4-FFF2-40B4-BE49-F238E27FC236}">
                <a16:creationId xmlns:a16="http://schemas.microsoft.com/office/drawing/2014/main" id="{CA739827-FD3B-4FD7-B6C9-31056524D7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62283" y="3663924"/>
            <a:ext cx="349332" cy="5639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0" descr="ZonMw voert een vernieuwd logo - ZonMw">
            <a:extLst>
              <a:ext uri="{FF2B5EF4-FFF2-40B4-BE49-F238E27FC236}">
                <a16:creationId xmlns:a16="http://schemas.microsoft.com/office/drawing/2014/main" id="{72061C40-4E51-4F21-E257-304F3679881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16788" y="3774204"/>
            <a:ext cx="1407480" cy="343363"/>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D2937049-4D1F-2415-4908-7FE50C7B938E}"/>
              </a:ext>
            </a:extLst>
          </p:cNvPr>
          <p:cNvPicPr>
            <a:picLocks noChangeAspect="1"/>
          </p:cNvPicPr>
          <p:nvPr/>
        </p:nvPicPr>
        <p:blipFill rotWithShape="1">
          <a:blip r:embed="rId27"/>
          <a:srcRect l="3813" t="-1328" r="82002" b="2601"/>
          <a:stretch/>
        </p:blipFill>
        <p:spPr>
          <a:xfrm>
            <a:off x="3645607" y="5781014"/>
            <a:ext cx="531443" cy="961909"/>
          </a:xfrm>
          <a:prstGeom prst="rect">
            <a:avLst/>
          </a:prstGeom>
        </p:spPr>
      </p:pic>
      <p:pic>
        <p:nvPicPr>
          <p:cNvPr id="36" name="Picture 68" descr="Netherlands Organisation for Scientific Research - Wikipedia">
            <a:extLst>
              <a:ext uri="{FF2B5EF4-FFF2-40B4-BE49-F238E27FC236}">
                <a16:creationId xmlns:a16="http://schemas.microsoft.com/office/drawing/2014/main" id="{DB268C37-5F86-ABF4-630D-84A03C957A6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11615" y="1945443"/>
            <a:ext cx="349332" cy="563923"/>
          </a:xfrm>
          <a:prstGeom prst="rect">
            <a:avLst/>
          </a:prstGeom>
          <a:noFill/>
          <a:extLst>
            <a:ext uri="{909E8E84-426E-40DD-AFC4-6F175D3DCCD1}">
              <a14:hiddenFill xmlns:a14="http://schemas.microsoft.com/office/drawing/2010/main">
                <a:solidFill>
                  <a:srgbClr val="FFFFFF"/>
                </a:solidFill>
              </a14:hiddenFill>
            </a:ext>
          </a:extLst>
        </p:spPr>
      </p:pic>
      <p:sp>
        <p:nvSpPr>
          <p:cNvPr id="37" name="Ovaal 36">
            <a:extLst>
              <a:ext uri="{FF2B5EF4-FFF2-40B4-BE49-F238E27FC236}">
                <a16:creationId xmlns:a16="http://schemas.microsoft.com/office/drawing/2014/main" id="{A3DB4306-8AE2-AD6F-0A17-77B98AB61D37}"/>
              </a:ext>
            </a:extLst>
          </p:cNvPr>
          <p:cNvSpPr/>
          <p:nvPr/>
        </p:nvSpPr>
        <p:spPr>
          <a:xfrm>
            <a:off x="9519445" y="4406249"/>
            <a:ext cx="2672555" cy="1801739"/>
          </a:xfrm>
          <a:custGeom>
            <a:avLst/>
            <a:gdLst>
              <a:gd name="connsiteX0" fmla="*/ 0 w 2672555"/>
              <a:gd name="connsiteY0" fmla="*/ 900870 h 1801739"/>
              <a:gd name="connsiteX1" fmla="*/ 1336278 w 2672555"/>
              <a:gd name="connsiteY1" fmla="*/ 0 h 1801739"/>
              <a:gd name="connsiteX2" fmla="*/ 2672556 w 2672555"/>
              <a:gd name="connsiteY2" fmla="*/ 900870 h 1801739"/>
              <a:gd name="connsiteX3" fmla="*/ 1336278 w 2672555"/>
              <a:gd name="connsiteY3" fmla="*/ 1801740 h 1801739"/>
              <a:gd name="connsiteX4" fmla="*/ 0 w 2672555"/>
              <a:gd name="connsiteY4" fmla="*/ 900870 h 180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55" h="1801739" extrusionOk="0">
                <a:moveTo>
                  <a:pt x="0" y="900870"/>
                </a:moveTo>
                <a:cubicBezTo>
                  <a:pt x="117447" y="370271"/>
                  <a:pt x="662307" y="23046"/>
                  <a:pt x="1336278" y="0"/>
                </a:cubicBezTo>
                <a:cubicBezTo>
                  <a:pt x="1939414" y="60494"/>
                  <a:pt x="2624315" y="376069"/>
                  <a:pt x="2672556" y="900870"/>
                </a:cubicBezTo>
                <a:cubicBezTo>
                  <a:pt x="2750690" y="1397493"/>
                  <a:pt x="1950409" y="1768386"/>
                  <a:pt x="1336278" y="1801740"/>
                </a:cubicBezTo>
                <a:cubicBezTo>
                  <a:pt x="657550" y="1796570"/>
                  <a:pt x="-26001" y="1426551"/>
                  <a:pt x="0" y="900870"/>
                </a:cubicBezTo>
                <a:close/>
              </a:path>
            </a:pathLst>
          </a:custGeom>
          <a:noFill/>
          <a:ln w="19050">
            <a:solidFill>
              <a:schemeClr val="bg1">
                <a:lumMod val="75000"/>
              </a:schemeClr>
            </a:solidFill>
            <a:prstDash val="sysDot"/>
            <a:extLst>
              <a:ext uri="{C807C97D-BFC1-408E-A445-0C87EB9F89A2}">
                <ask:lineSketchStyleProps xmlns:ask="http://schemas.microsoft.com/office/drawing/2018/sketchyshapes" sd="261752119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al 37">
            <a:extLst>
              <a:ext uri="{FF2B5EF4-FFF2-40B4-BE49-F238E27FC236}">
                <a16:creationId xmlns:a16="http://schemas.microsoft.com/office/drawing/2014/main" id="{EC2DAD2A-39F6-EF8D-649C-65D2904B6033}"/>
              </a:ext>
            </a:extLst>
          </p:cNvPr>
          <p:cNvSpPr/>
          <p:nvPr/>
        </p:nvSpPr>
        <p:spPr>
          <a:xfrm>
            <a:off x="8984092" y="3503569"/>
            <a:ext cx="3185497" cy="847639"/>
          </a:xfrm>
          <a:custGeom>
            <a:avLst/>
            <a:gdLst>
              <a:gd name="connsiteX0" fmla="*/ 0 w 3185497"/>
              <a:gd name="connsiteY0" fmla="*/ 423820 h 847639"/>
              <a:gd name="connsiteX1" fmla="*/ 1592749 w 3185497"/>
              <a:gd name="connsiteY1" fmla="*/ 0 h 847639"/>
              <a:gd name="connsiteX2" fmla="*/ 3185498 w 3185497"/>
              <a:gd name="connsiteY2" fmla="*/ 423820 h 847639"/>
              <a:gd name="connsiteX3" fmla="*/ 1592749 w 3185497"/>
              <a:gd name="connsiteY3" fmla="*/ 847640 h 847639"/>
              <a:gd name="connsiteX4" fmla="*/ 0 w 3185497"/>
              <a:gd name="connsiteY4" fmla="*/ 423820 h 84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497" h="847639" extrusionOk="0">
                <a:moveTo>
                  <a:pt x="0" y="423820"/>
                </a:moveTo>
                <a:cubicBezTo>
                  <a:pt x="100964" y="87695"/>
                  <a:pt x="777613" y="98265"/>
                  <a:pt x="1592749" y="0"/>
                </a:cubicBezTo>
                <a:cubicBezTo>
                  <a:pt x="2507972" y="19694"/>
                  <a:pt x="3155822" y="240819"/>
                  <a:pt x="3185498" y="423820"/>
                </a:cubicBezTo>
                <a:cubicBezTo>
                  <a:pt x="3056809" y="599184"/>
                  <a:pt x="2446851" y="852041"/>
                  <a:pt x="1592749" y="847640"/>
                </a:cubicBezTo>
                <a:cubicBezTo>
                  <a:pt x="716078" y="859554"/>
                  <a:pt x="-19876" y="688628"/>
                  <a:pt x="0" y="423820"/>
                </a:cubicBezTo>
                <a:close/>
              </a:path>
            </a:pathLst>
          </a:custGeom>
          <a:noFill/>
          <a:ln w="19050">
            <a:solidFill>
              <a:schemeClr val="bg1">
                <a:lumMod val="75000"/>
              </a:schemeClr>
            </a:solidFill>
            <a:prstDash val="sysDot"/>
            <a:extLst>
              <a:ext uri="{C807C97D-BFC1-408E-A445-0C87EB9F89A2}">
                <ask:lineSketchStyleProps xmlns:ask="http://schemas.microsoft.com/office/drawing/2018/sketchyshapes" sd="306723981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9" name="Vrije vorm: vorm 38">
            <a:extLst>
              <a:ext uri="{FF2B5EF4-FFF2-40B4-BE49-F238E27FC236}">
                <a16:creationId xmlns:a16="http://schemas.microsoft.com/office/drawing/2014/main" id="{36DA1361-CAF1-31C5-37B2-FD726B00610D}"/>
              </a:ext>
            </a:extLst>
          </p:cNvPr>
          <p:cNvSpPr/>
          <p:nvPr/>
        </p:nvSpPr>
        <p:spPr>
          <a:xfrm>
            <a:off x="2250944" y="2011009"/>
            <a:ext cx="2780512" cy="348343"/>
          </a:xfrm>
          <a:custGeom>
            <a:avLst/>
            <a:gdLst>
              <a:gd name="connsiteX0" fmla="*/ 0 w 2780512"/>
              <a:gd name="connsiteY0" fmla="*/ 348343 h 348343"/>
              <a:gd name="connsiteX1" fmla="*/ 434221 w 2780512"/>
              <a:gd name="connsiteY1" fmla="*/ 294350 h 348343"/>
              <a:gd name="connsiteX2" fmla="*/ 919527 w 2780512"/>
              <a:gd name="connsiteY2" fmla="*/ 234004 h 348343"/>
              <a:gd name="connsiteX3" fmla="*/ 1379291 w 2780512"/>
              <a:gd name="connsiteY3" fmla="*/ 176835 h 348343"/>
              <a:gd name="connsiteX4" fmla="*/ 1915682 w 2780512"/>
              <a:gd name="connsiteY4" fmla="*/ 110138 h 348343"/>
              <a:gd name="connsiteX5" fmla="*/ 2554243 w 2780512"/>
              <a:gd name="connsiteY5" fmla="*/ 30736 h 348343"/>
              <a:gd name="connsiteX6" fmla="*/ 2676321 w 2780512"/>
              <a:gd name="connsiteY6" fmla="*/ 10245 h 348343"/>
              <a:gd name="connsiteX7" fmla="*/ 2751445 w 2780512"/>
              <a:gd name="connsiteY7"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12" h="348343" extrusionOk="0">
                <a:moveTo>
                  <a:pt x="0" y="348343"/>
                </a:moveTo>
                <a:cubicBezTo>
                  <a:pt x="115294" y="285857"/>
                  <a:pt x="330993" y="338737"/>
                  <a:pt x="434221" y="294350"/>
                </a:cubicBezTo>
                <a:cubicBezTo>
                  <a:pt x="537449" y="249963"/>
                  <a:pt x="770643" y="253816"/>
                  <a:pt x="919527" y="234004"/>
                </a:cubicBezTo>
                <a:cubicBezTo>
                  <a:pt x="1068411" y="214192"/>
                  <a:pt x="1186583" y="220136"/>
                  <a:pt x="1379291" y="176835"/>
                </a:cubicBezTo>
                <a:cubicBezTo>
                  <a:pt x="1571999" y="133534"/>
                  <a:pt x="1788635" y="151393"/>
                  <a:pt x="1915682" y="110138"/>
                </a:cubicBezTo>
                <a:cubicBezTo>
                  <a:pt x="2042729" y="68883"/>
                  <a:pt x="2306876" y="98775"/>
                  <a:pt x="2554243" y="30736"/>
                </a:cubicBezTo>
                <a:cubicBezTo>
                  <a:pt x="2999236" y="-24298"/>
                  <a:pt x="2648073" y="13821"/>
                  <a:pt x="2676321" y="10245"/>
                </a:cubicBezTo>
                <a:cubicBezTo>
                  <a:pt x="2707162" y="2350"/>
                  <a:pt x="2728495" y="6029"/>
                  <a:pt x="2751445" y="0"/>
                </a:cubicBezTo>
              </a:path>
            </a:pathLst>
          </a:custGeom>
          <a:noFill/>
          <a:ln w="19050">
            <a:solidFill>
              <a:schemeClr val="bg1">
                <a:lumMod val="85000"/>
              </a:schemeClr>
            </a:solidFill>
            <a:prstDash val="sysDash"/>
            <a:extLst>
              <a:ext uri="{C807C97D-BFC1-408E-A445-0C87EB9F89A2}">
                <ask:lineSketchStyleProps xmlns:ask="http://schemas.microsoft.com/office/drawing/2018/sketchyshapes" sd="310193053">
                  <a:custGeom>
                    <a:avLst/>
                    <a:gdLst>
                      <a:gd name="connsiteX0" fmla="*/ 0 w 2275205"/>
                      <a:gd name="connsiteY0" fmla="*/ 261257 h 261257"/>
                      <a:gd name="connsiteX1" fmla="*/ 2090057 w 2275205"/>
                      <a:gd name="connsiteY1" fmla="*/ 23052 h 261257"/>
                      <a:gd name="connsiteX2" fmla="*/ 2189949 w 2275205"/>
                      <a:gd name="connsiteY2" fmla="*/ 7684 h 261257"/>
                      <a:gd name="connsiteX3" fmla="*/ 2251421 w 2275205"/>
                      <a:gd name="connsiteY3" fmla="*/ 0 h 261257"/>
                    </a:gdLst>
                    <a:ahLst/>
                    <a:cxnLst>
                      <a:cxn ang="0">
                        <a:pos x="connsiteX0" y="connsiteY0"/>
                      </a:cxn>
                      <a:cxn ang="0">
                        <a:pos x="connsiteX1" y="connsiteY1"/>
                      </a:cxn>
                      <a:cxn ang="0">
                        <a:pos x="connsiteX2" y="connsiteY2"/>
                      </a:cxn>
                      <a:cxn ang="0">
                        <a:pos x="connsiteX3" y="connsiteY3"/>
                      </a:cxn>
                    </a:cxnLst>
                    <a:rect l="l" t="t" r="r" b="b"/>
                    <a:pathLst>
                      <a:path w="2275205" h="261257">
                        <a:moveTo>
                          <a:pt x="0" y="261257"/>
                        </a:moveTo>
                        <a:lnTo>
                          <a:pt x="2090057" y="23052"/>
                        </a:lnTo>
                        <a:cubicBezTo>
                          <a:pt x="2455049" y="-19210"/>
                          <a:pt x="2163055" y="11526"/>
                          <a:pt x="2189949" y="7684"/>
                        </a:cubicBezTo>
                        <a:cubicBezTo>
                          <a:pt x="2216843" y="3842"/>
                          <a:pt x="2234132" y="1921"/>
                          <a:pt x="2251421" y="0"/>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0" name="Vrije vorm: vorm 39">
            <a:extLst>
              <a:ext uri="{FF2B5EF4-FFF2-40B4-BE49-F238E27FC236}">
                <a16:creationId xmlns:a16="http://schemas.microsoft.com/office/drawing/2014/main" id="{7A9098C0-3F35-F838-2755-433CE859C454}"/>
              </a:ext>
            </a:extLst>
          </p:cNvPr>
          <p:cNvSpPr/>
          <p:nvPr/>
        </p:nvSpPr>
        <p:spPr>
          <a:xfrm>
            <a:off x="1700734" y="1943433"/>
            <a:ext cx="3566529" cy="1030641"/>
          </a:xfrm>
          <a:custGeom>
            <a:avLst/>
            <a:gdLst>
              <a:gd name="connsiteX0" fmla="*/ 0 w 2674897"/>
              <a:gd name="connsiteY0" fmla="*/ 772981 h 772981"/>
              <a:gd name="connsiteX1" fmla="*/ 2489626 w 2674897"/>
              <a:gd name="connsiteY1" fmla="*/ 58366 h 772981"/>
              <a:gd name="connsiteX2" fmla="*/ 2497311 w 2674897"/>
              <a:gd name="connsiteY2" fmla="*/ 42998 h 772981"/>
              <a:gd name="connsiteX3" fmla="*/ 2535731 w 2674897"/>
              <a:gd name="connsiteY3" fmla="*/ 58366 h 772981"/>
              <a:gd name="connsiteX4" fmla="*/ 2512679 w 2674897"/>
              <a:gd name="connsiteY4" fmla="*/ 81418 h 77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97" h="772981">
                <a:moveTo>
                  <a:pt x="0" y="772981"/>
                </a:moveTo>
                <a:lnTo>
                  <a:pt x="2489626" y="58366"/>
                </a:lnTo>
                <a:cubicBezTo>
                  <a:pt x="2905844" y="-63298"/>
                  <a:pt x="2489627" y="42998"/>
                  <a:pt x="2497311" y="42998"/>
                </a:cubicBezTo>
                <a:cubicBezTo>
                  <a:pt x="2504995" y="42998"/>
                  <a:pt x="2535731" y="58366"/>
                  <a:pt x="2535731" y="58366"/>
                </a:cubicBezTo>
                <a:cubicBezTo>
                  <a:pt x="2538292" y="64769"/>
                  <a:pt x="2525485" y="73093"/>
                  <a:pt x="2512679" y="81418"/>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1" name="Vrije vorm: vorm 40">
            <a:extLst>
              <a:ext uri="{FF2B5EF4-FFF2-40B4-BE49-F238E27FC236}">
                <a16:creationId xmlns:a16="http://schemas.microsoft.com/office/drawing/2014/main" id="{6E260532-941E-ACC6-7D9C-E98ADAF7D2FC}"/>
              </a:ext>
            </a:extLst>
          </p:cNvPr>
          <p:cNvSpPr/>
          <p:nvPr/>
        </p:nvSpPr>
        <p:spPr>
          <a:xfrm>
            <a:off x="1322225" y="1939291"/>
            <a:ext cx="3923408" cy="1800172"/>
          </a:xfrm>
          <a:custGeom>
            <a:avLst/>
            <a:gdLst>
              <a:gd name="connsiteX0" fmla="*/ 2942556 w 2942556"/>
              <a:gd name="connsiteY0" fmla="*/ 0 h 1350129"/>
              <a:gd name="connsiteX1" fmla="*/ 176304 w 2942556"/>
              <a:gd name="connsiteY1" fmla="*/ 1267866 h 1350129"/>
              <a:gd name="connsiteX2" fmla="*/ 291565 w 2942556"/>
              <a:gd name="connsiteY2" fmla="*/ 1221761 h 1350129"/>
              <a:gd name="connsiteX3" fmla="*/ 376089 w 2942556"/>
              <a:gd name="connsiteY3" fmla="*/ 1191025 h 1350129"/>
            </a:gdLst>
            <a:ahLst/>
            <a:cxnLst>
              <a:cxn ang="0">
                <a:pos x="connsiteX0" y="connsiteY0"/>
              </a:cxn>
              <a:cxn ang="0">
                <a:pos x="connsiteX1" y="connsiteY1"/>
              </a:cxn>
              <a:cxn ang="0">
                <a:pos x="connsiteX2" y="connsiteY2"/>
              </a:cxn>
              <a:cxn ang="0">
                <a:pos x="connsiteX3" y="connsiteY3"/>
              </a:cxn>
            </a:cxnLst>
            <a:rect l="l" t="t" r="r" b="b"/>
            <a:pathLst>
              <a:path w="2942556" h="1350129">
                <a:moveTo>
                  <a:pt x="2942556" y="0"/>
                </a:moveTo>
                <a:lnTo>
                  <a:pt x="176304" y="1267866"/>
                </a:lnTo>
                <a:cubicBezTo>
                  <a:pt x="-265528" y="1471493"/>
                  <a:pt x="258268" y="1234568"/>
                  <a:pt x="291565" y="1221761"/>
                </a:cubicBezTo>
                <a:cubicBezTo>
                  <a:pt x="324862" y="1208954"/>
                  <a:pt x="350475" y="1199989"/>
                  <a:pt x="376089" y="1191025"/>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2" name="Vrije vorm: vorm 41">
            <a:extLst>
              <a:ext uri="{FF2B5EF4-FFF2-40B4-BE49-F238E27FC236}">
                <a16:creationId xmlns:a16="http://schemas.microsoft.com/office/drawing/2014/main" id="{D1673B9B-E6BD-75AB-F125-D418B417E6BA}"/>
              </a:ext>
            </a:extLst>
          </p:cNvPr>
          <p:cNvSpPr/>
          <p:nvPr/>
        </p:nvSpPr>
        <p:spPr>
          <a:xfrm>
            <a:off x="1618769" y="1959782"/>
            <a:ext cx="3626864" cy="2233492"/>
          </a:xfrm>
          <a:custGeom>
            <a:avLst/>
            <a:gdLst>
              <a:gd name="connsiteX0" fmla="*/ 2720148 w 2720148"/>
              <a:gd name="connsiteY0" fmla="*/ 0 h 1675119"/>
              <a:gd name="connsiteX1" fmla="*/ 0 w 2720148"/>
              <a:gd name="connsiteY1" fmla="*/ 1675119 h 1675119"/>
              <a:gd name="connsiteX2" fmla="*/ 0 w 2720148"/>
              <a:gd name="connsiteY2" fmla="*/ 1675119 h 1675119"/>
            </a:gdLst>
            <a:ahLst/>
            <a:cxnLst>
              <a:cxn ang="0">
                <a:pos x="connsiteX0" y="connsiteY0"/>
              </a:cxn>
              <a:cxn ang="0">
                <a:pos x="connsiteX1" y="connsiteY1"/>
              </a:cxn>
              <a:cxn ang="0">
                <a:pos x="connsiteX2" y="connsiteY2"/>
              </a:cxn>
            </a:cxnLst>
            <a:rect l="l" t="t" r="r" b="b"/>
            <a:pathLst>
              <a:path w="2720148" h="1675119">
                <a:moveTo>
                  <a:pt x="2720148" y="0"/>
                </a:moveTo>
                <a:lnTo>
                  <a:pt x="0" y="1675119"/>
                </a:lnTo>
                <a:lnTo>
                  <a:pt x="0" y="1675119"/>
                </a:ln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3" name="Vrije vorm: vorm 42">
            <a:extLst>
              <a:ext uri="{FF2B5EF4-FFF2-40B4-BE49-F238E27FC236}">
                <a16:creationId xmlns:a16="http://schemas.microsoft.com/office/drawing/2014/main" id="{CE4D4A6D-DCCA-36ED-A6C1-016C2A193A4D}"/>
              </a:ext>
            </a:extLst>
          </p:cNvPr>
          <p:cNvSpPr/>
          <p:nvPr/>
        </p:nvSpPr>
        <p:spPr>
          <a:xfrm>
            <a:off x="1747728" y="1949538"/>
            <a:ext cx="3528641" cy="2881869"/>
          </a:xfrm>
          <a:custGeom>
            <a:avLst/>
            <a:gdLst>
              <a:gd name="connsiteX0" fmla="*/ 2844624 w 2844624"/>
              <a:gd name="connsiteY0" fmla="*/ 0 h 2308019"/>
              <a:gd name="connsiteX1" fmla="*/ 247421 w 2844624"/>
              <a:gd name="connsiteY1" fmla="*/ 2105425 h 2308019"/>
              <a:gd name="connsiteX2" fmla="*/ 255105 w 2844624"/>
              <a:gd name="connsiteY2" fmla="*/ 2105425 h 2308019"/>
            </a:gdLst>
            <a:ahLst/>
            <a:cxnLst>
              <a:cxn ang="0">
                <a:pos x="connsiteX0" y="connsiteY0"/>
              </a:cxn>
              <a:cxn ang="0">
                <a:pos x="connsiteX1" y="connsiteY1"/>
              </a:cxn>
              <a:cxn ang="0">
                <a:pos x="connsiteX2" y="connsiteY2"/>
              </a:cxn>
            </a:cxnLst>
            <a:rect l="l" t="t" r="r" b="b"/>
            <a:pathLst>
              <a:path w="2844624" h="2308019">
                <a:moveTo>
                  <a:pt x="2844624" y="0"/>
                </a:moveTo>
                <a:lnTo>
                  <a:pt x="247421" y="2105425"/>
                </a:lnTo>
                <a:cubicBezTo>
                  <a:pt x="-184166" y="2456329"/>
                  <a:pt x="35469" y="2280877"/>
                  <a:pt x="255105" y="2105425"/>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4" name="Vrije vorm: vorm 43">
            <a:extLst>
              <a:ext uri="{FF2B5EF4-FFF2-40B4-BE49-F238E27FC236}">
                <a16:creationId xmlns:a16="http://schemas.microsoft.com/office/drawing/2014/main" id="{EE59D62B-5491-886E-B70B-A50390B18886}"/>
              </a:ext>
            </a:extLst>
          </p:cNvPr>
          <p:cNvSpPr/>
          <p:nvPr/>
        </p:nvSpPr>
        <p:spPr>
          <a:xfrm>
            <a:off x="2156532" y="1959781"/>
            <a:ext cx="3119837" cy="3191123"/>
          </a:xfrm>
          <a:custGeom>
            <a:avLst/>
            <a:gdLst>
              <a:gd name="connsiteX0" fmla="*/ 2487435 w 2487435"/>
              <a:gd name="connsiteY0" fmla="*/ 0 h 2560722"/>
              <a:gd name="connsiteX1" fmla="*/ 220645 w 2487435"/>
              <a:gd name="connsiteY1" fmla="*/ 2335946 h 2560722"/>
              <a:gd name="connsiteX2" fmla="*/ 212961 w 2487435"/>
              <a:gd name="connsiteY2" fmla="*/ 2335946 h 2560722"/>
            </a:gdLst>
            <a:ahLst/>
            <a:cxnLst>
              <a:cxn ang="0">
                <a:pos x="connsiteX0" y="connsiteY0"/>
              </a:cxn>
              <a:cxn ang="0">
                <a:pos x="connsiteX1" y="connsiteY1"/>
              </a:cxn>
              <a:cxn ang="0">
                <a:pos x="connsiteX2" y="connsiteY2"/>
              </a:cxn>
            </a:cxnLst>
            <a:rect l="l" t="t" r="r" b="b"/>
            <a:pathLst>
              <a:path w="2487435" h="2560722">
                <a:moveTo>
                  <a:pt x="2487435" y="0"/>
                </a:moveTo>
                <a:lnTo>
                  <a:pt x="220645" y="2335946"/>
                </a:lnTo>
                <a:cubicBezTo>
                  <a:pt x="-158434" y="2725270"/>
                  <a:pt x="27263" y="2530608"/>
                  <a:pt x="212961" y="2335946"/>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5" name="Vrije vorm: vorm 44">
            <a:extLst>
              <a:ext uri="{FF2B5EF4-FFF2-40B4-BE49-F238E27FC236}">
                <a16:creationId xmlns:a16="http://schemas.microsoft.com/office/drawing/2014/main" id="{D3F79807-37F0-3B59-1297-4C79D799EDC7}"/>
              </a:ext>
            </a:extLst>
          </p:cNvPr>
          <p:cNvSpPr/>
          <p:nvPr/>
        </p:nvSpPr>
        <p:spPr>
          <a:xfrm>
            <a:off x="3406703" y="2073998"/>
            <a:ext cx="2103512" cy="3576261"/>
          </a:xfrm>
          <a:custGeom>
            <a:avLst/>
            <a:gdLst>
              <a:gd name="connsiteX0" fmla="*/ 2105857 w 2105857"/>
              <a:gd name="connsiteY0" fmla="*/ 0 h 2815946"/>
              <a:gd name="connsiteX1" fmla="*/ 184849 w 2105857"/>
              <a:gd name="connsiteY1" fmla="*/ 2566467 h 2815946"/>
              <a:gd name="connsiteX2" fmla="*/ 184849 w 2105857"/>
              <a:gd name="connsiteY2" fmla="*/ 2574151 h 2815946"/>
            </a:gdLst>
            <a:ahLst/>
            <a:cxnLst>
              <a:cxn ang="0">
                <a:pos x="connsiteX0" y="connsiteY0"/>
              </a:cxn>
              <a:cxn ang="0">
                <a:pos x="connsiteX1" y="connsiteY1"/>
              </a:cxn>
              <a:cxn ang="0">
                <a:pos x="connsiteX2" y="connsiteY2"/>
              </a:cxn>
            </a:cxnLst>
            <a:rect l="l" t="t" r="r" b="b"/>
            <a:pathLst>
              <a:path w="2105857" h="2815946">
                <a:moveTo>
                  <a:pt x="2105857" y="0"/>
                </a:moveTo>
                <a:lnTo>
                  <a:pt x="184849" y="2566467"/>
                </a:lnTo>
                <a:cubicBezTo>
                  <a:pt x="-135319" y="2995492"/>
                  <a:pt x="24765" y="2784821"/>
                  <a:pt x="184849" y="2574151"/>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6" name="Vrije vorm: vorm 45">
            <a:extLst>
              <a:ext uri="{FF2B5EF4-FFF2-40B4-BE49-F238E27FC236}">
                <a16:creationId xmlns:a16="http://schemas.microsoft.com/office/drawing/2014/main" id="{48F20F62-2CA2-B5F3-5B11-58DC978BEB21}"/>
              </a:ext>
            </a:extLst>
          </p:cNvPr>
          <p:cNvSpPr/>
          <p:nvPr/>
        </p:nvSpPr>
        <p:spPr>
          <a:xfrm rot="14653573">
            <a:off x="5073342" y="3648805"/>
            <a:ext cx="4339572" cy="618292"/>
          </a:xfrm>
          <a:custGeom>
            <a:avLst/>
            <a:gdLst>
              <a:gd name="connsiteX0" fmla="*/ 0 w 4339572"/>
              <a:gd name="connsiteY0" fmla="*/ 618292 h 618292"/>
              <a:gd name="connsiteX1" fmla="*/ 449897 w 4339572"/>
              <a:gd name="connsiteY1" fmla="*/ 554670 h 618292"/>
              <a:gd name="connsiteX2" fmla="*/ 979524 w 4339572"/>
              <a:gd name="connsiteY2" fmla="*/ 479774 h 618292"/>
              <a:gd name="connsiteX3" fmla="*/ 1469285 w 4339572"/>
              <a:gd name="connsiteY3" fmla="*/ 410514 h 618292"/>
              <a:gd name="connsiteX4" fmla="*/ 2078640 w 4339572"/>
              <a:gd name="connsiteY4" fmla="*/ 324343 h 618292"/>
              <a:gd name="connsiteX5" fmla="*/ 2528538 w 4339572"/>
              <a:gd name="connsiteY5" fmla="*/ 260721 h 618292"/>
              <a:gd name="connsiteX6" fmla="*/ 3018299 w 4339572"/>
              <a:gd name="connsiteY6" fmla="*/ 191462 h 618292"/>
              <a:gd name="connsiteX7" fmla="*/ 3468197 w 4339572"/>
              <a:gd name="connsiteY7" fmla="*/ 127840 h 618292"/>
              <a:gd name="connsiteX8" fmla="*/ 3986433 w 4339572"/>
              <a:gd name="connsiteY8" fmla="*/ 54554 h 618292"/>
              <a:gd name="connsiteX9" fmla="*/ 4176960 w 4339572"/>
              <a:gd name="connsiteY9" fmla="*/ 18184 h 618292"/>
              <a:gd name="connsiteX10" fmla="*/ 4294208 w 4339572"/>
              <a:gd name="connsiteY10" fmla="*/ 0 h 6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9572" h="618292" extrusionOk="0">
                <a:moveTo>
                  <a:pt x="0" y="618292"/>
                </a:moveTo>
                <a:cubicBezTo>
                  <a:pt x="142680" y="545504"/>
                  <a:pt x="332328" y="615595"/>
                  <a:pt x="449897" y="554670"/>
                </a:cubicBezTo>
                <a:cubicBezTo>
                  <a:pt x="567467" y="493745"/>
                  <a:pt x="834204" y="563835"/>
                  <a:pt x="979524" y="479774"/>
                </a:cubicBezTo>
                <a:cubicBezTo>
                  <a:pt x="1124844" y="395713"/>
                  <a:pt x="1245865" y="495608"/>
                  <a:pt x="1469285" y="410514"/>
                </a:cubicBezTo>
                <a:cubicBezTo>
                  <a:pt x="1692705" y="325420"/>
                  <a:pt x="1859930" y="364658"/>
                  <a:pt x="2078640" y="324343"/>
                </a:cubicBezTo>
                <a:cubicBezTo>
                  <a:pt x="2297350" y="284028"/>
                  <a:pt x="2413249" y="326493"/>
                  <a:pt x="2528538" y="260721"/>
                </a:cubicBezTo>
                <a:cubicBezTo>
                  <a:pt x="2643827" y="194949"/>
                  <a:pt x="2835363" y="248090"/>
                  <a:pt x="3018299" y="191462"/>
                </a:cubicBezTo>
                <a:cubicBezTo>
                  <a:pt x="3201235" y="134834"/>
                  <a:pt x="3300968" y="167788"/>
                  <a:pt x="3468197" y="127840"/>
                </a:cubicBezTo>
                <a:cubicBezTo>
                  <a:pt x="3635426" y="87892"/>
                  <a:pt x="3821373" y="107319"/>
                  <a:pt x="3986433" y="54554"/>
                </a:cubicBezTo>
                <a:cubicBezTo>
                  <a:pt x="4684739" y="-41475"/>
                  <a:pt x="4129580" y="27480"/>
                  <a:pt x="4176960" y="18184"/>
                </a:cubicBezTo>
                <a:cubicBezTo>
                  <a:pt x="4223881" y="9532"/>
                  <a:pt x="4261233" y="1161"/>
                  <a:pt x="4294208" y="0"/>
                </a:cubicBezTo>
              </a:path>
            </a:pathLst>
          </a:custGeom>
          <a:noFill/>
          <a:ln w="19050">
            <a:solidFill>
              <a:schemeClr val="bg1">
                <a:lumMod val="85000"/>
              </a:schemeClr>
            </a:solidFill>
            <a:prstDash val="sysDash"/>
            <a:extLst>
              <a:ext uri="{C807C97D-BFC1-408E-A445-0C87EB9F89A2}">
                <ask:lineSketchStyleProps xmlns:ask="http://schemas.microsoft.com/office/drawing/2018/sketchyshapes" sd="310193053">
                  <a:custGeom>
                    <a:avLst/>
                    <a:gdLst>
                      <a:gd name="connsiteX0" fmla="*/ 0 w 2275205"/>
                      <a:gd name="connsiteY0" fmla="*/ 261257 h 261257"/>
                      <a:gd name="connsiteX1" fmla="*/ 2090057 w 2275205"/>
                      <a:gd name="connsiteY1" fmla="*/ 23052 h 261257"/>
                      <a:gd name="connsiteX2" fmla="*/ 2189949 w 2275205"/>
                      <a:gd name="connsiteY2" fmla="*/ 7684 h 261257"/>
                      <a:gd name="connsiteX3" fmla="*/ 2251421 w 2275205"/>
                      <a:gd name="connsiteY3" fmla="*/ 0 h 261257"/>
                    </a:gdLst>
                    <a:ahLst/>
                    <a:cxnLst>
                      <a:cxn ang="0">
                        <a:pos x="connsiteX0" y="connsiteY0"/>
                      </a:cxn>
                      <a:cxn ang="0">
                        <a:pos x="connsiteX1" y="connsiteY1"/>
                      </a:cxn>
                      <a:cxn ang="0">
                        <a:pos x="connsiteX2" y="connsiteY2"/>
                      </a:cxn>
                      <a:cxn ang="0">
                        <a:pos x="connsiteX3" y="connsiteY3"/>
                      </a:cxn>
                    </a:cxnLst>
                    <a:rect l="l" t="t" r="r" b="b"/>
                    <a:pathLst>
                      <a:path w="2275205" h="261257">
                        <a:moveTo>
                          <a:pt x="0" y="261257"/>
                        </a:moveTo>
                        <a:lnTo>
                          <a:pt x="2090057" y="23052"/>
                        </a:lnTo>
                        <a:cubicBezTo>
                          <a:pt x="2455049" y="-19210"/>
                          <a:pt x="2163055" y="11526"/>
                          <a:pt x="2189949" y="7684"/>
                        </a:cubicBezTo>
                        <a:cubicBezTo>
                          <a:pt x="2216843" y="3842"/>
                          <a:pt x="2234132" y="1921"/>
                          <a:pt x="2251421" y="0"/>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7" name="Vrije vorm: vorm 46">
            <a:extLst>
              <a:ext uri="{FF2B5EF4-FFF2-40B4-BE49-F238E27FC236}">
                <a16:creationId xmlns:a16="http://schemas.microsoft.com/office/drawing/2014/main" id="{F39A31B0-D90F-E3F8-DCD7-B8068D3A6FD9}"/>
              </a:ext>
            </a:extLst>
          </p:cNvPr>
          <p:cNvSpPr/>
          <p:nvPr/>
        </p:nvSpPr>
        <p:spPr>
          <a:xfrm rot="15542536">
            <a:off x="4809206" y="3519281"/>
            <a:ext cx="4198983" cy="1100403"/>
          </a:xfrm>
          <a:custGeom>
            <a:avLst/>
            <a:gdLst>
              <a:gd name="connsiteX0" fmla="*/ 0 w 2674897"/>
              <a:gd name="connsiteY0" fmla="*/ 772981 h 772981"/>
              <a:gd name="connsiteX1" fmla="*/ 2489626 w 2674897"/>
              <a:gd name="connsiteY1" fmla="*/ 58366 h 772981"/>
              <a:gd name="connsiteX2" fmla="*/ 2497311 w 2674897"/>
              <a:gd name="connsiteY2" fmla="*/ 42998 h 772981"/>
              <a:gd name="connsiteX3" fmla="*/ 2535731 w 2674897"/>
              <a:gd name="connsiteY3" fmla="*/ 58366 h 772981"/>
              <a:gd name="connsiteX4" fmla="*/ 2512679 w 2674897"/>
              <a:gd name="connsiteY4" fmla="*/ 81418 h 77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97" h="772981">
                <a:moveTo>
                  <a:pt x="0" y="772981"/>
                </a:moveTo>
                <a:lnTo>
                  <a:pt x="2489626" y="58366"/>
                </a:lnTo>
                <a:cubicBezTo>
                  <a:pt x="2905844" y="-63298"/>
                  <a:pt x="2489627" y="42998"/>
                  <a:pt x="2497311" y="42998"/>
                </a:cubicBezTo>
                <a:cubicBezTo>
                  <a:pt x="2504995" y="42998"/>
                  <a:pt x="2535731" y="58366"/>
                  <a:pt x="2535731" y="58366"/>
                </a:cubicBezTo>
                <a:cubicBezTo>
                  <a:pt x="2538292" y="64769"/>
                  <a:pt x="2525485" y="73093"/>
                  <a:pt x="2512679" y="81418"/>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8" name="Vrije vorm: vorm 47">
            <a:extLst>
              <a:ext uri="{FF2B5EF4-FFF2-40B4-BE49-F238E27FC236}">
                <a16:creationId xmlns:a16="http://schemas.microsoft.com/office/drawing/2014/main" id="{37C07974-9449-81AE-A560-A3FC75CE0B70}"/>
              </a:ext>
            </a:extLst>
          </p:cNvPr>
          <p:cNvSpPr/>
          <p:nvPr/>
        </p:nvSpPr>
        <p:spPr>
          <a:xfrm rot="17871670">
            <a:off x="3317419" y="3651429"/>
            <a:ext cx="4010460" cy="862827"/>
          </a:xfrm>
          <a:custGeom>
            <a:avLst/>
            <a:gdLst>
              <a:gd name="connsiteX0" fmla="*/ 2942556 w 2942556"/>
              <a:gd name="connsiteY0" fmla="*/ 0 h 1350129"/>
              <a:gd name="connsiteX1" fmla="*/ 176304 w 2942556"/>
              <a:gd name="connsiteY1" fmla="*/ 1267866 h 1350129"/>
              <a:gd name="connsiteX2" fmla="*/ 291565 w 2942556"/>
              <a:gd name="connsiteY2" fmla="*/ 1221761 h 1350129"/>
              <a:gd name="connsiteX3" fmla="*/ 376089 w 2942556"/>
              <a:gd name="connsiteY3" fmla="*/ 1191025 h 1350129"/>
            </a:gdLst>
            <a:ahLst/>
            <a:cxnLst>
              <a:cxn ang="0">
                <a:pos x="connsiteX0" y="connsiteY0"/>
              </a:cxn>
              <a:cxn ang="0">
                <a:pos x="connsiteX1" y="connsiteY1"/>
              </a:cxn>
              <a:cxn ang="0">
                <a:pos x="connsiteX2" y="connsiteY2"/>
              </a:cxn>
              <a:cxn ang="0">
                <a:pos x="connsiteX3" y="connsiteY3"/>
              </a:cxn>
            </a:cxnLst>
            <a:rect l="l" t="t" r="r" b="b"/>
            <a:pathLst>
              <a:path w="2942556" h="1350129">
                <a:moveTo>
                  <a:pt x="2942556" y="0"/>
                </a:moveTo>
                <a:lnTo>
                  <a:pt x="176304" y="1267866"/>
                </a:lnTo>
                <a:cubicBezTo>
                  <a:pt x="-265528" y="1471493"/>
                  <a:pt x="258268" y="1234568"/>
                  <a:pt x="291565" y="1221761"/>
                </a:cubicBezTo>
                <a:cubicBezTo>
                  <a:pt x="324862" y="1208954"/>
                  <a:pt x="350475" y="1199989"/>
                  <a:pt x="376089" y="1191025"/>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49" name="Vrije vorm: vorm 48">
            <a:extLst>
              <a:ext uri="{FF2B5EF4-FFF2-40B4-BE49-F238E27FC236}">
                <a16:creationId xmlns:a16="http://schemas.microsoft.com/office/drawing/2014/main" id="{A1B4B89A-0728-3230-085C-AF35CF99B9AE}"/>
              </a:ext>
            </a:extLst>
          </p:cNvPr>
          <p:cNvSpPr/>
          <p:nvPr/>
        </p:nvSpPr>
        <p:spPr>
          <a:xfrm rot="17510615">
            <a:off x="4541428" y="3025903"/>
            <a:ext cx="3626864" cy="2233492"/>
          </a:xfrm>
          <a:custGeom>
            <a:avLst/>
            <a:gdLst>
              <a:gd name="connsiteX0" fmla="*/ 2720148 w 2720148"/>
              <a:gd name="connsiteY0" fmla="*/ 0 h 1675119"/>
              <a:gd name="connsiteX1" fmla="*/ 0 w 2720148"/>
              <a:gd name="connsiteY1" fmla="*/ 1675119 h 1675119"/>
              <a:gd name="connsiteX2" fmla="*/ 0 w 2720148"/>
              <a:gd name="connsiteY2" fmla="*/ 1675119 h 1675119"/>
            </a:gdLst>
            <a:ahLst/>
            <a:cxnLst>
              <a:cxn ang="0">
                <a:pos x="connsiteX0" y="connsiteY0"/>
              </a:cxn>
              <a:cxn ang="0">
                <a:pos x="connsiteX1" y="connsiteY1"/>
              </a:cxn>
              <a:cxn ang="0">
                <a:pos x="connsiteX2" y="connsiteY2"/>
              </a:cxn>
            </a:cxnLst>
            <a:rect l="l" t="t" r="r" b="b"/>
            <a:pathLst>
              <a:path w="2720148" h="1675119">
                <a:moveTo>
                  <a:pt x="2720148" y="0"/>
                </a:moveTo>
                <a:lnTo>
                  <a:pt x="0" y="1675119"/>
                </a:lnTo>
                <a:lnTo>
                  <a:pt x="0" y="1675119"/>
                </a:ln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0" name="Vrije vorm: vorm 49">
            <a:extLst>
              <a:ext uri="{FF2B5EF4-FFF2-40B4-BE49-F238E27FC236}">
                <a16:creationId xmlns:a16="http://schemas.microsoft.com/office/drawing/2014/main" id="{B161AA6F-1E15-45F4-C915-64297A225BEF}"/>
              </a:ext>
            </a:extLst>
          </p:cNvPr>
          <p:cNvSpPr/>
          <p:nvPr/>
        </p:nvSpPr>
        <p:spPr>
          <a:xfrm rot="18873383">
            <a:off x="4299132" y="2645601"/>
            <a:ext cx="2829357" cy="2867467"/>
          </a:xfrm>
          <a:custGeom>
            <a:avLst/>
            <a:gdLst>
              <a:gd name="connsiteX0" fmla="*/ 2844624 w 2844624"/>
              <a:gd name="connsiteY0" fmla="*/ 0 h 2308019"/>
              <a:gd name="connsiteX1" fmla="*/ 247421 w 2844624"/>
              <a:gd name="connsiteY1" fmla="*/ 2105425 h 2308019"/>
              <a:gd name="connsiteX2" fmla="*/ 255105 w 2844624"/>
              <a:gd name="connsiteY2" fmla="*/ 2105425 h 2308019"/>
            </a:gdLst>
            <a:ahLst/>
            <a:cxnLst>
              <a:cxn ang="0">
                <a:pos x="connsiteX0" y="connsiteY0"/>
              </a:cxn>
              <a:cxn ang="0">
                <a:pos x="connsiteX1" y="connsiteY1"/>
              </a:cxn>
              <a:cxn ang="0">
                <a:pos x="connsiteX2" y="connsiteY2"/>
              </a:cxn>
            </a:cxnLst>
            <a:rect l="l" t="t" r="r" b="b"/>
            <a:pathLst>
              <a:path w="2844624" h="2308019">
                <a:moveTo>
                  <a:pt x="2844624" y="0"/>
                </a:moveTo>
                <a:lnTo>
                  <a:pt x="247421" y="2105425"/>
                </a:lnTo>
                <a:cubicBezTo>
                  <a:pt x="-184166" y="2456329"/>
                  <a:pt x="35469" y="2280877"/>
                  <a:pt x="255105" y="2105425"/>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1" name="Vrije vorm: vorm 50">
            <a:extLst>
              <a:ext uri="{FF2B5EF4-FFF2-40B4-BE49-F238E27FC236}">
                <a16:creationId xmlns:a16="http://schemas.microsoft.com/office/drawing/2014/main" id="{EBBB6586-78A6-1BC6-901B-19FB55D2E963}"/>
              </a:ext>
            </a:extLst>
          </p:cNvPr>
          <p:cNvSpPr/>
          <p:nvPr/>
        </p:nvSpPr>
        <p:spPr>
          <a:xfrm>
            <a:off x="2644204" y="2162981"/>
            <a:ext cx="2835365" cy="3348072"/>
          </a:xfrm>
          <a:custGeom>
            <a:avLst/>
            <a:gdLst>
              <a:gd name="connsiteX0" fmla="*/ 2487435 w 2487435"/>
              <a:gd name="connsiteY0" fmla="*/ 0 h 2560722"/>
              <a:gd name="connsiteX1" fmla="*/ 220645 w 2487435"/>
              <a:gd name="connsiteY1" fmla="*/ 2335946 h 2560722"/>
              <a:gd name="connsiteX2" fmla="*/ 212961 w 2487435"/>
              <a:gd name="connsiteY2" fmla="*/ 2335946 h 2560722"/>
            </a:gdLst>
            <a:ahLst/>
            <a:cxnLst>
              <a:cxn ang="0">
                <a:pos x="connsiteX0" y="connsiteY0"/>
              </a:cxn>
              <a:cxn ang="0">
                <a:pos x="connsiteX1" y="connsiteY1"/>
              </a:cxn>
              <a:cxn ang="0">
                <a:pos x="connsiteX2" y="connsiteY2"/>
              </a:cxn>
            </a:cxnLst>
            <a:rect l="l" t="t" r="r" b="b"/>
            <a:pathLst>
              <a:path w="2487435" h="2560722">
                <a:moveTo>
                  <a:pt x="2487435" y="0"/>
                </a:moveTo>
                <a:lnTo>
                  <a:pt x="220645" y="2335946"/>
                </a:lnTo>
                <a:cubicBezTo>
                  <a:pt x="-158434" y="2725270"/>
                  <a:pt x="27263" y="2530608"/>
                  <a:pt x="212961" y="2335946"/>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2" name="Vrije vorm: vorm 51">
            <a:extLst>
              <a:ext uri="{FF2B5EF4-FFF2-40B4-BE49-F238E27FC236}">
                <a16:creationId xmlns:a16="http://schemas.microsoft.com/office/drawing/2014/main" id="{FC78AF6D-E0C3-DFF4-37D5-33447348A1CE}"/>
              </a:ext>
            </a:extLst>
          </p:cNvPr>
          <p:cNvSpPr/>
          <p:nvPr/>
        </p:nvSpPr>
        <p:spPr>
          <a:xfrm>
            <a:off x="4097270" y="2102883"/>
            <a:ext cx="1635492" cy="3832512"/>
          </a:xfrm>
          <a:custGeom>
            <a:avLst/>
            <a:gdLst>
              <a:gd name="connsiteX0" fmla="*/ 2105857 w 2105857"/>
              <a:gd name="connsiteY0" fmla="*/ 0 h 2815946"/>
              <a:gd name="connsiteX1" fmla="*/ 184849 w 2105857"/>
              <a:gd name="connsiteY1" fmla="*/ 2566467 h 2815946"/>
              <a:gd name="connsiteX2" fmla="*/ 184849 w 2105857"/>
              <a:gd name="connsiteY2" fmla="*/ 2574151 h 2815946"/>
            </a:gdLst>
            <a:ahLst/>
            <a:cxnLst>
              <a:cxn ang="0">
                <a:pos x="connsiteX0" y="connsiteY0"/>
              </a:cxn>
              <a:cxn ang="0">
                <a:pos x="connsiteX1" y="connsiteY1"/>
              </a:cxn>
              <a:cxn ang="0">
                <a:pos x="connsiteX2" y="connsiteY2"/>
              </a:cxn>
            </a:cxnLst>
            <a:rect l="l" t="t" r="r" b="b"/>
            <a:pathLst>
              <a:path w="2105857" h="2815946">
                <a:moveTo>
                  <a:pt x="2105857" y="0"/>
                </a:moveTo>
                <a:lnTo>
                  <a:pt x="184849" y="2566467"/>
                </a:lnTo>
                <a:cubicBezTo>
                  <a:pt x="-135319" y="2995492"/>
                  <a:pt x="24765" y="2784821"/>
                  <a:pt x="184849" y="2574151"/>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3" name="Vrije vorm: vorm 52">
            <a:extLst>
              <a:ext uri="{FF2B5EF4-FFF2-40B4-BE49-F238E27FC236}">
                <a16:creationId xmlns:a16="http://schemas.microsoft.com/office/drawing/2014/main" id="{96866C32-FDE2-F496-0814-4310CE13E711}"/>
              </a:ext>
            </a:extLst>
          </p:cNvPr>
          <p:cNvSpPr/>
          <p:nvPr/>
        </p:nvSpPr>
        <p:spPr>
          <a:xfrm rot="14653573">
            <a:off x="5801349" y="2730785"/>
            <a:ext cx="4066080" cy="1635889"/>
          </a:xfrm>
          <a:custGeom>
            <a:avLst/>
            <a:gdLst>
              <a:gd name="connsiteX0" fmla="*/ 0 w 4066080"/>
              <a:gd name="connsiteY0" fmla="*/ 1635889 h 1635889"/>
              <a:gd name="connsiteX1" fmla="*/ 421544 w 4066080"/>
              <a:gd name="connsiteY1" fmla="*/ 1467557 h 1635889"/>
              <a:gd name="connsiteX2" fmla="*/ 917791 w 4066080"/>
              <a:gd name="connsiteY2" fmla="*/ 1269395 h 1635889"/>
              <a:gd name="connsiteX3" fmla="*/ 1376687 w 4066080"/>
              <a:gd name="connsiteY3" fmla="*/ 1086147 h 1635889"/>
              <a:gd name="connsiteX4" fmla="*/ 1947638 w 4066080"/>
              <a:gd name="connsiteY4" fmla="*/ 858154 h 1635889"/>
              <a:gd name="connsiteX5" fmla="*/ 2369182 w 4066080"/>
              <a:gd name="connsiteY5" fmla="*/ 689822 h 1635889"/>
              <a:gd name="connsiteX6" fmla="*/ 2828078 w 4066080"/>
              <a:gd name="connsiteY6" fmla="*/ 506575 h 1635889"/>
              <a:gd name="connsiteX7" fmla="*/ 3249621 w 4066080"/>
              <a:gd name="connsiteY7" fmla="*/ 338243 h 1635889"/>
              <a:gd name="connsiteX8" fmla="*/ 3735197 w 4066080"/>
              <a:gd name="connsiteY8" fmla="*/ 144342 h 1635889"/>
              <a:gd name="connsiteX9" fmla="*/ 3913716 w 4066080"/>
              <a:gd name="connsiteY9" fmla="*/ 48114 h 1635889"/>
              <a:gd name="connsiteX10" fmla="*/ 4023574 w 4066080"/>
              <a:gd name="connsiteY10" fmla="*/ 0 h 16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6080" h="1635889" extrusionOk="0">
                <a:moveTo>
                  <a:pt x="0" y="1635889"/>
                </a:moveTo>
                <a:cubicBezTo>
                  <a:pt x="201776" y="1539546"/>
                  <a:pt x="275913" y="1566139"/>
                  <a:pt x="421544" y="1467557"/>
                </a:cubicBezTo>
                <a:cubicBezTo>
                  <a:pt x="567175" y="1368975"/>
                  <a:pt x="778187" y="1371721"/>
                  <a:pt x="917791" y="1269395"/>
                </a:cubicBezTo>
                <a:cubicBezTo>
                  <a:pt x="1057395" y="1167069"/>
                  <a:pt x="1296634" y="1180413"/>
                  <a:pt x="1376687" y="1086147"/>
                </a:cubicBezTo>
                <a:cubicBezTo>
                  <a:pt x="1456740" y="991881"/>
                  <a:pt x="1836175" y="968572"/>
                  <a:pt x="1947638" y="858154"/>
                </a:cubicBezTo>
                <a:cubicBezTo>
                  <a:pt x="2059101" y="747736"/>
                  <a:pt x="2198742" y="811075"/>
                  <a:pt x="2369182" y="689822"/>
                </a:cubicBezTo>
                <a:cubicBezTo>
                  <a:pt x="2539622" y="568569"/>
                  <a:pt x="2673672" y="611361"/>
                  <a:pt x="2828078" y="506575"/>
                </a:cubicBezTo>
                <a:cubicBezTo>
                  <a:pt x="2982484" y="401789"/>
                  <a:pt x="3161766" y="388261"/>
                  <a:pt x="3249621" y="338243"/>
                </a:cubicBezTo>
                <a:cubicBezTo>
                  <a:pt x="3337476" y="288226"/>
                  <a:pt x="3515270" y="267223"/>
                  <a:pt x="3735197" y="144342"/>
                </a:cubicBezTo>
                <a:cubicBezTo>
                  <a:pt x="4393370" y="-109345"/>
                  <a:pt x="3876989" y="72758"/>
                  <a:pt x="3913716" y="48114"/>
                </a:cubicBezTo>
                <a:cubicBezTo>
                  <a:pt x="3954884" y="24751"/>
                  <a:pt x="3992680" y="2793"/>
                  <a:pt x="4023574" y="0"/>
                </a:cubicBezTo>
              </a:path>
            </a:pathLst>
          </a:custGeom>
          <a:noFill/>
          <a:ln w="19050">
            <a:solidFill>
              <a:schemeClr val="bg1">
                <a:lumMod val="85000"/>
              </a:schemeClr>
            </a:solidFill>
            <a:prstDash val="sysDash"/>
            <a:extLst>
              <a:ext uri="{C807C97D-BFC1-408E-A445-0C87EB9F89A2}">
                <ask:lineSketchStyleProps xmlns:ask="http://schemas.microsoft.com/office/drawing/2018/sketchyshapes" sd="310193053">
                  <a:custGeom>
                    <a:avLst/>
                    <a:gdLst>
                      <a:gd name="connsiteX0" fmla="*/ 0 w 2275205"/>
                      <a:gd name="connsiteY0" fmla="*/ 261257 h 261257"/>
                      <a:gd name="connsiteX1" fmla="*/ 2090057 w 2275205"/>
                      <a:gd name="connsiteY1" fmla="*/ 23052 h 261257"/>
                      <a:gd name="connsiteX2" fmla="*/ 2189949 w 2275205"/>
                      <a:gd name="connsiteY2" fmla="*/ 7684 h 261257"/>
                      <a:gd name="connsiteX3" fmla="*/ 2251421 w 2275205"/>
                      <a:gd name="connsiteY3" fmla="*/ 0 h 261257"/>
                    </a:gdLst>
                    <a:ahLst/>
                    <a:cxnLst>
                      <a:cxn ang="0">
                        <a:pos x="connsiteX0" y="connsiteY0"/>
                      </a:cxn>
                      <a:cxn ang="0">
                        <a:pos x="connsiteX1" y="connsiteY1"/>
                      </a:cxn>
                      <a:cxn ang="0">
                        <a:pos x="connsiteX2" y="connsiteY2"/>
                      </a:cxn>
                      <a:cxn ang="0">
                        <a:pos x="connsiteX3" y="connsiteY3"/>
                      </a:cxn>
                    </a:cxnLst>
                    <a:rect l="l" t="t" r="r" b="b"/>
                    <a:pathLst>
                      <a:path w="2275205" h="261257">
                        <a:moveTo>
                          <a:pt x="0" y="261257"/>
                        </a:moveTo>
                        <a:lnTo>
                          <a:pt x="2090057" y="23052"/>
                        </a:lnTo>
                        <a:cubicBezTo>
                          <a:pt x="2455049" y="-19210"/>
                          <a:pt x="2163055" y="11526"/>
                          <a:pt x="2189949" y="7684"/>
                        </a:cubicBezTo>
                        <a:cubicBezTo>
                          <a:pt x="2216843" y="3842"/>
                          <a:pt x="2234132" y="1921"/>
                          <a:pt x="2251421" y="0"/>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Vrije vorm: vorm 53">
            <a:extLst>
              <a:ext uri="{FF2B5EF4-FFF2-40B4-BE49-F238E27FC236}">
                <a16:creationId xmlns:a16="http://schemas.microsoft.com/office/drawing/2014/main" id="{C77E0355-8D8E-5D5F-172A-E671FC57C53F}"/>
              </a:ext>
            </a:extLst>
          </p:cNvPr>
          <p:cNvSpPr/>
          <p:nvPr/>
        </p:nvSpPr>
        <p:spPr>
          <a:xfrm rot="17510615" flipH="1">
            <a:off x="7797366" y="1122700"/>
            <a:ext cx="60959" cy="3491221"/>
          </a:xfrm>
          <a:custGeom>
            <a:avLst/>
            <a:gdLst>
              <a:gd name="connsiteX0" fmla="*/ 2720148 w 2720148"/>
              <a:gd name="connsiteY0" fmla="*/ 0 h 1675119"/>
              <a:gd name="connsiteX1" fmla="*/ 0 w 2720148"/>
              <a:gd name="connsiteY1" fmla="*/ 1675119 h 1675119"/>
              <a:gd name="connsiteX2" fmla="*/ 0 w 2720148"/>
              <a:gd name="connsiteY2" fmla="*/ 1675119 h 1675119"/>
            </a:gdLst>
            <a:ahLst/>
            <a:cxnLst>
              <a:cxn ang="0">
                <a:pos x="connsiteX0" y="connsiteY0"/>
              </a:cxn>
              <a:cxn ang="0">
                <a:pos x="connsiteX1" y="connsiteY1"/>
              </a:cxn>
              <a:cxn ang="0">
                <a:pos x="connsiteX2" y="connsiteY2"/>
              </a:cxn>
            </a:cxnLst>
            <a:rect l="l" t="t" r="r" b="b"/>
            <a:pathLst>
              <a:path w="2720148" h="1675119">
                <a:moveTo>
                  <a:pt x="2720148" y="0"/>
                </a:moveTo>
                <a:lnTo>
                  <a:pt x="0" y="1675119"/>
                </a:lnTo>
                <a:lnTo>
                  <a:pt x="0" y="1675119"/>
                </a:ln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5" name="Vrije vorm: vorm 54">
            <a:extLst>
              <a:ext uri="{FF2B5EF4-FFF2-40B4-BE49-F238E27FC236}">
                <a16:creationId xmlns:a16="http://schemas.microsoft.com/office/drawing/2014/main" id="{47923A08-BC66-481B-D2B1-3E495496B368}"/>
              </a:ext>
            </a:extLst>
          </p:cNvPr>
          <p:cNvSpPr/>
          <p:nvPr/>
        </p:nvSpPr>
        <p:spPr>
          <a:xfrm rot="17510615" flipH="1">
            <a:off x="7469936" y="253847"/>
            <a:ext cx="1299848" cy="3948427"/>
          </a:xfrm>
          <a:custGeom>
            <a:avLst/>
            <a:gdLst>
              <a:gd name="connsiteX0" fmla="*/ 2720148 w 2720148"/>
              <a:gd name="connsiteY0" fmla="*/ 0 h 1675119"/>
              <a:gd name="connsiteX1" fmla="*/ 0 w 2720148"/>
              <a:gd name="connsiteY1" fmla="*/ 1675119 h 1675119"/>
              <a:gd name="connsiteX2" fmla="*/ 0 w 2720148"/>
              <a:gd name="connsiteY2" fmla="*/ 1675119 h 1675119"/>
            </a:gdLst>
            <a:ahLst/>
            <a:cxnLst>
              <a:cxn ang="0">
                <a:pos x="connsiteX0" y="connsiteY0"/>
              </a:cxn>
              <a:cxn ang="0">
                <a:pos x="connsiteX1" y="connsiteY1"/>
              </a:cxn>
              <a:cxn ang="0">
                <a:pos x="connsiteX2" y="connsiteY2"/>
              </a:cxn>
            </a:cxnLst>
            <a:rect l="l" t="t" r="r" b="b"/>
            <a:pathLst>
              <a:path w="2720148" h="1675119">
                <a:moveTo>
                  <a:pt x="2720148" y="0"/>
                </a:moveTo>
                <a:lnTo>
                  <a:pt x="0" y="1675119"/>
                </a:lnTo>
                <a:lnTo>
                  <a:pt x="0" y="1675119"/>
                </a:ln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6" name="Vrije vorm: vorm 55">
            <a:extLst>
              <a:ext uri="{FF2B5EF4-FFF2-40B4-BE49-F238E27FC236}">
                <a16:creationId xmlns:a16="http://schemas.microsoft.com/office/drawing/2014/main" id="{60245EEC-CE4B-4123-656D-20219C2D17A1}"/>
              </a:ext>
            </a:extLst>
          </p:cNvPr>
          <p:cNvSpPr/>
          <p:nvPr/>
        </p:nvSpPr>
        <p:spPr>
          <a:xfrm rot="16669398">
            <a:off x="8073992" y="88788"/>
            <a:ext cx="241325" cy="4858152"/>
          </a:xfrm>
          <a:custGeom>
            <a:avLst/>
            <a:gdLst>
              <a:gd name="connsiteX0" fmla="*/ 2942556 w 2942556"/>
              <a:gd name="connsiteY0" fmla="*/ 0 h 1350129"/>
              <a:gd name="connsiteX1" fmla="*/ 176304 w 2942556"/>
              <a:gd name="connsiteY1" fmla="*/ 1267866 h 1350129"/>
              <a:gd name="connsiteX2" fmla="*/ 291565 w 2942556"/>
              <a:gd name="connsiteY2" fmla="*/ 1221761 h 1350129"/>
              <a:gd name="connsiteX3" fmla="*/ 376089 w 2942556"/>
              <a:gd name="connsiteY3" fmla="*/ 1191025 h 1350129"/>
            </a:gdLst>
            <a:ahLst/>
            <a:cxnLst>
              <a:cxn ang="0">
                <a:pos x="connsiteX0" y="connsiteY0"/>
              </a:cxn>
              <a:cxn ang="0">
                <a:pos x="connsiteX1" y="connsiteY1"/>
              </a:cxn>
              <a:cxn ang="0">
                <a:pos x="connsiteX2" y="connsiteY2"/>
              </a:cxn>
              <a:cxn ang="0">
                <a:pos x="connsiteX3" y="connsiteY3"/>
              </a:cxn>
            </a:cxnLst>
            <a:rect l="l" t="t" r="r" b="b"/>
            <a:pathLst>
              <a:path w="2942556" h="1350129">
                <a:moveTo>
                  <a:pt x="2942556" y="0"/>
                </a:moveTo>
                <a:lnTo>
                  <a:pt x="176304" y="1267866"/>
                </a:lnTo>
                <a:cubicBezTo>
                  <a:pt x="-265528" y="1471493"/>
                  <a:pt x="258268" y="1234568"/>
                  <a:pt x="291565" y="1221761"/>
                </a:cubicBezTo>
                <a:cubicBezTo>
                  <a:pt x="324862" y="1208954"/>
                  <a:pt x="350475" y="1199989"/>
                  <a:pt x="376089" y="1191025"/>
                </a:cubicBezTo>
              </a:path>
            </a:pathLst>
          </a:cu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hthoek: afgeronde hoeken 56">
            <a:extLst>
              <a:ext uri="{FF2B5EF4-FFF2-40B4-BE49-F238E27FC236}">
                <a16:creationId xmlns:a16="http://schemas.microsoft.com/office/drawing/2014/main" id="{DE7844B3-F04C-E771-279F-4B48ADD41CED}"/>
              </a:ext>
            </a:extLst>
          </p:cNvPr>
          <p:cNvSpPr/>
          <p:nvPr/>
        </p:nvSpPr>
        <p:spPr>
          <a:xfrm>
            <a:off x="3410911" y="1871402"/>
            <a:ext cx="5065508" cy="424071"/>
          </a:xfrm>
          <a:custGeom>
            <a:avLst/>
            <a:gdLst>
              <a:gd name="connsiteX0" fmla="*/ 0 w 5065508"/>
              <a:gd name="connsiteY0" fmla="*/ 70680 h 424071"/>
              <a:gd name="connsiteX1" fmla="*/ 70680 w 5065508"/>
              <a:gd name="connsiteY1" fmla="*/ 0 h 424071"/>
              <a:gd name="connsiteX2" fmla="*/ 470083 w 5065508"/>
              <a:gd name="connsiteY2" fmla="*/ 0 h 424071"/>
              <a:gd name="connsiteX3" fmla="*/ 967969 w 5065508"/>
              <a:gd name="connsiteY3" fmla="*/ 0 h 424071"/>
              <a:gd name="connsiteX4" fmla="*/ 1613580 w 5065508"/>
              <a:gd name="connsiteY4" fmla="*/ 0 h 424071"/>
              <a:gd name="connsiteX5" fmla="*/ 2012983 w 5065508"/>
              <a:gd name="connsiteY5" fmla="*/ 0 h 424071"/>
              <a:gd name="connsiteX6" fmla="*/ 2412386 w 5065508"/>
              <a:gd name="connsiteY6" fmla="*/ 0 h 424071"/>
              <a:gd name="connsiteX7" fmla="*/ 3057996 w 5065508"/>
              <a:gd name="connsiteY7" fmla="*/ 0 h 424071"/>
              <a:gd name="connsiteX8" fmla="*/ 3703607 w 5065508"/>
              <a:gd name="connsiteY8" fmla="*/ 0 h 424071"/>
              <a:gd name="connsiteX9" fmla="*/ 4201493 w 5065508"/>
              <a:gd name="connsiteY9" fmla="*/ 0 h 424071"/>
              <a:gd name="connsiteX10" fmla="*/ 4994828 w 5065508"/>
              <a:gd name="connsiteY10" fmla="*/ 0 h 424071"/>
              <a:gd name="connsiteX11" fmla="*/ 5065508 w 5065508"/>
              <a:gd name="connsiteY11" fmla="*/ 70680 h 424071"/>
              <a:gd name="connsiteX12" fmla="*/ 5065508 w 5065508"/>
              <a:gd name="connsiteY12" fmla="*/ 353391 h 424071"/>
              <a:gd name="connsiteX13" fmla="*/ 4994828 w 5065508"/>
              <a:gd name="connsiteY13" fmla="*/ 424071 h 424071"/>
              <a:gd name="connsiteX14" fmla="*/ 4398459 w 5065508"/>
              <a:gd name="connsiteY14" fmla="*/ 424071 h 424071"/>
              <a:gd name="connsiteX15" fmla="*/ 3752848 w 5065508"/>
              <a:gd name="connsiteY15" fmla="*/ 424071 h 424071"/>
              <a:gd name="connsiteX16" fmla="*/ 3156479 w 5065508"/>
              <a:gd name="connsiteY16" fmla="*/ 424071 h 424071"/>
              <a:gd name="connsiteX17" fmla="*/ 2707835 w 5065508"/>
              <a:gd name="connsiteY17" fmla="*/ 424071 h 424071"/>
              <a:gd name="connsiteX18" fmla="*/ 2160707 w 5065508"/>
              <a:gd name="connsiteY18" fmla="*/ 424071 h 424071"/>
              <a:gd name="connsiteX19" fmla="*/ 1564338 w 5065508"/>
              <a:gd name="connsiteY19" fmla="*/ 424071 h 424071"/>
              <a:gd name="connsiteX20" fmla="*/ 1164935 w 5065508"/>
              <a:gd name="connsiteY20" fmla="*/ 424071 h 424071"/>
              <a:gd name="connsiteX21" fmla="*/ 568566 w 5065508"/>
              <a:gd name="connsiteY21" fmla="*/ 424071 h 424071"/>
              <a:gd name="connsiteX22" fmla="*/ 70680 w 5065508"/>
              <a:gd name="connsiteY22" fmla="*/ 424071 h 424071"/>
              <a:gd name="connsiteX23" fmla="*/ 0 w 5065508"/>
              <a:gd name="connsiteY23" fmla="*/ 353391 h 424071"/>
              <a:gd name="connsiteX24" fmla="*/ 0 w 5065508"/>
              <a:gd name="connsiteY24" fmla="*/ 70680 h 42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65508" h="424071" fill="none" extrusionOk="0">
                <a:moveTo>
                  <a:pt x="0" y="70680"/>
                </a:moveTo>
                <a:cubicBezTo>
                  <a:pt x="523" y="36052"/>
                  <a:pt x="30672" y="2321"/>
                  <a:pt x="70680" y="0"/>
                </a:cubicBezTo>
                <a:cubicBezTo>
                  <a:pt x="195087" y="-22452"/>
                  <a:pt x="389964" y="8668"/>
                  <a:pt x="470083" y="0"/>
                </a:cubicBezTo>
                <a:cubicBezTo>
                  <a:pt x="550202" y="-8668"/>
                  <a:pt x="737735" y="51631"/>
                  <a:pt x="967969" y="0"/>
                </a:cubicBezTo>
                <a:cubicBezTo>
                  <a:pt x="1198203" y="-51631"/>
                  <a:pt x="1324207" y="37191"/>
                  <a:pt x="1613580" y="0"/>
                </a:cubicBezTo>
                <a:cubicBezTo>
                  <a:pt x="1902953" y="-37191"/>
                  <a:pt x="1876700" y="8248"/>
                  <a:pt x="2012983" y="0"/>
                </a:cubicBezTo>
                <a:cubicBezTo>
                  <a:pt x="2149266" y="-8248"/>
                  <a:pt x="2299686" y="8010"/>
                  <a:pt x="2412386" y="0"/>
                </a:cubicBezTo>
                <a:cubicBezTo>
                  <a:pt x="2525086" y="-8010"/>
                  <a:pt x="2831305" y="13561"/>
                  <a:pt x="3057996" y="0"/>
                </a:cubicBezTo>
                <a:cubicBezTo>
                  <a:pt x="3284687" y="-13561"/>
                  <a:pt x="3544629" y="13592"/>
                  <a:pt x="3703607" y="0"/>
                </a:cubicBezTo>
                <a:cubicBezTo>
                  <a:pt x="3862585" y="-13592"/>
                  <a:pt x="4016988" y="17141"/>
                  <a:pt x="4201493" y="0"/>
                </a:cubicBezTo>
                <a:cubicBezTo>
                  <a:pt x="4385998" y="-17141"/>
                  <a:pt x="4654761" y="85104"/>
                  <a:pt x="4994828" y="0"/>
                </a:cubicBezTo>
                <a:cubicBezTo>
                  <a:pt x="5040303" y="-2142"/>
                  <a:pt x="5067815" y="27263"/>
                  <a:pt x="5065508" y="70680"/>
                </a:cubicBezTo>
                <a:cubicBezTo>
                  <a:pt x="5073497" y="200955"/>
                  <a:pt x="5059292" y="241912"/>
                  <a:pt x="5065508" y="353391"/>
                </a:cubicBezTo>
                <a:cubicBezTo>
                  <a:pt x="5055770" y="390040"/>
                  <a:pt x="5030008" y="431639"/>
                  <a:pt x="4994828" y="424071"/>
                </a:cubicBezTo>
                <a:cubicBezTo>
                  <a:pt x="4747362" y="449526"/>
                  <a:pt x="4527306" y="414116"/>
                  <a:pt x="4398459" y="424071"/>
                </a:cubicBezTo>
                <a:cubicBezTo>
                  <a:pt x="4269612" y="434026"/>
                  <a:pt x="3999262" y="420218"/>
                  <a:pt x="3752848" y="424071"/>
                </a:cubicBezTo>
                <a:cubicBezTo>
                  <a:pt x="3506434" y="427924"/>
                  <a:pt x="3407843" y="420883"/>
                  <a:pt x="3156479" y="424071"/>
                </a:cubicBezTo>
                <a:cubicBezTo>
                  <a:pt x="2905115" y="427259"/>
                  <a:pt x="2806470" y="403656"/>
                  <a:pt x="2707835" y="424071"/>
                </a:cubicBezTo>
                <a:cubicBezTo>
                  <a:pt x="2609200" y="444486"/>
                  <a:pt x="2303045" y="392937"/>
                  <a:pt x="2160707" y="424071"/>
                </a:cubicBezTo>
                <a:cubicBezTo>
                  <a:pt x="2018369" y="455205"/>
                  <a:pt x="1841641" y="422608"/>
                  <a:pt x="1564338" y="424071"/>
                </a:cubicBezTo>
                <a:cubicBezTo>
                  <a:pt x="1287035" y="425534"/>
                  <a:pt x="1293800" y="420152"/>
                  <a:pt x="1164935" y="424071"/>
                </a:cubicBezTo>
                <a:cubicBezTo>
                  <a:pt x="1036070" y="427990"/>
                  <a:pt x="689969" y="418563"/>
                  <a:pt x="568566" y="424071"/>
                </a:cubicBezTo>
                <a:cubicBezTo>
                  <a:pt x="447163" y="429579"/>
                  <a:pt x="175314" y="396155"/>
                  <a:pt x="70680" y="424071"/>
                </a:cubicBezTo>
                <a:cubicBezTo>
                  <a:pt x="32858" y="434881"/>
                  <a:pt x="1322" y="403451"/>
                  <a:pt x="0" y="353391"/>
                </a:cubicBezTo>
                <a:cubicBezTo>
                  <a:pt x="-1226" y="224238"/>
                  <a:pt x="26447" y="183191"/>
                  <a:pt x="0" y="70680"/>
                </a:cubicBezTo>
                <a:close/>
              </a:path>
              <a:path w="5065508" h="424071" stroke="0" extrusionOk="0">
                <a:moveTo>
                  <a:pt x="0" y="70680"/>
                </a:moveTo>
                <a:cubicBezTo>
                  <a:pt x="-475" y="22875"/>
                  <a:pt x="32549" y="6914"/>
                  <a:pt x="70680" y="0"/>
                </a:cubicBezTo>
                <a:cubicBezTo>
                  <a:pt x="244534" y="-23343"/>
                  <a:pt x="363481" y="35104"/>
                  <a:pt x="519325" y="0"/>
                </a:cubicBezTo>
                <a:cubicBezTo>
                  <a:pt x="675169" y="-35104"/>
                  <a:pt x="908040" y="56449"/>
                  <a:pt x="1017211" y="0"/>
                </a:cubicBezTo>
                <a:cubicBezTo>
                  <a:pt x="1126382" y="-56449"/>
                  <a:pt x="1461797" y="57705"/>
                  <a:pt x="1662821" y="0"/>
                </a:cubicBezTo>
                <a:cubicBezTo>
                  <a:pt x="1863845" y="-57705"/>
                  <a:pt x="1862987" y="15024"/>
                  <a:pt x="2062224" y="0"/>
                </a:cubicBezTo>
                <a:cubicBezTo>
                  <a:pt x="2261461" y="-15024"/>
                  <a:pt x="2439334" y="16077"/>
                  <a:pt x="2609352" y="0"/>
                </a:cubicBezTo>
                <a:cubicBezTo>
                  <a:pt x="2779370" y="-16077"/>
                  <a:pt x="3089712" y="41886"/>
                  <a:pt x="3254962" y="0"/>
                </a:cubicBezTo>
                <a:cubicBezTo>
                  <a:pt x="3420212" y="-41886"/>
                  <a:pt x="3584088" y="34471"/>
                  <a:pt x="3703607" y="0"/>
                </a:cubicBezTo>
                <a:cubicBezTo>
                  <a:pt x="3823127" y="-34471"/>
                  <a:pt x="3910320" y="29945"/>
                  <a:pt x="4103010" y="0"/>
                </a:cubicBezTo>
                <a:cubicBezTo>
                  <a:pt x="4295700" y="-29945"/>
                  <a:pt x="4577045" y="41160"/>
                  <a:pt x="4994828" y="0"/>
                </a:cubicBezTo>
                <a:cubicBezTo>
                  <a:pt x="5038324" y="7920"/>
                  <a:pt x="5066539" y="31083"/>
                  <a:pt x="5065508" y="70680"/>
                </a:cubicBezTo>
                <a:cubicBezTo>
                  <a:pt x="5093712" y="169998"/>
                  <a:pt x="5049928" y="246977"/>
                  <a:pt x="5065508" y="353391"/>
                </a:cubicBezTo>
                <a:cubicBezTo>
                  <a:pt x="5071145" y="398845"/>
                  <a:pt x="5028541" y="416720"/>
                  <a:pt x="4994828" y="424071"/>
                </a:cubicBezTo>
                <a:cubicBezTo>
                  <a:pt x="4864684" y="449329"/>
                  <a:pt x="4645626" y="409891"/>
                  <a:pt x="4496942" y="424071"/>
                </a:cubicBezTo>
                <a:cubicBezTo>
                  <a:pt x="4348258" y="438251"/>
                  <a:pt x="4177630" y="389812"/>
                  <a:pt x="3999056" y="424071"/>
                </a:cubicBezTo>
                <a:cubicBezTo>
                  <a:pt x="3820482" y="458330"/>
                  <a:pt x="3642854" y="396815"/>
                  <a:pt x="3550411" y="424071"/>
                </a:cubicBezTo>
                <a:cubicBezTo>
                  <a:pt x="3457969" y="451327"/>
                  <a:pt x="3206219" y="391960"/>
                  <a:pt x="3003284" y="424071"/>
                </a:cubicBezTo>
                <a:cubicBezTo>
                  <a:pt x="2800349" y="456182"/>
                  <a:pt x="2744469" y="401859"/>
                  <a:pt x="2554639" y="424071"/>
                </a:cubicBezTo>
                <a:cubicBezTo>
                  <a:pt x="2364809" y="446283"/>
                  <a:pt x="2054957" y="419880"/>
                  <a:pt x="1909029" y="424071"/>
                </a:cubicBezTo>
                <a:cubicBezTo>
                  <a:pt x="1763101" y="428262"/>
                  <a:pt x="1623088" y="409554"/>
                  <a:pt x="1509625" y="424071"/>
                </a:cubicBezTo>
                <a:cubicBezTo>
                  <a:pt x="1396162" y="438588"/>
                  <a:pt x="1240738" y="420362"/>
                  <a:pt x="1011739" y="424071"/>
                </a:cubicBezTo>
                <a:cubicBezTo>
                  <a:pt x="782740" y="427780"/>
                  <a:pt x="758134" y="392884"/>
                  <a:pt x="612336" y="424071"/>
                </a:cubicBezTo>
                <a:cubicBezTo>
                  <a:pt x="466538" y="455258"/>
                  <a:pt x="192631" y="411317"/>
                  <a:pt x="70680" y="424071"/>
                </a:cubicBezTo>
                <a:cubicBezTo>
                  <a:pt x="28858" y="427528"/>
                  <a:pt x="-289" y="390551"/>
                  <a:pt x="0" y="353391"/>
                </a:cubicBezTo>
                <a:cubicBezTo>
                  <a:pt x="-21997" y="288660"/>
                  <a:pt x="33520" y="171159"/>
                  <a:pt x="0" y="70680"/>
                </a:cubicBezTo>
                <a:close/>
              </a:path>
            </a:pathLst>
          </a:custGeom>
          <a:solidFill>
            <a:schemeClr val="bg1"/>
          </a:solidFill>
          <a:ln w="19050">
            <a:solidFill>
              <a:schemeClr val="bg1">
                <a:lumMod val="75000"/>
              </a:schemeClr>
            </a:solidFill>
            <a:extLst>
              <a:ext uri="{C807C97D-BFC1-408E-A445-0C87EB9F89A2}">
                <ask:lineSketchStyleProps xmlns:ask="http://schemas.microsoft.com/office/drawing/2018/sketchyshapes" sd="267096255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srgbClr val="C00000"/>
                </a:solidFill>
                <a:effectLst/>
                <a:uLnTx/>
                <a:uFillTx/>
                <a:latin typeface="Avenir Black" panose="020B0803020203020204" pitchFamily="34" charset="-78"/>
                <a:ea typeface="Verdana" panose="020B0604030504040204" pitchFamily="34" charset="0"/>
                <a:cs typeface="Avenir Black" panose="020B0803020203020204" pitchFamily="34" charset="-78"/>
              </a:rPr>
              <a:t>Programme</a:t>
            </a:r>
            <a:r>
              <a:rPr kumimoji="0" lang="nl-NL" sz="2400" b="0" i="0" u="none" strike="noStrike" kern="1200" cap="none" spc="0" normalizeH="0" baseline="0" noProof="0" dirty="0">
                <a:ln>
                  <a:noFill/>
                </a:ln>
                <a:solidFill>
                  <a:srgbClr val="C00000"/>
                </a:solidFill>
                <a:effectLst/>
                <a:uLnTx/>
                <a:uFillTx/>
                <a:latin typeface="Avenir Black" panose="020B0803020203020204" pitchFamily="34" charset="-78"/>
                <a:ea typeface="Verdana" panose="020B0604030504040204" pitchFamily="34" charset="0"/>
                <a:cs typeface="Avenir Black" panose="020B0803020203020204" pitchFamily="34" charset="-78"/>
              </a:rPr>
              <a:t> team</a:t>
            </a:r>
          </a:p>
        </p:txBody>
      </p:sp>
      <p:pic>
        <p:nvPicPr>
          <p:cNvPr id="58" name="Picture 78" descr="Vsnu team detail">
            <a:extLst>
              <a:ext uri="{FF2B5EF4-FFF2-40B4-BE49-F238E27FC236}">
                <a16:creationId xmlns:a16="http://schemas.microsoft.com/office/drawing/2014/main" id="{735B53D5-1C02-5ADD-A9F3-4A3CA2C44A1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00177" y="1216559"/>
            <a:ext cx="565872" cy="848808"/>
          </a:xfrm>
          <a:prstGeom prst="rect">
            <a:avLst/>
          </a:prstGeom>
          <a:noFill/>
          <a:extLst>
            <a:ext uri="{909E8E84-426E-40DD-AFC4-6F175D3DCCD1}">
              <a14:hiddenFill xmlns:a14="http://schemas.microsoft.com/office/drawing/2010/main">
                <a:solidFill>
                  <a:srgbClr val="FFFFFF"/>
                </a:solidFill>
              </a14:hiddenFill>
            </a:ext>
          </a:extLst>
        </p:spPr>
      </p:pic>
      <p:sp>
        <p:nvSpPr>
          <p:cNvPr id="59" name="Tekstvak 58">
            <a:extLst>
              <a:ext uri="{FF2B5EF4-FFF2-40B4-BE49-F238E27FC236}">
                <a16:creationId xmlns:a16="http://schemas.microsoft.com/office/drawing/2014/main" id="{753F5A4D-1305-A89D-9A91-EFF86BAD654C}"/>
              </a:ext>
            </a:extLst>
          </p:cNvPr>
          <p:cNvSpPr txBox="1"/>
          <p:nvPr/>
        </p:nvSpPr>
        <p:spPr>
          <a:xfrm>
            <a:off x="4265907" y="110195"/>
            <a:ext cx="5582500" cy="379656"/>
          </a:xfrm>
          <a:custGeom>
            <a:avLst/>
            <a:gdLst>
              <a:gd name="connsiteX0" fmla="*/ 0 w 5582500"/>
              <a:gd name="connsiteY0" fmla="*/ 0 h 379656"/>
              <a:gd name="connsiteX1" fmla="*/ 753638 w 5582500"/>
              <a:gd name="connsiteY1" fmla="*/ 0 h 379656"/>
              <a:gd name="connsiteX2" fmla="*/ 1507275 w 5582500"/>
              <a:gd name="connsiteY2" fmla="*/ 0 h 379656"/>
              <a:gd name="connsiteX3" fmla="*/ 2093438 w 5582500"/>
              <a:gd name="connsiteY3" fmla="*/ 0 h 379656"/>
              <a:gd name="connsiteX4" fmla="*/ 2791250 w 5582500"/>
              <a:gd name="connsiteY4" fmla="*/ 0 h 379656"/>
              <a:gd name="connsiteX5" fmla="*/ 3321588 w 5582500"/>
              <a:gd name="connsiteY5" fmla="*/ 0 h 379656"/>
              <a:gd name="connsiteX6" fmla="*/ 3963575 w 5582500"/>
              <a:gd name="connsiteY6" fmla="*/ 0 h 379656"/>
              <a:gd name="connsiteX7" fmla="*/ 4717213 w 5582500"/>
              <a:gd name="connsiteY7" fmla="*/ 0 h 379656"/>
              <a:gd name="connsiteX8" fmla="*/ 5582500 w 5582500"/>
              <a:gd name="connsiteY8" fmla="*/ 0 h 379656"/>
              <a:gd name="connsiteX9" fmla="*/ 5582500 w 5582500"/>
              <a:gd name="connsiteY9" fmla="*/ 379656 h 379656"/>
              <a:gd name="connsiteX10" fmla="*/ 4773038 w 5582500"/>
              <a:gd name="connsiteY10" fmla="*/ 379656 h 379656"/>
              <a:gd name="connsiteX11" fmla="*/ 4242700 w 5582500"/>
              <a:gd name="connsiteY11" fmla="*/ 379656 h 379656"/>
              <a:gd name="connsiteX12" fmla="*/ 3600713 w 5582500"/>
              <a:gd name="connsiteY12" fmla="*/ 379656 h 379656"/>
              <a:gd name="connsiteX13" fmla="*/ 2902900 w 5582500"/>
              <a:gd name="connsiteY13" fmla="*/ 379656 h 379656"/>
              <a:gd name="connsiteX14" fmla="*/ 2316738 w 5582500"/>
              <a:gd name="connsiteY14" fmla="*/ 379656 h 379656"/>
              <a:gd name="connsiteX15" fmla="*/ 1674750 w 5582500"/>
              <a:gd name="connsiteY15" fmla="*/ 379656 h 379656"/>
              <a:gd name="connsiteX16" fmla="*/ 1144413 w 5582500"/>
              <a:gd name="connsiteY16" fmla="*/ 379656 h 379656"/>
              <a:gd name="connsiteX17" fmla="*/ 0 w 5582500"/>
              <a:gd name="connsiteY17" fmla="*/ 379656 h 379656"/>
              <a:gd name="connsiteX18" fmla="*/ 0 w 5582500"/>
              <a:gd name="connsiteY18" fmla="*/ 0 h 3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2500" h="379656" fill="none" extrusionOk="0">
                <a:moveTo>
                  <a:pt x="0" y="0"/>
                </a:moveTo>
                <a:cubicBezTo>
                  <a:pt x="259538" y="17170"/>
                  <a:pt x="486989" y="-32041"/>
                  <a:pt x="753638" y="0"/>
                </a:cubicBezTo>
                <a:cubicBezTo>
                  <a:pt x="1020287" y="32041"/>
                  <a:pt x="1331866" y="36500"/>
                  <a:pt x="1507275" y="0"/>
                </a:cubicBezTo>
                <a:cubicBezTo>
                  <a:pt x="1682684" y="-36500"/>
                  <a:pt x="1881051" y="16079"/>
                  <a:pt x="2093438" y="0"/>
                </a:cubicBezTo>
                <a:cubicBezTo>
                  <a:pt x="2305825" y="-16079"/>
                  <a:pt x="2570368" y="18315"/>
                  <a:pt x="2791250" y="0"/>
                </a:cubicBezTo>
                <a:cubicBezTo>
                  <a:pt x="3012132" y="-18315"/>
                  <a:pt x="3131384" y="-14442"/>
                  <a:pt x="3321588" y="0"/>
                </a:cubicBezTo>
                <a:cubicBezTo>
                  <a:pt x="3511792" y="14442"/>
                  <a:pt x="3770246" y="-14444"/>
                  <a:pt x="3963575" y="0"/>
                </a:cubicBezTo>
                <a:cubicBezTo>
                  <a:pt x="4156904" y="14444"/>
                  <a:pt x="4418134" y="13029"/>
                  <a:pt x="4717213" y="0"/>
                </a:cubicBezTo>
                <a:cubicBezTo>
                  <a:pt x="5016292" y="-13029"/>
                  <a:pt x="5295231" y="13574"/>
                  <a:pt x="5582500" y="0"/>
                </a:cubicBezTo>
                <a:cubicBezTo>
                  <a:pt x="5587255" y="161120"/>
                  <a:pt x="5579322" y="280866"/>
                  <a:pt x="5582500" y="379656"/>
                </a:cubicBezTo>
                <a:cubicBezTo>
                  <a:pt x="5270780" y="385287"/>
                  <a:pt x="5031117" y="343803"/>
                  <a:pt x="4773038" y="379656"/>
                </a:cubicBezTo>
                <a:cubicBezTo>
                  <a:pt x="4514959" y="415509"/>
                  <a:pt x="4447290" y="399968"/>
                  <a:pt x="4242700" y="379656"/>
                </a:cubicBezTo>
                <a:cubicBezTo>
                  <a:pt x="4038110" y="359344"/>
                  <a:pt x="3915770" y="403266"/>
                  <a:pt x="3600713" y="379656"/>
                </a:cubicBezTo>
                <a:cubicBezTo>
                  <a:pt x="3285656" y="356046"/>
                  <a:pt x="3113010" y="394994"/>
                  <a:pt x="2902900" y="379656"/>
                </a:cubicBezTo>
                <a:cubicBezTo>
                  <a:pt x="2692790" y="364318"/>
                  <a:pt x="2575887" y="374753"/>
                  <a:pt x="2316738" y="379656"/>
                </a:cubicBezTo>
                <a:cubicBezTo>
                  <a:pt x="2057589" y="384559"/>
                  <a:pt x="1882154" y="355841"/>
                  <a:pt x="1674750" y="379656"/>
                </a:cubicBezTo>
                <a:cubicBezTo>
                  <a:pt x="1467346" y="403471"/>
                  <a:pt x="1256997" y="397924"/>
                  <a:pt x="1144413" y="379656"/>
                </a:cubicBezTo>
                <a:cubicBezTo>
                  <a:pt x="1031829" y="361388"/>
                  <a:pt x="387226" y="330465"/>
                  <a:pt x="0" y="379656"/>
                </a:cubicBezTo>
                <a:cubicBezTo>
                  <a:pt x="-6248" y="203669"/>
                  <a:pt x="15338" y="165595"/>
                  <a:pt x="0" y="0"/>
                </a:cubicBezTo>
                <a:close/>
              </a:path>
              <a:path w="5582500" h="379656" stroke="0" extrusionOk="0">
                <a:moveTo>
                  <a:pt x="0" y="0"/>
                </a:moveTo>
                <a:cubicBezTo>
                  <a:pt x="199109" y="27405"/>
                  <a:pt x="573240" y="-31231"/>
                  <a:pt x="753638" y="0"/>
                </a:cubicBezTo>
                <a:cubicBezTo>
                  <a:pt x="934036" y="31231"/>
                  <a:pt x="1242643" y="-13915"/>
                  <a:pt x="1563100" y="0"/>
                </a:cubicBezTo>
                <a:cubicBezTo>
                  <a:pt x="1883557" y="13915"/>
                  <a:pt x="2034867" y="29460"/>
                  <a:pt x="2372563" y="0"/>
                </a:cubicBezTo>
                <a:cubicBezTo>
                  <a:pt x="2710259" y="-29460"/>
                  <a:pt x="2963647" y="30464"/>
                  <a:pt x="3182025" y="0"/>
                </a:cubicBezTo>
                <a:cubicBezTo>
                  <a:pt x="3400403" y="-30464"/>
                  <a:pt x="3559959" y="-12263"/>
                  <a:pt x="3712363" y="0"/>
                </a:cubicBezTo>
                <a:cubicBezTo>
                  <a:pt x="3864767" y="12263"/>
                  <a:pt x="4194630" y="5118"/>
                  <a:pt x="4410175" y="0"/>
                </a:cubicBezTo>
                <a:cubicBezTo>
                  <a:pt x="4625720" y="-5118"/>
                  <a:pt x="5002323" y="40248"/>
                  <a:pt x="5582500" y="0"/>
                </a:cubicBezTo>
                <a:cubicBezTo>
                  <a:pt x="5565987" y="146718"/>
                  <a:pt x="5588544" y="301550"/>
                  <a:pt x="5582500" y="379656"/>
                </a:cubicBezTo>
                <a:cubicBezTo>
                  <a:pt x="5360786" y="389593"/>
                  <a:pt x="5160649" y="365385"/>
                  <a:pt x="5052163" y="379656"/>
                </a:cubicBezTo>
                <a:cubicBezTo>
                  <a:pt x="4943677" y="393927"/>
                  <a:pt x="4627916" y="364063"/>
                  <a:pt x="4410175" y="379656"/>
                </a:cubicBezTo>
                <a:cubicBezTo>
                  <a:pt x="4192434" y="395249"/>
                  <a:pt x="4062881" y="350037"/>
                  <a:pt x="3768188" y="379656"/>
                </a:cubicBezTo>
                <a:cubicBezTo>
                  <a:pt x="3473495" y="409275"/>
                  <a:pt x="3260366" y="351677"/>
                  <a:pt x="3014550" y="379656"/>
                </a:cubicBezTo>
                <a:cubicBezTo>
                  <a:pt x="2768734" y="407635"/>
                  <a:pt x="2601615" y="391715"/>
                  <a:pt x="2316738" y="379656"/>
                </a:cubicBezTo>
                <a:cubicBezTo>
                  <a:pt x="2031861" y="367597"/>
                  <a:pt x="1858625" y="398700"/>
                  <a:pt x="1674750" y="379656"/>
                </a:cubicBezTo>
                <a:cubicBezTo>
                  <a:pt x="1490875" y="360612"/>
                  <a:pt x="1116938" y="384243"/>
                  <a:pt x="865288" y="379656"/>
                </a:cubicBezTo>
                <a:cubicBezTo>
                  <a:pt x="613638" y="375069"/>
                  <a:pt x="304637" y="361335"/>
                  <a:pt x="0" y="379656"/>
                </a:cubicBezTo>
                <a:cubicBezTo>
                  <a:pt x="-9930" y="198390"/>
                  <a:pt x="-946" y="176607"/>
                  <a:pt x="0" y="0"/>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3446325420">
                  <a:prstGeom prst="rect">
                    <a:avLst/>
                  </a:prstGeom>
                  <ask:type>
                    <ask:lineSketchFreehan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1F497D"/>
                </a:solidFill>
                <a:effectLst/>
                <a:uLnTx/>
                <a:uFillTx/>
                <a:latin typeface="Avenir Black" panose="020B0803020203020204" pitchFamily="34" charset="-78"/>
                <a:ea typeface="Verdana" panose="020B0604030504040204" pitchFamily="34" charset="0"/>
                <a:cs typeface="Avenir Black" panose="020B0803020203020204" pitchFamily="34" charset="-78"/>
              </a:rPr>
              <a:t>Recognition &amp; Rewards steering group</a:t>
            </a:r>
            <a:endParaRPr kumimoji="0" lang="nl-NL" sz="2400" b="0" i="0" u="none" strike="noStrike" kern="1200" cap="none" spc="0" normalizeH="0" baseline="0" noProof="0" dirty="0">
              <a:ln>
                <a:noFill/>
              </a:ln>
              <a:solidFill>
                <a:srgbClr val="000000"/>
              </a:solidFill>
              <a:effectLst/>
              <a:uLnTx/>
              <a:uFillTx/>
              <a:latin typeface="Avenir Black" panose="020B0803020203020204" pitchFamily="34" charset="-78"/>
              <a:ea typeface="Verdana" panose="020B0604030504040204" pitchFamily="34" charset="0"/>
              <a:cs typeface="Avenir Black" panose="020B0803020203020204" pitchFamily="34" charset="-78"/>
            </a:endParaRPr>
          </a:p>
        </p:txBody>
      </p:sp>
      <p:sp>
        <p:nvSpPr>
          <p:cNvPr id="60" name="Rechthoek 59">
            <a:extLst>
              <a:ext uri="{FF2B5EF4-FFF2-40B4-BE49-F238E27FC236}">
                <a16:creationId xmlns:a16="http://schemas.microsoft.com/office/drawing/2014/main" id="{53DD94CF-2ADF-82A8-35D8-5C5B1D824C8B}"/>
              </a:ext>
            </a:extLst>
          </p:cNvPr>
          <p:cNvSpPr/>
          <p:nvPr/>
        </p:nvSpPr>
        <p:spPr>
          <a:xfrm>
            <a:off x="1891862" y="1266672"/>
            <a:ext cx="7173633" cy="4298995"/>
          </a:xfrm>
          <a:prstGeom prst="rect">
            <a:avLst/>
          </a:prstGeom>
          <a:noFill/>
        </p:spPr>
        <p:txBody>
          <a:bodyPr spcFirstLastPara="1" wrap="none" lIns="121920" tIns="60960" rIns="121920" bIns="60960" numCol="1">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err="1">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Recognition</a:t>
            </a:r>
            <a:r>
              <a:rPr kumimoji="0" lang="nl-NL" sz="3200" b="0" i="0" u="none" strike="noStrike" kern="1200" cap="none" spc="0" normalizeH="0" baseline="0" noProof="0" dirty="0">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 &amp; </a:t>
            </a:r>
            <a:r>
              <a:rPr kumimoji="0" lang="nl-NL" sz="3200" b="0" i="0" u="none" strike="noStrike" kern="1200" cap="none" spc="0" normalizeH="0" baseline="0" noProof="0" dirty="0" err="1">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Rewards</a:t>
            </a:r>
            <a:r>
              <a:rPr kumimoji="0" lang="nl-NL" sz="3200" b="0" i="0" u="none" strike="noStrike" kern="1200" cap="none" spc="0" normalizeH="0" baseline="0" noProof="0" dirty="0">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 </a:t>
            </a:r>
            <a:r>
              <a:rPr kumimoji="0" lang="nl-NL" sz="3200" b="0" i="0" u="none" strike="noStrike" kern="1200" cap="none" spc="0" normalizeH="0" baseline="0" noProof="0" dirty="0" err="1">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committees</a:t>
            </a:r>
            <a:r>
              <a:rPr kumimoji="0" lang="nl-NL" sz="3200" b="0" i="0" u="none" strike="noStrike" kern="1200" cap="none" spc="0" normalizeH="0" baseline="0" noProof="0" dirty="0">
                <a:ln w="0"/>
                <a:solidFill>
                  <a:srgbClr val="008CD2"/>
                </a:solidFill>
                <a:effectLst/>
                <a:uLnTx/>
                <a:uFillTx/>
                <a:latin typeface="Avenir Black" panose="020B0803020203020204" pitchFamily="34" charset="-78"/>
                <a:ea typeface="Verdana" panose="020B0604030504040204" pitchFamily="34" charset="0"/>
                <a:cs typeface="Avenir Black" panose="020B0803020203020204" pitchFamily="34" charset="-78"/>
              </a:rPr>
              <a:t> </a:t>
            </a:r>
          </a:p>
        </p:txBody>
      </p:sp>
      <p:pic>
        <p:nvPicPr>
          <p:cNvPr id="68" name="Afbeelding 67" descr="Afbeelding met tekst&#10;&#10;Automatisch gegenereerde beschrijving">
            <a:extLst>
              <a:ext uri="{FF2B5EF4-FFF2-40B4-BE49-F238E27FC236}">
                <a16:creationId xmlns:a16="http://schemas.microsoft.com/office/drawing/2014/main" id="{E7B1AC53-828E-B75C-D727-0809B7B1D20E}"/>
              </a:ext>
            </a:extLst>
          </p:cNvPr>
          <p:cNvPicPr>
            <a:picLocks noChangeAspect="1"/>
          </p:cNvPicPr>
          <p:nvPr/>
        </p:nvPicPr>
        <p:blipFill rotWithShape="1">
          <a:blip r:embed="rId29"/>
          <a:srcRect l="1" r="79364"/>
          <a:stretch/>
        </p:blipFill>
        <p:spPr>
          <a:xfrm>
            <a:off x="4295527" y="1351486"/>
            <a:ext cx="354276" cy="350275"/>
          </a:xfrm>
          <a:prstGeom prst="rect">
            <a:avLst/>
          </a:prstGeom>
        </p:spPr>
      </p:pic>
      <p:pic>
        <p:nvPicPr>
          <p:cNvPr id="72" name="Afbeelding 71">
            <a:extLst>
              <a:ext uri="{FF2B5EF4-FFF2-40B4-BE49-F238E27FC236}">
                <a16:creationId xmlns:a16="http://schemas.microsoft.com/office/drawing/2014/main" id="{5A7F3381-3ADE-E44D-DC21-EAF940AD0155}"/>
              </a:ext>
            </a:extLst>
          </p:cNvPr>
          <p:cNvPicPr>
            <a:picLocks noChangeAspect="1"/>
          </p:cNvPicPr>
          <p:nvPr/>
        </p:nvPicPr>
        <p:blipFill rotWithShape="1">
          <a:blip r:embed="rId27"/>
          <a:srcRect l="3813" t="-1328" r="82002" b="2601"/>
          <a:stretch/>
        </p:blipFill>
        <p:spPr>
          <a:xfrm>
            <a:off x="3259350" y="1351486"/>
            <a:ext cx="238844" cy="432307"/>
          </a:xfrm>
          <a:prstGeom prst="rect">
            <a:avLst/>
          </a:prstGeom>
        </p:spPr>
      </p:pic>
      <p:pic>
        <p:nvPicPr>
          <p:cNvPr id="73" name="Afbeelding 72" descr="Afbeelding met tekst&#10;&#10;Automatisch gegenereerde beschrijving">
            <a:extLst>
              <a:ext uri="{FF2B5EF4-FFF2-40B4-BE49-F238E27FC236}">
                <a16:creationId xmlns:a16="http://schemas.microsoft.com/office/drawing/2014/main" id="{BD643827-95C3-E006-FBCD-024F9F160721}"/>
              </a:ext>
            </a:extLst>
          </p:cNvPr>
          <p:cNvPicPr>
            <a:picLocks noChangeAspect="1"/>
          </p:cNvPicPr>
          <p:nvPr/>
        </p:nvPicPr>
        <p:blipFill rotWithShape="1">
          <a:blip r:embed="rId7"/>
          <a:srcRect l="-1" r="44623"/>
          <a:stretch/>
        </p:blipFill>
        <p:spPr>
          <a:xfrm>
            <a:off x="7864526" y="1351486"/>
            <a:ext cx="373763" cy="323961"/>
          </a:xfrm>
          <a:prstGeom prst="rect">
            <a:avLst/>
          </a:prstGeom>
        </p:spPr>
      </p:pic>
      <p:pic>
        <p:nvPicPr>
          <p:cNvPr id="75" name="Graphic 74">
            <a:extLst>
              <a:ext uri="{FF2B5EF4-FFF2-40B4-BE49-F238E27FC236}">
                <a16:creationId xmlns:a16="http://schemas.microsoft.com/office/drawing/2014/main" id="{6FFC3C59-FF9F-3F3D-862F-C48712786245}"/>
              </a:ext>
            </a:extLst>
          </p:cNvPr>
          <p:cNvPicPr>
            <a:picLocks noChangeAspect="1"/>
          </p:cNvPicPr>
          <p:nvPr/>
        </p:nvPicPr>
        <p:blipFill rotWithShape="1">
          <a:blip r:embed="rId30">
            <a:extLst>
              <a:ext uri="{96DAC541-7B7A-43D3-8B79-37D633B846F1}">
                <asvg:svgBlip xmlns:asvg="http://schemas.microsoft.com/office/drawing/2016/SVG/main" r:embed="rId31"/>
              </a:ext>
            </a:extLst>
          </a:blip>
          <a:srcRect l="-2" r="60893"/>
          <a:stretch/>
        </p:blipFill>
        <p:spPr>
          <a:xfrm>
            <a:off x="4710610" y="1163025"/>
            <a:ext cx="336000" cy="729879"/>
          </a:xfrm>
          <a:prstGeom prst="rect">
            <a:avLst/>
          </a:prstGeom>
        </p:spPr>
      </p:pic>
      <p:pic>
        <p:nvPicPr>
          <p:cNvPr id="76" name="Picture 2" descr="Hulst, Dr. H.E. (Hanneke) —">
            <a:extLst>
              <a:ext uri="{FF2B5EF4-FFF2-40B4-BE49-F238E27FC236}">
                <a16:creationId xmlns:a16="http://schemas.microsoft.com/office/drawing/2014/main" id="{8DA6EB57-6829-32E4-E5CF-435EC75942E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56065" y="558084"/>
            <a:ext cx="686413" cy="8330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De Jonge Akademie - Partner - NEMO Kennislink">
            <a:extLst>
              <a:ext uri="{FF2B5EF4-FFF2-40B4-BE49-F238E27FC236}">
                <a16:creationId xmlns:a16="http://schemas.microsoft.com/office/drawing/2014/main" id="{BEB95AB7-8D93-E584-DB9E-03DADE5D60D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751972" y="1351486"/>
            <a:ext cx="318854" cy="32895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a:extLst>
              <a:ext uri="{FF2B5EF4-FFF2-40B4-BE49-F238E27FC236}">
                <a16:creationId xmlns:a16="http://schemas.microsoft.com/office/drawing/2014/main" id="{E9845368-E7D8-E1AA-032E-C21A4E3AF5B7}"/>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9111" r="10050"/>
          <a:stretch/>
        </p:blipFill>
        <p:spPr bwMode="auto">
          <a:xfrm>
            <a:off x="6912000" y="558084"/>
            <a:ext cx="720000" cy="847107"/>
          </a:xfrm>
          <a:prstGeom prst="rect">
            <a:avLst/>
          </a:prstGeom>
          <a:noFill/>
          <a:extLst>
            <a:ext uri="{909E8E84-426E-40DD-AFC4-6F175D3DCCD1}">
              <a14:hiddenFill xmlns:a14="http://schemas.microsoft.com/office/drawing/2010/main">
                <a:solidFill>
                  <a:srgbClr val="FFFFFF"/>
                </a:solidFill>
              </a14:hiddenFill>
            </a:ext>
          </a:extLst>
        </p:spPr>
      </p:pic>
      <p:pic>
        <p:nvPicPr>
          <p:cNvPr id="79" name="Afbeelding 78">
            <a:extLst>
              <a:ext uri="{FF2B5EF4-FFF2-40B4-BE49-F238E27FC236}">
                <a16:creationId xmlns:a16="http://schemas.microsoft.com/office/drawing/2014/main" id="{0F836E7B-79A6-3B5C-01FF-2F25F210FC97}"/>
              </a:ext>
            </a:extLst>
          </p:cNvPr>
          <p:cNvPicPr>
            <a:picLocks noChangeAspect="1"/>
          </p:cNvPicPr>
          <p:nvPr/>
        </p:nvPicPr>
        <p:blipFill rotWithShape="1">
          <a:blip r:embed="rId15"/>
          <a:srcRect l="-3" r="41498"/>
          <a:stretch/>
        </p:blipFill>
        <p:spPr>
          <a:xfrm>
            <a:off x="1541781" y="1351486"/>
            <a:ext cx="574845" cy="292424"/>
          </a:xfrm>
          <a:prstGeom prst="rect">
            <a:avLst/>
          </a:prstGeom>
        </p:spPr>
      </p:pic>
      <p:pic>
        <p:nvPicPr>
          <p:cNvPr id="80" name="Picture 2" descr="logo">
            <a:extLst>
              <a:ext uri="{FF2B5EF4-FFF2-40B4-BE49-F238E27FC236}">
                <a16:creationId xmlns:a16="http://schemas.microsoft.com/office/drawing/2014/main" id="{F3E7094D-3EC8-98E0-3269-9F3CFED6BFB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084256" y="1517736"/>
            <a:ext cx="1033690" cy="2683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8E54332-EA2F-A72E-A45C-EF2ED2710DEE}"/>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1" b="5275"/>
          <a:stretch/>
        </p:blipFill>
        <p:spPr bwMode="auto">
          <a:xfrm>
            <a:off x="5189162" y="558084"/>
            <a:ext cx="608080" cy="86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tret Arfan Ikram, nieuwe voorzitter ZonMw en bestuurslid NWO">
            <a:extLst>
              <a:ext uri="{FF2B5EF4-FFF2-40B4-BE49-F238E27FC236}">
                <a16:creationId xmlns:a16="http://schemas.microsoft.com/office/drawing/2014/main" id="{8ACCAA7B-861F-6F12-3682-D0CB6505A53B}"/>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30085" r="13024"/>
          <a:stretch/>
        </p:blipFill>
        <p:spPr bwMode="auto">
          <a:xfrm>
            <a:off x="6015399" y="558084"/>
            <a:ext cx="720000" cy="84372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8" descr="Netherlands Organisation for Scientific Research - Wikipedia">
            <a:extLst>
              <a:ext uri="{FF2B5EF4-FFF2-40B4-BE49-F238E27FC236}">
                <a16:creationId xmlns:a16="http://schemas.microsoft.com/office/drawing/2014/main" id="{84935E88-3376-200A-6EEF-82A15B11458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88107" y="1351486"/>
            <a:ext cx="235391" cy="37998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logo">
            <a:extLst>
              <a:ext uri="{FF2B5EF4-FFF2-40B4-BE49-F238E27FC236}">
                <a16:creationId xmlns:a16="http://schemas.microsoft.com/office/drawing/2014/main" id="{61CE8488-9059-2AF1-AE58-D06321FB432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456246" y="1517736"/>
            <a:ext cx="1033690" cy="26838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6" descr="Logo KNAW — KNAW">
            <a:extLst>
              <a:ext uri="{FF2B5EF4-FFF2-40B4-BE49-F238E27FC236}">
                <a16:creationId xmlns:a16="http://schemas.microsoft.com/office/drawing/2014/main" id="{E920F046-0C0C-DE26-5CE1-35002600CE1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59558" y="1351486"/>
            <a:ext cx="431225" cy="31765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ZonMw voert een vernieuwd logo - ZonMw">
            <a:extLst>
              <a:ext uri="{FF2B5EF4-FFF2-40B4-BE49-F238E27FC236}">
                <a16:creationId xmlns:a16="http://schemas.microsoft.com/office/drawing/2014/main" id="{E275B33A-CDED-D97B-E17D-3ED835ACC0D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85793" y="1351486"/>
            <a:ext cx="805179" cy="1964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8" descr="Netherlands Organisation for Scientific Research - Wikipedia">
            <a:extLst>
              <a:ext uri="{FF2B5EF4-FFF2-40B4-BE49-F238E27FC236}">
                <a16:creationId xmlns:a16="http://schemas.microsoft.com/office/drawing/2014/main" id="{55D284C0-A4AD-B4F6-3565-BD3A59F1FB9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21917" y="1351486"/>
            <a:ext cx="235391" cy="37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1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7C9FEFF-CD0B-498B-90CF-AFDF50425347}"/>
              </a:ext>
            </a:extLst>
          </p:cNvPr>
          <p:cNvSpPr>
            <a:spLocks noGrp="1"/>
          </p:cNvSpPr>
          <p:nvPr>
            <p:ph type="title"/>
          </p:nvPr>
        </p:nvSpPr>
        <p:spPr>
          <a:xfrm>
            <a:off x="609600" y="720418"/>
            <a:ext cx="10972800" cy="679405"/>
          </a:xfrm>
        </p:spPr>
        <p:txBody>
          <a:bodyPr/>
          <a:lstStyle/>
          <a:p>
            <a:r>
              <a:rPr lang="nl-NL" sz="4400" dirty="0" err="1">
                <a:latin typeface="Avenir Black" panose="020B0803020203020204" pitchFamily="34" charset="-78"/>
                <a:cs typeface="Avenir Black" panose="020B0803020203020204" pitchFamily="34" charset="-78"/>
              </a:rPr>
              <a:t>Your</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ambition</a:t>
            </a:r>
            <a:endParaRPr lang="nl-NL" sz="4400" dirty="0">
              <a:latin typeface="Avenir Black" panose="020B0803020203020204" pitchFamily="34" charset="-78"/>
              <a:cs typeface="Avenir Black" panose="020B0803020203020204" pitchFamily="34" charset="-78"/>
            </a:endParaRPr>
          </a:p>
        </p:txBody>
      </p:sp>
      <p:sp>
        <p:nvSpPr>
          <p:cNvPr id="12" name="Tijdelijke aanduiding voor tekst 3">
            <a:extLst>
              <a:ext uri="{FF2B5EF4-FFF2-40B4-BE49-F238E27FC236}">
                <a16:creationId xmlns:a16="http://schemas.microsoft.com/office/drawing/2014/main" id="{E0010A84-B84A-4914-97B7-5AE7E2386326}"/>
              </a:ext>
            </a:extLst>
          </p:cNvPr>
          <p:cNvSpPr txBox="1">
            <a:spLocks/>
          </p:cNvSpPr>
          <p:nvPr/>
        </p:nvSpPr>
        <p:spPr>
          <a:xfrm>
            <a:off x="609600" y="1557867"/>
            <a:ext cx="9248078" cy="3761317"/>
          </a:xfrm>
          <a:prstGeom prst="rect">
            <a:avLst/>
          </a:prstGeom>
          <a:noFill/>
          <a:ln>
            <a:noFill/>
          </a:ln>
        </p:spPr>
        <p:txBody>
          <a:bodyPr spcFirstLastPara="1" wrap="square" lIns="108000" tIns="0" rIns="91425"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dk2"/>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pPr marR="0" lvl="0" indent="-457200" algn="l" defTabSz="914400" rtl="0" eaLnBrk="1" fontAlgn="auto" latinLnBrk="0" hangingPunct="1">
              <a:lnSpc>
                <a:spcPct val="110000"/>
              </a:lnSpc>
              <a:spcBef>
                <a:spcPts val="0"/>
              </a:spcBef>
              <a:spcAft>
                <a:spcPts val="0"/>
              </a:spcAft>
              <a:buClr>
                <a:srgbClr val="D90E15"/>
              </a:buClr>
              <a:buSzPct val="150000"/>
              <a:buFont typeface="Arial" panose="020B0604020202020204" pitchFamily="34" charset="0"/>
              <a:buChar char="»"/>
              <a:tabLst/>
              <a:defRPr/>
            </a:pPr>
            <a:r>
              <a:rPr lang="en-US" sz="2800" kern="0" dirty="0">
                <a:solidFill>
                  <a:srgbClr val="000000"/>
                </a:solidFill>
                <a:latin typeface="Arial"/>
                <a:cs typeface="Avenir Book" panose="020B0503020203020204" pitchFamily="34" charset="-78"/>
              </a:rPr>
              <a:t>Take 1 minute to think about the following question:</a:t>
            </a:r>
            <a:br>
              <a:rPr lang="en-US" sz="2800" kern="0" dirty="0">
                <a:solidFill>
                  <a:srgbClr val="000000"/>
                </a:solidFill>
                <a:latin typeface="Arial"/>
                <a:cs typeface="Avenir Book" panose="020B0503020203020204" pitchFamily="34" charset="-78"/>
              </a:rPr>
            </a:br>
            <a:endParaRPr lang="en-US" sz="2800" kern="0" dirty="0">
              <a:solidFill>
                <a:srgbClr val="000000"/>
              </a:solidFill>
              <a:latin typeface="Arial"/>
              <a:cs typeface="Avenir Book" panose="020B0503020203020204" pitchFamily="34" charset="-78"/>
            </a:endParaRPr>
          </a:p>
          <a:p>
            <a:pPr marL="0" indent="0">
              <a:lnSpc>
                <a:spcPct val="110000"/>
              </a:lnSpc>
              <a:buClr>
                <a:srgbClr val="D90E15"/>
              </a:buClr>
              <a:buSzPct val="150000"/>
              <a:buNone/>
              <a:defRPr/>
            </a:pPr>
            <a:r>
              <a:rPr lang="en-US" sz="2800" b="1" kern="0" dirty="0">
                <a:solidFill>
                  <a:schemeClr val="bg2"/>
                </a:solidFill>
                <a:latin typeface="Arial"/>
                <a:cs typeface="Avenir Book" panose="020B0503020203020204" pitchFamily="34" charset="-78"/>
              </a:rPr>
              <a:t>	</a:t>
            </a:r>
            <a:r>
              <a:rPr lang="en-US" sz="3600" b="1" kern="0" dirty="0">
                <a:solidFill>
                  <a:schemeClr val="bg2"/>
                </a:solidFill>
                <a:latin typeface="Arial"/>
                <a:cs typeface="Avenir Book" panose="020B0503020203020204" pitchFamily="34" charset="-78"/>
              </a:rPr>
              <a:t>In Switzerland we aim for …</a:t>
            </a:r>
          </a:p>
          <a:p>
            <a:pPr marR="0" lvl="0" indent="-457200" algn="l" defTabSz="914400" rtl="0" eaLnBrk="1" fontAlgn="auto" latinLnBrk="0" hangingPunct="1">
              <a:lnSpc>
                <a:spcPct val="110000"/>
              </a:lnSpc>
              <a:spcBef>
                <a:spcPts val="0"/>
              </a:spcBef>
              <a:spcAft>
                <a:spcPts val="0"/>
              </a:spcAft>
              <a:buClr>
                <a:srgbClr val="D90E15"/>
              </a:buClr>
              <a:buSzPct val="150000"/>
              <a:buFont typeface="Arial" panose="020B0604020202020204" pitchFamily="34" charset="0"/>
              <a:buChar char="»"/>
              <a:tabLst/>
              <a:defRPr/>
            </a:pPr>
            <a:endParaRPr lang="en-US" sz="2800" kern="0" dirty="0">
              <a:solidFill>
                <a:srgbClr val="000000"/>
              </a:solidFill>
              <a:latin typeface="Arial"/>
              <a:cs typeface="Avenir Book" panose="020B0503020203020204" pitchFamily="34" charset="-78"/>
            </a:endParaRPr>
          </a:p>
          <a:p>
            <a:pPr indent="-457200">
              <a:lnSpc>
                <a:spcPct val="110000"/>
              </a:lnSpc>
              <a:buClr>
                <a:srgbClr val="D90E15"/>
              </a:buClr>
              <a:buSzPct val="150000"/>
              <a:buFont typeface="Arial" panose="020B0604020202020204" pitchFamily="34" charset="0"/>
              <a:buChar char="»"/>
              <a:defRPr/>
            </a:pPr>
            <a:r>
              <a:rPr lang="en-US" sz="2800" b="1" kern="0" dirty="0">
                <a:solidFill>
                  <a:schemeClr val="bg2"/>
                </a:solidFill>
                <a:latin typeface="Arial"/>
                <a:cs typeface="Avenir Book" panose="020B0503020203020204" pitchFamily="34" charset="-78"/>
              </a:rPr>
              <a:t>Take 2 minutes </a:t>
            </a:r>
            <a:r>
              <a:rPr lang="en-US" sz="2800" kern="0" dirty="0">
                <a:solidFill>
                  <a:srgbClr val="000000"/>
                </a:solidFill>
                <a:latin typeface="Arial"/>
                <a:cs typeface="Avenir Book" panose="020B0503020203020204" pitchFamily="34" charset="-78"/>
              </a:rPr>
              <a:t>to speak with your neighbor </a:t>
            </a:r>
            <a:br>
              <a:rPr lang="en-US" sz="2800" kern="0" dirty="0">
                <a:solidFill>
                  <a:srgbClr val="000000"/>
                </a:solidFill>
                <a:latin typeface="Arial"/>
                <a:cs typeface="Avenir Book" panose="020B0503020203020204" pitchFamily="34" charset="-78"/>
              </a:rPr>
            </a:br>
            <a:r>
              <a:rPr lang="en-US" sz="2800" kern="0" dirty="0">
                <a:solidFill>
                  <a:srgbClr val="000000"/>
                </a:solidFill>
                <a:latin typeface="Arial"/>
                <a:cs typeface="Avenir Book" panose="020B0503020203020204" pitchFamily="34" charset="-78"/>
              </a:rPr>
              <a:t>about </a:t>
            </a:r>
            <a:r>
              <a:rPr lang="en-US" sz="2800" b="1" kern="0" dirty="0">
                <a:solidFill>
                  <a:schemeClr val="bg2"/>
                </a:solidFill>
                <a:latin typeface="Arial"/>
                <a:cs typeface="Avenir Book" panose="020B0503020203020204" pitchFamily="34" charset="-78"/>
              </a:rPr>
              <a:t>your ambition for Switzerland</a:t>
            </a:r>
          </a:p>
          <a:p>
            <a:pPr indent="-457200">
              <a:lnSpc>
                <a:spcPct val="110000"/>
              </a:lnSpc>
              <a:buClr>
                <a:srgbClr val="D90E15"/>
              </a:buClr>
              <a:buSzPct val="150000"/>
              <a:buFont typeface="Arial" panose="020B0604020202020204" pitchFamily="34" charset="0"/>
              <a:buChar char="»"/>
              <a:defRPr/>
            </a:pPr>
            <a:endParaRPr lang="en-US" sz="2800" b="1" kern="0" dirty="0">
              <a:solidFill>
                <a:schemeClr val="bg2"/>
              </a:solidFill>
              <a:latin typeface="Arial"/>
              <a:cs typeface="Avenir Book" panose="020B0503020203020204" pitchFamily="34" charset="-78"/>
            </a:endParaRPr>
          </a:p>
          <a:p>
            <a:pPr indent="-457200">
              <a:lnSpc>
                <a:spcPct val="110000"/>
              </a:lnSpc>
              <a:buClr>
                <a:srgbClr val="D90E15"/>
              </a:buClr>
              <a:buSzPct val="150000"/>
              <a:buFont typeface="Arial" panose="020B0604020202020204" pitchFamily="34" charset="0"/>
              <a:buChar char="»"/>
              <a:defRPr/>
            </a:pPr>
            <a:r>
              <a:rPr lang="en-US" sz="2800" b="1" kern="0" dirty="0">
                <a:solidFill>
                  <a:schemeClr val="bg2"/>
                </a:solidFill>
                <a:latin typeface="Arial"/>
                <a:cs typeface="Avenir Book" panose="020B0503020203020204" pitchFamily="34" charset="-78"/>
              </a:rPr>
              <a:t>Take 2 minutes </a:t>
            </a:r>
            <a:r>
              <a:rPr lang="en-US" sz="2800" kern="0" dirty="0">
                <a:solidFill>
                  <a:srgbClr val="000000"/>
                </a:solidFill>
                <a:latin typeface="Arial"/>
                <a:cs typeface="Avenir Book" panose="020B0503020203020204" pitchFamily="34" charset="-78"/>
              </a:rPr>
              <a:t>to speak about </a:t>
            </a:r>
            <a:br>
              <a:rPr lang="en-US" sz="2800" kern="0" dirty="0">
                <a:solidFill>
                  <a:srgbClr val="000000"/>
                </a:solidFill>
                <a:latin typeface="Arial"/>
                <a:cs typeface="Avenir Book" panose="020B0503020203020204" pitchFamily="34" charset="-78"/>
              </a:rPr>
            </a:br>
            <a:r>
              <a:rPr lang="en-US" sz="2800" b="1" kern="0" dirty="0">
                <a:solidFill>
                  <a:schemeClr val="bg2"/>
                </a:solidFill>
                <a:latin typeface="Arial"/>
                <a:cs typeface="Avenir Book" panose="020B0503020203020204" pitchFamily="34" charset="-78"/>
              </a:rPr>
              <a:t>your neighbor’s ambition for Switzerland</a:t>
            </a:r>
            <a:endParaRPr kumimoji="0" lang="nl-NL" sz="2000" b="1" i="0" u="none" strike="noStrike" kern="0" cap="none" spc="0" normalizeH="0" baseline="0" noProof="0" dirty="0">
              <a:ln>
                <a:noFill/>
              </a:ln>
              <a:solidFill>
                <a:schemeClr val="bg2"/>
              </a:solidFill>
              <a:effectLst/>
              <a:uLnTx/>
              <a:uFillTx/>
              <a:latin typeface="Arial" panose="020B0604020202020204" pitchFamily="34" charset="0"/>
              <a:ea typeface="Verdana"/>
              <a:cs typeface="Arial" panose="020B0604020202020204" pitchFamily="34" charset="0"/>
              <a:sym typeface="Verdana"/>
            </a:endParaRPr>
          </a:p>
          <a:p>
            <a:pPr indent="-457200">
              <a:lnSpc>
                <a:spcPct val="110000"/>
              </a:lnSpc>
              <a:buClr>
                <a:srgbClr val="D90E15"/>
              </a:buClr>
              <a:buFont typeface="Arial" panose="020B0604020202020204" pitchFamily="34" charset="0"/>
              <a:buChar char="»"/>
              <a:defRPr/>
            </a:pPr>
            <a:endParaRPr lang="en-US" sz="2800" b="1" kern="0" dirty="0">
              <a:solidFill>
                <a:schemeClr val="bg2"/>
              </a:solidFill>
              <a:latin typeface="Arial"/>
              <a:cs typeface="Avenir Book" panose="020B0503020203020204" pitchFamily="34" charset="-78"/>
            </a:endParaRPr>
          </a:p>
          <a:p>
            <a:pPr marR="0" lvl="0" indent="-457200" algn="l" defTabSz="914400" rtl="0" eaLnBrk="1" fontAlgn="auto" latinLnBrk="0" hangingPunct="1">
              <a:lnSpc>
                <a:spcPct val="110000"/>
              </a:lnSpc>
              <a:spcBef>
                <a:spcPts val="0"/>
              </a:spcBef>
              <a:spcAft>
                <a:spcPts val="0"/>
              </a:spcAft>
              <a:buClr>
                <a:srgbClr val="D90E15"/>
              </a:buClr>
              <a:buSzPts val="2000"/>
              <a:buFont typeface="Arial" panose="020B0604020202020204" pitchFamily="34" charset="0"/>
              <a:buChar char="»"/>
              <a:tabLst/>
              <a:defRPr/>
            </a:pPr>
            <a:endParaRPr lang="en-US" sz="2800" kern="0" dirty="0">
              <a:solidFill>
                <a:srgbClr val="000000"/>
              </a:solidFill>
              <a:latin typeface="Arial"/>
              <a:cs typeface="Avenir Book" panose="020B0503020203020204" pitchFamily="34" charset="-78"/>
            </a:endParaRP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endParaRPr lang="en-US" sz="3600" b="1" kern="0" dirty="0">
              <a:solidFill>
                <a:schemeClr val="bg2"/>
              </a:solidFill>
              <a:latin typeface="Arial"/>
              <a:cs typeface="Avenir Book" panose="020B0503020203020204" pitchFamily="34" charset="-78"/>
            </a:endParaRP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r>
              <a:rPr lang="en-US" sz="3600" b="1" kern="0" dirty="0">
                <a:solidFill>
                  <a:schemeClr val="bg2"/>
                </a:solidFill>
                <a:latin typeface="Arial"/>
                <a:cs typeface="Avenir Book" panose="020B0503020203020204" pitchFamily="34" charset="-78"/>
              </a:rPr>
              <a:t>	</a:t>
            </a:r>
            <a:endPar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endParaRPr>
          </a:p>
          <a:p>
            <a:pPr marL="0" indent="0">
              <a:lnSpc>
                <a:spcPct val="110000"/>
              </a:lnSpc>
              <a:buClr>
                <a:srgbClr val="D90E15"/>
              </a:buClr>
              <a:buNone/>
              <a:defRPr/>
            </a:pPr>
            <a:endPar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endParaRPr>
          </a:p>
        </p:txBody>
      </p:sp>
      <p:pic>
        <p:nvPicPr>
          <p:cNvPr id="3" name="Afbeelding 2">
            <a:extLst>
              <a:ext uri="{FF2B5EF4-FFF2-40B4-BE49-F238E27FC236}">
                <a16:creationId xmlns:a16="http://schemas.microsoft.com/office/drawing/2014/main" id="{4BE5BD58-1FAC-D296-2A59-1192086DF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097" y="1538816"/>
            <a:ext cx="6077497" cy="6077497"/>
          </a:xfrm>
          <a:prstGeom prst="rect">
            <a:avLst/>
          </a:prstGeom>
        </p:spPr>
      </p:pic>
    </p:spTree>
    <p:extLst>
      <p:ext uri="{BB962C8B-B14F-4D97-AF65-F5344CB8AC3E}">
        <p14:creationId xmlns:p14="http://schemas.microsoft.com/office/powerpoint/2010/main" val="3277072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Espace réservé du contenu 2">
            <a:extLst>
              <a:ext uri="{FF2B5EF4-FFF2-40B4-BE49-F238E27FC236}">
                <a16:creationId xmlns:a16="http://schemas.microsoft.com/office/drawing/2014/main" id="{98F9B5EF-BE05-44E7-8AF7-E6CEBE953075}"/>
              </a:ext>
            </a:extLst>
          </p:cNvPr>
          <p:cNvGraphicFramePr>
            <a:graphicFrameLocks noGrp="1"/>
          </p:cNvGraphicFramePr>
          <p:nvPr>
            <p:ph idx="1"/>
            <p:extLst>
              <p:ext uri="{D42A27DB-BD31-4B8C-83A1-F6EECF244321}">
                <p14:modId xmlns:p14="http://schemas.microsoft.com/office/powerpoint/2010/main" val="3290436035"/>
              </p:ext>
            </p:extLst>
          </p:nvPr>
        </p:nvGraphicFramePr>
        <p:xfrm>
          <a:off x="268634" y="1517064"/>
          <a:ext cx="11923366" cy="5101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re 1">
            <a:extLst>
              <a:ext uri="{FF2B5EF4-FFF2-40B4-BE49-F238E27FC236}">
                <a16:creationId xmlns:a16="http://schemas.microsoft.com/office/drawing/2014/main" id="{7B732BBB-CA98-4E3E-A747-C8856CAE5C15}"/>
              </a:ext>
            </a:extLst>
          </p:cNvPr>
          <p:cNvSpPr>
            <a:spLocks noGrp="1"/>
          </p:cNvSpPr>
          <p:nvPr>
            <p:ph type="title"/>
          </p:nvPr>
        </p:nvSpPr>
        <p:spPr>
          <a:xfrm>
            <a:off x="907128" y="168484"/>
            <a:ext cx="9853123" cy="1325563"/>
          </a:xfrm>
        </p:spPr>
        <p:txBody>
          <a:bodyPr/>
          <a:lstStyle/>
          <a:p>
            <a:pPr algn="ctr"/>
            <a:r>
              <a:rPr lang="fr-FR" dirty="0" err="1">
                <a:latin typeface="Avenir Black" panose="020B0803020203020204" pitchFamily="34" charset="-78"/>
                <a:cs typeface="Avenir Black" panose="020B0803020203020204" pitchFamily="34" charset="-78"/>
              </a:rPr>
              <a:t>Guiding</a:t>
            </a:r>
            <a:r>
              <a:rPr lang="fr-FR" dirty="0">
                <a:latin typeface="Avenir Black" panose="020B0803020203020204" pitchFamily="34" charset="-78"/>
                <a:cs typeface="Avenir Black" panose="020B0803020203020204" pitchFamily="34" charset="-78"/>
              </a:rPr>
              <a:t> </a:t>
            </a:r>
            <a:r>
              <a:rPr lang="fr-FR" dirty="0" err="1">
                <a:latin typeface="Avenir Black" panose="020B0803020203020204" pitchFamily="34" charset="-78"/>
                <a:cs typeface="Avenir Black" panose="020B0803020203020204" pitchFamily="34" charset="-78"/>
              </a:rPr>
              <a:t>principles</a:t>
            </a:r>
            <a:endParaRPr lang="fr-FR" dirty="0">
              <a:latin typeface="Avenir Black" panose="020B0803020203020204" pitchFamily="34" charset="-78"/>
              <a:cs typeface="Avenir Black" panose="020B0803020203020204" pitchFamily="34" charset="-78"/>
            </a:endParaRPr>
          </a:p>
        </p:txBody>
      </p:sp>
      <p:pic>
        <p:nvPicPr>
          <p:cNvPr id="5" name="Afbeelding 4">
            <a:extLst>
              <a:ext uri="{FF2B5EF4-FFF2-40B4-BE49-F238E27FC236}">
                <a16:creationId xmlns:a16="http://schemas.microsoft.com/office/drawing/2014/main" id="{41125AE0-0572-55BE-D203-283A50EB04F8}"/>
              </a:ext>
            </a:extLst>
          </p:cNvPr>
          <p:cNvPicPr>
            <a:picLocks noChangeAspect="1"/>
          </p:cNvPicPr>
          <p:nvPr/>
        </p:nvPicPr>
        <p:blipFill rotWithShape="1">
          <a:blip r:embed="rId7"/>
          <a:srcRect l="50302" r="33930"/>
          <a:stretch/>
        </p:blipFill>
        <p:spPr>
          <a:xfrm>
            <a:off x="6253469" y="1517063"/>
            <a:ext cx="1444163" cy="5243703"/>
          </a:xfrm>
          <a:prstGeom prst="rect">
            <a:avLst/>
          </a:prstGeom>
        </p:spPr>
      </p:pic>
      <p:pic>
        <p:nvPicPr>
          <p:cNvPr id="2" name="Afbeelding 1">
            <a:extLst>
              <a:ext uri="{FF2B5EF4-FFF2-40B4-BE49-F238E27FC236}">
                <a16:creationId xmlns:a16="http://schemas.microsoft.com/office/drawing/2014/main" id="{201138F9-C031-E1FF-7C32-8ADF49632CC0}"/>
              </a:ext>
            </a:extLst>
          </p:cNvPr>
          <p:cNvPicPr>
            <a:picLocks noChangeAspect="1"/>
          </p:cNvPicPr>
          <p:nvPr/>
        </p:nvPicPr>
        <p:blipFill rotWithShape="1">
          <a:blip r:embed="rId7"/>
          <a:srcRect l="-2" r="83111"/>
          <a:stretch/>
        </p:blipFill>
        <p:spPr>
          <a:xfrm>
            <a:off x="133469" y="1517063"/>
            <a:ext cx="1547317" cy="5243703"/>
          </a:xfrm>
          <a:prstGeom prst="rect">
            <a:avLst/>
          </a:prstGeom>
        </p:spPr>
      </p:pic>
    </p:spTree>
    <p:extLst>
      <p:ext uri="{BB962C8B-B14F-4D97-AF65-F5344CB8AC3E}">
        <p14:creationId xmlns:p14="http://schemas.microsoft.com/office/powerpoint/2010/main" val="2046499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Shape 206"/>
        <p:cNvGrpSpPr/>
        <p:nvPr/>
      </p:nvGrpSpPr>
      <p:grpSpPr>
        <a:xfrm>
          <a:off x="0" y="0"/>
          <a:ext cx="0" cy="0"/>
          <a:chOff x="0" y="0"/>
          <a:chExt cx="0" cy="0"/>
        </a:xfrm>
      </p:grpSpPr>
      <p:sp>
        <p:nvSpPr>
          <p:cNvPr id="207" name="Google Shape;207;p3"/>
          <p:cNvSpPr txBox="1">
            <a:spLocks noGrp="1"/>
          </p:cNvSpPr>
          <p:nvPr>
            <p:ph type="title"/>
          </p:nvPr>
        </p:nvSpPr>
        <p:spPr>
          <a:xfrm>
            <a:off x="609600" y="2754489"/>
            <a:ext cx="10972800" cy="1143000"/>
          </a:xfrm>
          <a:prstGeom prst="rect">
            <a:avLst/>
          </a:prstGeom>
          <a:noFill/>
          <a:ln>
            <a:noFill/>
          </a:ln>
        </p:spPr>
        <p:txBody>
          <a:bodyPr spcFirstLastPara="1" wrap="square" lIns="144000" tIns="0" rIns="0" bIns="60933" anchor="t" anchorCtr="0">
            <a:noAutofit/>
          </a:bodyPr>
          <a:lstStyle/>
          <a:p>
            <a:pPr>
              <a:buSzPts val="2800"/>
            </a:pPr>
            <a:r>
              <a:rPr lang="nl-NL" sz="4400" dirty="0" err="1">
                <a:latin typeface="Avenir Black" panose="020B0803020203020204" pitchFamily="34" charset="-78"/>
                <a:cs typeface="Avenir Black" panose="020B0803020203020204" pitchFamily="34" charset="-78"/>
              </a:rPr>
              <a:t>Dialogue</a:t>
            </a:r>
            <a:r>
              <a:rPr lang="nl-NL" sz="4400" dirty="0">
                <a:latin typeface="Avenir Black" panose="020B0803020203020204" pitchFamily="34" charset="-78"/>
                <a:cs typeface="Avenir Black" panose="020B0803020203020204" pitchFamily="34" charset="-78"/>
              </a:rPr>
              <a:t> &amp; </a:t>
            </a:r>
            <a:r>
              <a:rPr lang="nl-NL" sz="4400" dirty="0" err="1">
                <a:latin typeface="Avenir Black" panose="020B0803020203020204" pitchFamily="34" charset="-78"/>
                <a:cs typeface="Avenir Black" panose="020B0803020203020204" pitchFamily="34" charset="-78"/>
              </a:rPr>
              <a:t>Debate</a:t>
            </a:r>
            <a:endParaRPr sz="4400" dirty="0">
              <a:latin typeface="Avenir Black" panose="020B0803020203020204" pitchFamily="34" charset="-78"/>
              <a:cs typeface="Avenir Black" panose="020B0803020203020204" pitchFamily="34" charset="-78"/>
            </a:endParaRPr>
          </a:p>
        </p:txBody>
      </p:sp>
      <p:sp>
        <p:nvSpPr>
          <p:cNvPr id="208" name="Google Shape;208;p3"/>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31</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6" name="Afbeelding 5" descr="Afbeelding met kamer, teken&#10;&#10;Automatisch gegenereerde beschrijving">
            <a:extLst>
              <a:ext uri="{FF2B5EF4-FFF2-40B4-BE49-F238E27FC236}">
                <a16:creationId xmlns:a16="http://schemas.microsoft.com/office/drawing/2014/main" id="{0275E6FB-32E9-445A-8CE7-86EDAA0018CB}"/>
              </a:ext>
            </a:extLst>
          </p:cNvPr>
          <p:cNvPicPr>
            <a:picLocks noChangeAspect="1"/>
          </p:cNvPicPr>
          <p:nvPr/>
        </p:nvPicPr>
        <p:blipFill>
          <a:blip r:embed="rId3"/>
          <a:stretch>
            <a:fillRect/>
          </a:stretch>
        </p:blipFill>
        <p:spPr>
          <a:xfrm>
            <a:off x="7969406" y="3030308"/>
            <a:ext cx="4074628" cy="3991473"/>
          </a:xfrm>
          <a:prstGeom prst="rect">
            <a:avLst/>
          </a:prstGeom>
        </p:spPr>
      </p:pic>
    </p:spTree>
    <p:extLst>
      <p:ext uri="{BB962C8B-B14F-4D97-AF65-F5344CB8AC3E}">
        <p14:creationId xmlns:p14="http://schemas.microsoft.com/office/powerpoint/2010/main" val="2278334959"/>
      </p:ext>
    </p:extLst>
  </p:cSld>
  <p:clrMapOvr>
    <a:masterClrMapping/>
  </p:clrMapOvr>
  <p:transition spd="slow">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64574" y="1756802"/>
            <a:ext cx="7464401" cy="4932713"/>
          </a:xfrm>
        </p:spPr>
        <p:txBody>
          <a:bodyPr>
            <a:noAutofit/>
          </a:bodyPr>
          <a:lstStyle/>
          <a:p>
            <a:pPr>
              <a:lnSpc>
                <a:spcPct val="110000"/>
              </a:lnSpc>
              <a:spcAft>
                <a:spcPts val="1200"/>
              </a:spcAft>
            </a:pPr>
            <a:r>
              <a:rPr lang="en-US" dirty="0"/>
              <a:t>The Recognition &amp; Rewards programme involves a </a:t>
            </a:r>
            <a:r>
              <a:rPr lang="en-US" b="1" dirty="0">
                <a:solidFill>
                  <a:srgbClr val="C00000"/>
                </a:solidFill>
              </a:rPr>
              <a:t>paradigm shift </a:t>
            </a:r>
          </a:p>
          <a:p>
            <a:pPr>
              <a:lnSpc>
                <a:spcPct val="110000"/>
              </a:lnSpc>
              <a:spcAft>
                <a:spcPts val="1200"/>
              </a:spcAft>
            </a:pPr>
            <a:r>
              <a:rPr lang="en-US" dirty="0"/>
              <a:t>That can only take place if we also change our </a:t>
            </a:r>
            <a:r>
              <a:rPr lang="en-US" b="1" dirty="0">
                <a:solidFill>
                  <a:srgbClr val="C00000"/>
                </a:solidFill>
              </a:rPr>
              <a:t>daily conversations; </a:t>
            </a:r>
            <a:r>
              <a:rPr lang="en-US" dirty="0"/>
              <a:t>if we truly change the way we talk about research, education, talent development and leadership</a:t>
            </a:r>
          </a:p>
          <a:p>
            <a:pPr>
              <a:lnSpc>
                <a:spcPct val="110000"/>
              </a:lnSpc>
              <a:spcAft>
                <a:spcPts val="1200"/>
              </a:spcAft>
            </a:pPr>
            <a:r>
              <a:rPr lang="en-US" dirty="0"/>
              <a:t>That will, first and foremost, require an inquisitive mindset and </a:t>
            </a:r>
            <a:r>
              <a:rPr lang="en-US" b="1" dirty="0">
                <a:solidFill>
                  <a:srgbClr val="C00000"/>
                </a:solidFill>
              </a:rPr>
              <a:t>genuine curiosity </a:t>
            </a:r>
            <a:br>
              <a:rPr lang="en-US" dirty="0"/>
            </a:br>
            <a:r>
              <a:rPr lang="en-US" dirty="0"/>
              <a:t>about each other’s perspectives</a:t>
            </a:r>
            <a:endParaRPr lang="fr-FR" dirty="0"/>
          </a:p>
        </p:txBody>
      </p:sp>
      <p:sp>
        <p:nvSpPr>
          <p:cNvPr id="4" name="Google Shape;229;p6">
            <a:extLst>
              <a:ext uri="{FF2B5EF4-FFF2-40B4-BE49-F238E27FC236}">
                <a16:creationId xmlns:a16="http://schemas.microsoft.com/office/drawing/2014/main" id="{53DC6D6E-C2D0-4FDE-9F9B-80C6A012E10F}"/>
              </a:ext>
            </a:extLst>
          </p:cNvPr>
          <p:cNvSpPr txBox="1">
            <a:spLocks/>
          </p:cNvSpPr>
          <p:nvPr/>
        </p:nvSpPr>
        <p:spPr>
          <a:xfrm>
            <a:off x="609599" y="720420"/>
            <a:ext cx="11296261"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000000"/>
                </a:solidFill>
                <a:latin typeface="Avenir Black" panose="020B0803020203020204" pitchFamily="34" charset="-78"/>
                <a:cs typeface="Avenir Black" panose="020B0803020203020204" pitchFamily="34" charset="-78"/>
              </a:rPr>
              <a:t>Stimulating dialogue key in our approach</a:t>
            </a:r>
            <a:endPar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endParaRPr>
          </a:p>
        </p:txBody>
      </p:sp>
      <p:pic>
        <p:nvPicPr>
          <p:cNvPr id="7" name="Afbeelding 6">
            <a:extLst>
              <a:ext uri="{FF2B5EF4-FFF2-40B4-BE49-F238E27FC236}">
                <a16:creationId xmlns:a16="http://schemas.microsoft.com/office/drawing/2014/main" id="{3BF25890-56FA-095E-D5A2-7D1EBF0AF1AC}"/>
              </a:ext>
            </a:extLst>
          </p:cNvPr>
          <p:cNvPicPr>
            <a:picLocks noChangeAspect="1"/>
          </p:cNvPicPr>
          <p:nvPr/>
        </p:nvPicPr>
        <p:blipFill>
          <a:blip r:embed="rId2"/>
          <a:stretch>
            <a:fillRect/>
          </a:stretch>
        </p:blipFill>
        <p:spPr>
          <a:xfrm>
            <a:off x="8296864" y="1498600"/>
            <a:ext cx="3895135" cy="5384451"/>
          </a:xfrm>
          <a:prstGeom prst="rect">
            <a:avLst/>
          </a:prstGeom>
        </p:spPr>
      </p:pic>
    </p:spTree>
    <p:extLst>
      <p:ext uri="{BB962C8B-B14F-4D97-AF65-F5344CB8AC3E}">
        <p14:creationId xmlns:p14="http://schemas.microsoft.com/office/powerpoint/2010/main" val="205908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फ़ोटो के बारे में कोई जानकारी नहीं दी गई है.">
            <a:extLst>
              <a:ext uri="{FF2B5EF4-FFF2-40B4-BE49-F238E27FC236}">
                <a16:creationId xmlns:a16="http://schemas.microsoft.com/office/drawing/2014/main" id="{6102DF1F-1F2B-23F3-0C4D-156CE55E9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67" y="1"/>
            <a:ext cx="2785447" cy="4615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A512CBF1-B5B6-383B-18D1-AF08F9BF8781}"/>
              </a:ext>
            </a:extLst>
          </p:cNvPr>
          <p:cNvPicPr>
            <a:picLocks noChangeAspect="1"/>
          </p:cNvPicPr>
          <p:nvPr/>
        </p:nvPicPr>
        <p:blipFill>
          <a:blip r:embed="rId3"/>
          <a:stretch>
            <a:fillRect/>
          </a:stretch>
        </p:blipFill>
        <p:spPr>
          <a:xfrm>
            <a:off x="3223353" y="211982"/>
            <a:ext cx="6380956" cy="2677461"/>
          </a:xfrm>
          <a:prstGeom prst="rect">
            <a:avLst/>
          </a:prstGeom>
          <a:noFill/>
          <a:effectLst>
            <a:outerShdw blurRad="50800" dist="38100" dir="5400000" algn="t" rotWithShape="0">
              <a:prstClr val="black">
                <a:alpha val="40000"/>
              </a:prstClr>
            </a:outerShdw>
          </a:effectLst>
        </p:spPr>
      </p:pic>
      <p:sp>
        <p:nvSpPr>
          <p:cNvPr id="11" name="Tekstvak 10">
            <a:extLst>
              <a:ext uri="{FF2B5EF4-FFF2-40B4-BE49-F238E27FC236}">
                <a16:creationId xmlns:a16="http://schemas.microsoft.com/office/drawing/2014/main" id="{43DB7DF1-4D9D-4D45-80D5-1C493488F772}"/>
              </a:ext>
            </a:extLst>
          </p:cNvPr>
          <p:cNvSpPr txBox="1"/>
          <p:nvPr/>
        </p:nvSpPr>
        <p:spPr>
          <a:xfrm>
            <a:off x="6332356" y="6073170"/>
            <a:ext cx="6125546" cy="784830"/>
          </a:xfrm>
          <a:prstGeom prst="rect">
            <a:avLst/>
          </a:prstGeom>
          <a:noFill/>
        </p:spPr>
        <p:txBody>
          <a:bodyPr wrap="square">
            <a:spAutoFit/>
          </a:bodyPr>
          <a:lstStyle/>
          <a:p>
            <a:r>
              <a:rPr lang="nl-NL" sz="900" dirty="0">
                <a:latin typeface="Arial" panose="020B0604020202020204" pitchFamily="34" charset="0"/>
                <a:cs typeface="Arial" panose="020B0604020202020204" pitchFamily="34" charset="0"/>
                <a:hlinkClick r:id="rId4"/>
              </a:rPr>
              <a:t>https://www.nature.com/articles/d41586-021-01759-5</a:t>
            </a:r>
            <a:endParaRPr lang="nl-NL" sz="900" dirty="0">
              <a:latin typeface="Arial" panose="020B0604020202020204" pitchFamily="34" charset="0"/>
              <a:cs typeface="Arial" panose="020B0604020202020204" pitchFamily="34" charset="0"/>
            </a:endParaRPr>
          </a:p>
          <a:p>
            <a:r>
              <a:rPr lang="nl-NL" sz="900" dirty="0">
                <a:latin typeface="Arial" panose="020B0604020202020204" pitchFamily="34" charset="0"/>
                <a:cs typeface="Arial" panose="020B0604020202020204" pitchFamily="34" charset="0"/>
                <a:hlinkClick r:id="rId5"/>
              </a:rPr>
              <a:t>https://www.scienceguide.nl/2021/07/nieuwe-erkennen-en-waarderen-schaadt-nederlandse-wetenschap/</a:t>
            </a:r>
            <a:endParaRPr lang="nl-NL" sz="900" dirty="0">
              <a:latin typeface="Arial" panose="020B0604020202020204" pitchFamily="34" charset="0"/>
              <a:cs typeface="Arial" panose="020B0604020202020204" pitchFamily="34" charset="0"/>
            </a:endParaRPr>
          </a:p>
          <a:p>
            <a:r>
              <a:rPr lang="nl-NL" sz="900" dirty="0">
                <a:latin typeface="Arial" panose="020B0604020202020204" pitchFamily="34" charset="0"/>
                <a:cs typeface="Arial" panose="020B0604020202020204" pitchFamily="34" charset="0"/>
                <a:hlinkClick r:id="rId6"/>
              </a:rPr>
              <a:t>https://recognitionrewards.nl/2021/07/19/reactie-erkennen-en-waarderen-op-opiniestuk-in-scienceguide/</a:t>
            </a:r>
            <a:r>
              <a:rPr lang="nl-NL" sz="900" dirty="0">
                <a:latin typeface="Arial" panose="020B0604020202020204" pitchFamily="34" charset="0"/>
                <a:cs typeface="Arial" panose="020B0604020202020204" pitchFamily="34" charset="0"/>
              </a:rPr>
              <a:t> </a:t>
            </a:r>
          </a:p>
          <a:p>
            <a:r>
              <a:rPr lang="nl-NL" sz="900" dirty="0">
                <a:latin typeface="Arial" panose="020B0604020202020204" pitchFamily="34" charset="0"/>
                <a:cs typeface="Arial" panose="020B0604020202020204" pitchFamily="34" charset="0"/>
                <a:hlinkClick r:id="rId7"/>
              </a:rPr>
              <a:t>https://www.scienceguide.nl/2021/07/we-moeten-af-van-telzucht-in-de-wetenschap/</a:t>
            </a:r>
            <a:endParaRPr lang="nl-NL" sz="900" dirty="0">
              <a:latin typeface="Arial" panose="020B0604020202020204" pitchFamily="34" charset="0"/>
              <a:cs typeface="Arial" panose="020B0604020202020204" pitchFamily="34" charset="0"/>
            </a:endParaRPr>
          </a:p>
          <a:p>
            <a:r>
              <a:rPr lang="nl-NL" sz="900" dirty="0">
                <a:latin typeface="Arial" panose="020B0604020202020204" pitchFamily="34" charset="0"/>
                <a:cs typeface="Arial" panose="020B0604020202020204" pitchFamily="34" charset="0"/>
                <a:hlinkClick r:id="rId8"/>
              </a:rPr>
              <a:t>https://recognitionrewards.nl/2021/08/03/why-the-new-recognition-rewards-actually-boosts-excellent-science/</a:t>
            </a:r>
            <a:r>
              <a:rPr lang="nl-NL" sz="900" dirty="0">
                <a:latin typeface="Arial" panose="020B0604020202020204" pitchFamily="34" charset="0"/>
                <a:cs typeface="Arial" panose="020B0604020202020204" pitchFamily="34" charset="0"/>
              </a:rPr>
              <a:t> </a:t>
            </a:r>
          </a:p>
        </p:txBody>
      </p:sp>
      <p:pic>
        <p:nvPicPr>
          <p:cNvPr id="5" name="Afbeelding 4">
            <a:extLst>
              <a:ext uri="{FF2B5EF4-FFF2-40B4-BE49-F238E27FC236}">
                <a16:creationId xmlns:a16="http://schemas.microsoft.com/office/drawing/2014/main" id="{C2519C7E-92FE-C7EE-77AB-496A101DAD48}"/>
              </a:ext>
            </a:extLst>
          </p:cNvPr>
          <p:cNvPicPr>
            <a:picLocks noChangeAspect="1"/>
          </p:cNvPicPr>
          <p:nvPr/>
        </p:nvPicPr>
        <p:blipFill>
          <a:blip r:embed="rId9"/>
          <a:stretch>
            <a:fillRect/>
          </a:stretch>
        </p:blipFill>
        <p:spPr>
          <a:xfrm>
            <a:off x="6999871" y="1577011"/>
            <a:ext cx="5025567" cy="2326562"/>
          </a:xfrm>
          <a:prstGeom prst="rect">
            <a:avLst/>
          </a:prstGeom>
          <a:noFill/>
          <a:effectLst>
            <a:outerShdw blurRad="50800" dist="38100" dir="5400000" algn="t" rotWithShape="0">
              <a:prstClr val="black">
                <a:alpha val="40000"/>
              </a:prstClr>
            </a:outerShdw>
          </a:effectLst>
        </p:spPr>
      </p:pic>
      <p:pic>
        <p:nvPicPr>
          <p:cNvPr id="9" name="Afbeelding 8">
            <a:extLst>
              <a:ext uri="{FF2B5EF4-FFF2-40B4-BE49-F238E27FC236}">
                <a16:creationId xmlns:a16="http://schemas.microsoft.com/office/drawing/2014/main" id="{FB9312C5-7F19-4CBE-0BDE-70DC847A1766}"/>
              </a:ext>
            </a:extLst>
          </p:cNvPr>
          <p:cNvPicPr>
            <a:picLocks noChangeAspect="1"/>
          </p:cNvPicPr>
          <p:nvPr/>
        </p:nvPicPr>
        <p:blipFill>
          <a:blip r:embed="rId10"/>
          <a:stretch>
            <a:fillRect/>
          </a:stretch>
        </p:blipFill>
        <p:spPr>
          <a:xfrm>
            <a:off x="3367877" y="3301682"/>
            <a:ext cx="6380956" cy="2628038"/>
          </a:xfrm>
          <a:prstGeom prst="rect">
            <a:avLst/>
          </a:prstGeom>
          <a:noFill/>
          <a:effectLst>
            <a:outerShdw blurRad="50800" dist="38100" dir="5400000" algn="t" rotWithShape="0">
              <a:prstClr val="black">
                <a:alpha val="40000"/>
              </a:prstClr>
            </a:outerShdw>
          </a:effectLst>
        </p:spPr>
      </p:pic>
      <p:pic>
        <p:nvPicPr>
          <p:cNvPr id="13" name="Afbeelding 12">
            <a:extLst>
              <a:ext uri="{FF2B5EF4-FFF2-40B4-BE49-F238E27FC236}">
                <a16:creationId xmlns:a16="http://schemas.microsoft.com/office/drawing/2014/main" id="{DF7ECB5F-B1D0-A869-505D-697AF2DAEF06}"/>
              </a:ext>
            </a:extLst>
          </p:cNvPr>
          <p:cNvPicPr>
            <a:picLocks noChangeAspect="1"/>
          </p:cNvPicPr>
          <p:nvPr/>
        </p:nvPicPr>
        <p:blipFill>
          <a:blip r:embed="rId11"/>
          <a:stretch>
            <a:fillRect/>
          </a:stretch>
        </p:blipFill>
        <p:spPr>
          <a:xfrm>
            <a:off x="225688" y="4789015"/>
            <a:ext cx="5633958" cy="1857003"/>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3841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5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64574" y="1756802"/>
            <a:ext cx="11225856" cy="4932713"/>
          </a:xfrm>
        </p:spPr>
        <p:txBody>
          <a:bodyPr>
            <a:noAutofit/>
          </a:bodyPr>
          <a:lstStyle/>
          <a:p>
            <a:pPr>
              <a:lnSpc>
                <a:spcPct val="110000"/>
              </a:lnSpc>
              <a:spcBef>
                <a:spcPts val="0"/>
              </a:spcBef>
            </a:pPr>
            <a:r>
              <a:rPr lang="en-US" dirty="0"/>
              <a:t>In July 2021 a group of 171 scientists warns in an </a:t>
            </a:r>
            <a:r>
              <a:rPr lang="en-US" b="1" dirty="0">
                <a:solidFill>
                  <a:srgbClr val="C00000"/>
                </a:solidFill>
              </a:rPr>
              <a:t>open letter </a:t>
            </a:r>
            <a:r>
              <a:rPr lang="en-US" dirty="0"/>
              <a:t>that the new Recognition and Rewards system is harming Dutch science</a:t>
            </a:r>
          </a:p>
          <a:p>
            <a:pPr>
              <a:lnSpc>
                <a:spcPct val="110000"/>
              </a:lnSpc>
              <a:spcBef>
                <a:spcPts val="0"/>
              </a:spcBef>
            </a:pPr>
            <a:r>
              <a:rPr lang="en-US" dirty="0"/>
              <a:t>They write that especially the </a:t>
            </a:r>
            <a:r>
              <a:rPr lang="en-US" b="1" dirty="0">
                <a:solidFill>
                  <a:srgbClr val="C00000"/>
                </a:solidFill>
              </a:rPr>
              <a:t>medical, exact and life sciences are at risk of losing their top international position </a:t>
            </a:r>
          </a:p>
          <a:p>
            <a:pPr>
              <a:lnSpc>
                <a:spcPct val="110000"/>
              </a:lnSpc>
              <a:spcBef>
                <a:spcPts val="0"/>
              </a:spcBef>
            </a:pPr>
            <a:r>
              <a:rPr lang="en-US" dirty="0"/>
              <a:t>We </a:t>
            </a:r>
            <a:r>
              <a:rPr lang="en-US" b="1" dirty="0">
                <a:solidFill>
                  <a:srgbClr val="C00000"/>
                </a:solidFill>
              </a:rPr>
              <a:t>appreciated academics expressing concerns </a:t>
            </a:r>
          </a:p>
          <a:p>
            <a:pPr>
              <a:lnSpc>
                <a:spcPct val="110000"/>
              </a:lnSpc>
              <a:spcBef>
                <a:spcPts val="0"/>
              </a:spcBef>
            </a:pPr>
            <a:r>
              <a:rPr lang="en-US" dirty="0"/>
              <a:t>We were happy to respond to the questions raised</a:t>
            </a:r>
          </a:p>
          <a:p>
            <a:pPr>
              <a:lnSpc>
                <a:spcPct val="110000"/>
              </a:lnSpc>
              <a:spcBef>
                <a:spcPts val="0"/>
              </a:spcBef>
            </a:pPr>
            <a:r>
              <a:rPr lang="en-US" dirty="0"/>
              <a:t>But preferably we would like to </a:t>
            </a:r>
            <a:r>
              <a:rPr lang="en-US" b="1" dirty="0">
                <a:solidFill>
                  <a:srgbClr val="C00000"/>
                </a:solidFill>
              </a:rPr>
              <a:t>engage in a dialogue </a:t>
            </a:r>
            <a:r>
              <a:rPr lang="en-US" dirty="0"/>
              <a:t>to work together to find a new balance in </a:t>
            </a:r>
            <a:r>
              <a:rPr lang="en-US" dirty="0" err="1"/>
              <a:t>recognising</a:t>
            </a:r>
            <a:r>
              <a:rPr lang="en-US" dirty="0"/>
              <a:t> and rewarding the talents of academics</a:t>
            </a:r>
            <a:endParaRPr lang="fr-FR" dirty="0"/>
          </a:p>
        </p:txBody>
      </p:sp>
      <p:sp>
        <p:nvSpPr>
          <p:cNvPr id="4" name="Google Shape;229;p6">
            <a:extLst>
              <a:ext uri="{FF2B5EF4-FFF2-40B4-BE49-F238E27FC236}">
                <a16:creationId xmlns:a16="http://schemas.microsoft.com/office/drawing/2014/main" id="{53DC6D6E-C2D0-4FDE-9F9B-80C6A012E10F}"/>
              </a:ext>
            </a:extLst>
          </p:cNvPr>
          <p:cNvSpPr txBox="1">
            <a:spLocks/>
          </p:cNvSpPr>
          <p:nvPr/>
        </p:nvSpPr>
        <p:spPr>
          <a:xfrm>
            <a:off x="609599" y="720420"/>
            <a:ext cx="11296261"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000000"/>
                </a:solidFill>
                <a:latin typeface="Avenir Black" panose="020B0803020203020204" pitchFamily="34" charset="-78"/>
                <a:cs typeface="Avenir Black" panose="020B0803020203020204" pitchFamily="34" charset="-78"/>
              </a:rPr>
              <a:t>Public debate with open letters</a:t>
            </a:r>
            <a:endPar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endParaRPr>
          </a:p>
        </p:txBody>
      </p:sp>
      <p:pic>
        <p:nvPicPr>
          <p:cNvPr id="5" name="Afbeelding 4" descr="Afbeelding met kaart&#10;&#10;Automatisch gegenereerde beschrijving">
            <a:extLst>
              <a:ext uri="{FF2B5EF4-FFF2-40B4-BE49-F238E27FC236}">
                <a16:creationId xmlns:a16="http://schemas.microsoft.com/office/drawing/2014/main" id="{4EFF5544-5C62-38CD-B797-12E79FE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191" y="4589513"/>
            <a:ext cx="2880366" cy="2880366"/>
          </a:xfrm>
          <a:prstGeom prst="rect">
            <a:avLst/>
          </a:prstGeom>
        </p:spPr>
      </p:pic>
    </p:spTree>
    <p:extLst>
      <p:ext uri="{BB962C8B-B14F-4D97-AF65-F5344CB8AC3E}">
        <p14:creationId xmlns:p14="http://schemas.microsoft.com/office/powerpoint/2010/main" val="7872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groep&#10;&#10;Automatisch gegenereerde beschrijving">
            <a:extLst>
              <a:ext uri="{FF2B5EF4-FFF2-40B4-BE49-F238E27FC236}">
                <a16:creationId xmlns:a16="http://schemas.microsoft.com/office/drawing/2014/main" id="{96BF5167-1D1F-62FF-2238-32C12710A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493"/>
            <a:ext cx="12192000" cy="5737013"/>
          </a:xfrm>
          <a:prstGeom prst="rect">
            <a:avLst/>
          </a:prstGeom>
        </p:spPr>
      </p:pic>
    </p:spTree>
    <p:extLst>
      <p:ext uri="{BB962C8B-B14F-4D97-AF65-F5344CB8AC3E}">
        <p14:creationId xmlns:p14="http://schemas.microsoft.com/office/powerpoint/2010/main" val="483772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1"/>
        <p:cNvGrpSpPr/>
        <p:nvPr/>
      </p:nvGrpSpPr>
      <p:grpSpPr>
        <a:xfrm>
          <a:off x="0" y="0"/>
          <a:ext cx="0" cy="0"/>
          <a:chOff x="0" y="0"/>
          <a:chExt cx="0" cy="0"/>
        </a:xfrm>
      </p:grpSpPr>
      <p:sp>
        <p:nvSpPr>
          <p:cNvPr id="312" name="Google Shape;312;p16"/>
          <p:cNvSpPr txBox="1">
            <a:spLocks noGrp="1"/>
          </p:cNvSpPr>
          <p:nvPr>
            <p:ph type="title"/>
          </p:nvPr>
        </p:nvSpPr>
        <p:spPr>
          <a:xfrm>
            <a:off x="609600" y="2772963"/>
            <a:ext cx="10972800" cy="1143000"/>
          </a:xfrm>
          <a:prstGeom prst="rect">
            <a:avLst/>
          </a:prstGeom>
          <a:noFill/>
          <a:ln>
            <a:noFill/>
          </a:ln>
        </p:spPr>
        <p:txBody>
          <a:bodyPr spcFirstLastPara="1" wrap="square" lIns="144000" tIns="0" rIns="0" bIns="60933" anchor="t" anchorCtr="0">
            <a:noAutofit/>
          </a:bodyPr>
          <a:lstStyle/>
          <a:p>
            <a:pPr>
              <a:buSzPts val="2800"/>
            </a:pPr>
            <a: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t>How can I contribute?</a:t>
            </a:r>
            <a:b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br>
            <a:b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br>
            <a:endPar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endParaRPr>
          </a:p>
        </p:txBody>
      </p:sp>
      <p:sp>
        <p:nvSpPr>
          <p:cNvPr id="313" name="Google Shape;313;p16"/>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36</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8" name="Afbeelding 7" descr="Afbeelding met speelgoed, teken&#10;&#10;Automatisch gegenereerde beschrijving">
            <a:extLst>
              <a:ext uri="{FF2B5EF4-FFF2-40B4-BE49-F238E27FC236}">
                <a16:creationId xmlns:a16="http://schemas.microsoft.com/office/drawing/2014/main" id="{938E81C8-CF4C-4937-950E-8E9947383A49}"/>
              </a:ext>
            </a:extLst>
          </p:cNvPr>
          <p:cNvPicPr>
            <a:picLocks noChangeAspect="1"/>
          </p:cNvPicPr>
          <p:nvPr/>
        </p:nvPicPr>
        <p:blipFill>
          <a:blip r:embed="rId3"/>
          <a:stretch>
            <a:fillRect/>
          </a:stretch>
        </p:blipFill>
        <p:spPr>
          <a:xfrm>
            <a:off x="7876026" y="2772963"/>
            <a:ext cx="3770803" cy="4085037"/>
          </a:xfrm>
          <a:prstGeom prst="rect">
            <a:avLst/>
          </a:prstGeom>
        </p:spPr>
      </p:pic>
    </p:spTree>
    <p:extLst>
      <p:ext uri="{BB962C8B-B14F-4D97-AF65-F5344CB8AC3E}">
        <p14:creationId xmlns:p14="http://schemas.microsoft.com/office/powerpoint/2010/main" val="3710071114"/>
      </p:ext>
    </p:extLst>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9;p6">
            <a:extLst>
              <a:ext uri="{FF2B5EF4-FFF2-40B4-BE49-F238E27FC236}">
                <a16:creationId xmlns:a16="http://schemas.microsoft.com/office/drawing/2014/main" id="{53DC6D6E-C2D0-4FDE-9F9B-80C6A012E10F}"/>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Get involved!</a:t>
            </a:r>
          </a:p>
        </p:txBody>
      </p:sp>
      <p:sp>
        <p:nvSpPr>
          <p:cNvPr id="8" name="Espace réservé du contenu 2">
            <a:extLst>
              <a:ext uri="{FF2B5EF4-FFF2-40B4-BE49-F238E27FC236}">
                <a16:creationId xmlns:a16="http://schemas.microsoft.com/office/drawing/2014/main" id="{97401850-8F0A-418C-B254-F0BF088EBFBF}"/>
              </a:ext>
            </a:extLst>
          </p:cNvPr>
          <p:cNvSpPr>
            <a:spLocks noGrp="1"/>
          </p:cNvSpPr>
          <p:nvPr>
            <p:ph idx="1"/>
          </p:nvPr>
        </p:nvSpPr>
        <p:spPr>
          <a:xfrm>
            <a:off x="464574" y="1756802"/>
            <a:ext cx="10519112" cy="4932713"/>
          </a:xfrm>
        </p:spPr>
        <p:txBody>
          <a:bodyPr>
            <a:normAutofit/>
          </a:bodyPr>
          <a:lstStyle/>
          <a:p>
            <a:pPr>
              <a:lnSpc>
                <a:spcPct val="110000"/>
              </a:lnSpc>
            </a:pPr>
            <a:r>
              <a:rPr lang="en-US" b="1" dirty="0">
                <a:solidFill>
                  <a:srgbClr val="C22A24"/>
                </a:solidFill>
              </a:rPr>
              <a:t>Start small</a:t>
            </a:r>
          </a:p>
          <a:p>
            <a:pPr>
              <a:lnSpc>
                <a:spcPct val="110000"/>
              </a:lnSpc>
            </a:pPr>
            <a:r>
              <a:rPr lang="en-US" dirty="0"/>
              <a:t>Start the </a:t>
            </a:r>
            <a:r>
              <a:rPr lang="en-US" b="1" dirty="0">
                <a:solidFill>
                  <a:srgbClr val="C22A24"/>
                </a:solidFill>
              </a:rPr>
              <a:t>dialogue </a:t>
            </a:r>
            <a:r>
              <a:rPr lang="en-US" dirty="0"/>
              <a:t>– with your peers next door and worldwide</a:t>
            </a:r>
          </a:p>
          <a:p>
            <a:pPr>
              <a:lnSpc>
                <a:spcPct val="110000"/>
              </a:lnSpc>
            </a:pPr>
            <a:r>
              <a:rPr lang="en-US" b="1" dirty="0">
                <a:solidFill>
                  <a:srgbClr val="C22A24"/>
                </a:solidFill>
              </a:rPr>
              <a:t>Share </a:t>
            </a:r>
            <a:r>
              <a:rPr lang="en-US" dirty="0"/>
              <a:t>your</a:t>
            </a:r>
            <a:r>
              <a:rPr lang="en-US" b="1" dirty="0">
                <a:solidFill>
                  <a:srgbClr val="C22A24"/>
                </a:solidFill>
              </a:rPr>
              <a:t> ideas, dilemmas</a:t>
            </a:r>
            <a:r>
              <a:rPr lang="en-US" dirty="0"/>
              <a:t> and </a:t>
            </a:r>
            <a:r>
              <a:rPr lang="en-US" b="1" dirty="0">
                <a:solidFill>
                  <a:srgbClr val="C22A24"/>
                </a:solidFill>
              </a:rPr>
              <a:t>concerns</a:t>
            </a:r>
          </a:p>
          <a:p>
            <a:pPr>
              <a:lnSpc>
                <a:spcPct val="110000"/>
              </a:lnSpc>
            </a:pPr>
            <a:r>
              <a:rPr lang="en-US" b="1" dirty="0">
                <a:solidFill>
                  <a:srgbClr val="C22A24"/>
                </a:solidFill>
              </a:rPr>
              <a:t>Listen to concerns</a:t>
            </a:r>
            <a:r>
              <a:rPr lang="en-US" dirty="0"/>
              <a:t>, questions and dilemmas from your peers</a:t>
            </a:r>
          </a:p>
          <a:p>
            <a:pPr>
              <a:lnSpc>
                <a:spcPct val="110000"/>
              </a:lnSpc>
            </a:pPr>
            <a:r>
              <a:rPr lang="en-US" dirty="0"/>
              <a:t>Start your own (small) </a:t>
            </a:r>
            <a:r>
              <a:rPr lang="en-US" b="1" dirty="0">
                <a:solidFill>
                  <a:srgbClr val="C22A24"/>
                </a:solidFill>
              </a:rPr>
              <a:t>experiment </a:t>
            </a:r>
            <a:r>
              <a:rPr lang="en-US" dirty="0"/>
              <a:t>in modernizing career assessment</a:t>
            </a:r>
          </a:p>
          <a:p>
            <a:pPr>
              <a:lnSpc>
                <a:spcPct val="110000"/>
              </a:lnSpc>
            </a:pPr>
            <a:r>
              <a:rPr lang="en-US" b="1" dirty="0">
                <a:solidFill>
                  <a:srgbClr val="C22A24"/>
                </a:solidFill>
              </a:rPr>
              <a:t>Share good practices </a:t>
            </a:r>
            <a:r>
              <a:rPr lang="en-US" dirty="0"/>
              <a:t>and experiments</a:t>
            </a:r>
          </a:p>
          <a:p>
            <a:endParaRPr lang="fr-FR" dirty="0"/>
          </a:p>
        </p:txBody>
      </p:sp>
    </p:spTree>
    <p:extLst>
      <p:ext uri="{BB962C8B-B14F-4D97-AF65-F5344CB8AC3E}">
        <p14:creationId xmlns:p14="http://schemas.microsoft.com/office/powerpoint/2010/main" val="38496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311"/>
        <p:cNvGrpSpPr/>
        <p:nvPr/>
      </p:nvGrpSpPr>
      <p:grpSpPr>
        <a:xfrm>
          <a:off x="0" y="0"/>
          <a:ext cx="0" cy="0"/>
          <a:chOff x="0" y="0"/>
          <a:chExt cx="0" cy="0"/>
        </a:xfrm>
      </p:grpSpPr>
      <p:sp>
        <p:nvSpPr>
          <p:cNvPr id="312" name="Google Shape;312;p16"/>
          <p:cNvSpPr txBox="1">
            <a:spLocks noGrp="1"/>
          </p:cNvSpPr>
          <p:nvPr>
            <p:ph type="title"/>
          </p:nvPr>
        </p:nvSpPr>
        <p:spPr>
          <a:xfrm>
            <a:off x="609600" y="2772963"/>
            <a:ext cx="10972800" cy="1143000"/>
          </a:xfrm>
          <a:prstGeom prst="rect">
            <a:avLst/>
          </a:prstGeom>
          <a:noFill/>
          <a:ln>
            <a:noFill/>
          </a:ln>
        </p:spPr>
        <p:txBody>
          <a:bodyPr spcFirstLastPara="1" wrap="square" lIns="144000" tIns="0" rIns="0" bIns="60933" anchor="t" anchorCtr="0">
            <a:noAutofit/>
          </a:bodyPr>
          <a:lstStyle/>
          <a:p>
            <a:pPr>
              <a:buSzPts val="2800"/>
            </a:pPr>
            <a:r>
              <a:rPr lang="en-GB" sz="3730" dirty="0">
                <a:solidFill>
                  <a:schemeClr val="bg1"/>
                </a:solidFill>
                <a:latin typeface="Avenir Black" panose="020B0803020203020204" pitchFamily="34" charset="-78"/>
                <a:ea typeface="Verdana" panose="020B0604030504040204" pitchFamily="34" charset="0"/>
                <a:cs typeface="Avenir Black" panose="020B0803020203020204" pitchFamily="34" charset="-78"/>
              </a:rPr>
              <a:t>Conclusion</a:t>
            </a:r>
            <a:br>
              <a:rPr lang="en-GB" sz="3730" dirty="0">
                <a:solidFill>
                  <a:schemeClr val="bg1"/>
                </a:solidFill>
                <a:latin typeface="+mj-lt"/>
                <a:ea typeface="Verdana" panose="020B0604030504040204" pitchFamily="34" charset="0"/>
                <a:cs typeface="Avenir Black" panose="020B0803020203020204" pitchFamily="34" charset="-78"/>
              </a:rPr>
            </a:br>
            <a:br>
              <a:rPr lang="en-GB" sz="3730" dirty="0">
                <a:solidFill>
                  <a:schemeClr val="bg1"/>
                </a:solidFill>
                <a:latin typeface="+mj-lt"/>
                <a:ea typeface="Verdana" panose="020B0604030504040204" pitchFamily="34" charset="0"/>
                <a:cs typeface="Avenir Black" panose="020B0803020203020204" pitchFamily="34" charset="-78"/>
              </a:rPr>
            </a:br>
            <a:endParaRPr lang="en-GB" sz="3730" dirty="0">
              <a:solidFill>
                <a:schemeClr val="bg1"/>
              </a:solidFill>
              <a:latin typeface="+mj-lt"/>
              <a:ea typeface="Verdana" panose="020B0604030504040204" pitchFamily="34" charset="0"/>
              <a:cs typeface="Avenir Black" panose="020B0803020203020204" pitchFamily="34" charset="-78"/>
            </a:endParaRPr>
          </a:p>
        </p:txBody>
      </p:sp>
      <p:sp>
        <p:nvSpPr>
          <p:cNvPr id="313" name="Google Shape;313;p16"/>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38</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6" name="Afbeelding 5">
            <a:extLst>
              <a:ext uri="{FF2B5EF4-FFF2-40B4-BE49-F238E27FC236}">
                <a16:creationId xmlns:a16="http://schemas.microsoft.com/office/drawing/2014/main" id="{88D57BFB-1EF4-4C3A-B004-374994E8248B}"/>
              </a:ext>
            </a:extLst>
          </p:cNvPr>
          <p:cNvPicPr>
            <a:picLocks noChangeAspect="1"/>
          </p:cNvPicPr>
          <p:nvPr/>
        </p:nvPicPr>
        <p:blipFill>
          <a:blip r:embed="rId3"/>
          <a:stretch>
            <a:fillRect/>
          </a:stretch>
        </p:blipFill>
        <p:spPr>
          <a:xfrm>
            <a:off x="8157114" y="2177142"/>
            <a:ext cx="3665008" cy="4810324"/>
          </a:xfrm>
          <a:prstGeom prst="rect">
            <a:avLst/>
          </a:prstGeom>
        </p:spPr>
      </p:pic>
    </p:spTree>
    <p:extLst>
      <p:ext uri="{BB962C8B-B14F-4D97-AF65-F5344CB8AC3E}">
        <p14:creationId xmlns:p14="http://schemas.microsoft.com/office/powerpoint/2010/main" val="2162231391"/>
      </p:ext>
    </p:extLst>
  </p:cSld>
  <p:clrMapOvr>
    <a:masterClrMapping/>
  </p:clrMapOvr>
  <p:transition spd="slow">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64574" y="1756802"/>
            <a:ext cx="10780369" cy="4932713"/>
          </a:xfrm>
        </p:spPr>
        <p:txBody>
          <a:bodyPr/>
          <a:lstStyle/>
          <a:p>
            <a:pPr marL="647692" indent="-342900">
              <a:buFont typeface="Wingdings" pitchFamily="2" charset="2"/>
              <a:buChar char="§"/>
            </a:pPr>
            <a:r>
              <a:rPr lang="en-US" sz="2800" dirty="0">
                <a:ea typeface="Verdana" panose="020B0604030504040204" pitchFamily="34" charset="0"/>
              </a:rPr>
              <a:t>We need a </a:t>
            </a:r>
            <a:r>
              <a:rPr lang="en-US" sz="2800" b="1" dirty="0">
                <a:solidFill>
                  <a:srgbClr val="C22A24"/>
                </a:solidFill>
                <a:ea typeface="Verdana" panose="020B0604030504040204" pitchFamily="34" charset="0"/>
              </a:rPr>
              <a:t>better balance </a:t>
            </a:r>
            <a:r>
              <a:rPr lang="en-US" sz="2800" dirty="0">
                <a:ea typeface="Verdana" panose="020B0604030504040204" pitchFamily="34" charset="0"/>
              </a:rPr>
              <a:t>in how we </a:t>
            </a:r>
            <a:r>
              <a:rPr lang="en-US" sz="2800" b="1" dirty="0">
                <a:solidFill>
                  <a:srgbClr val="C22A24"/>
                </a:solidFill>
                <a:ea typeface="Verdana" panose="020B0604030504040204" pitchFamily="34" charset="0"/>
              </a:rPr>
              <a:t>recognize and reward academics</a:t>
            </a:r>
            <a:r>
              <a:rPr lang="en-US" sz="2800" b="1" dirty="0">
                <a:solidFill>
                  <a:srgbClr val="FF0000"/>
                </a:solidFill>
                <a:ea typeface="Verdana" panose="020B0604030504040204" pitchFamily="34" charset="0"/>
              </a:rPr>
              <a:t> </a:t>
            </a:r>
            <a:r>
              <a:rPr lang="en-US" sz="2800" dirty="0">
                <a:ea typeface="Verdana" panose="020B0604030504040204" pitchFamily="34" charset="0"/>
              </a:rPr>
              <a:t>to help us achieve excellent education, research, impact and leadership, as well as the highest level of patient care in our university hospitals</a:t>
            </a:r>
          </a:p>
          <a:p>
            <a:pPr marL="304792" indent="0"/>
            <a:endParaRPr lang="en-US" sz="2800" dirty="0">
              <a:ea typeface="Verdana" panose="020B0604030504040204" pitchFamily="34" charset="0"/>
            </a:endParaRPr>
          </a:p>
          <a:p>
            <a:pPr marL="304792" indent="0"/>
            <a:endParaRPr lang="en-US" sz="2800" dirty="0">
              <a:ea typeface="Verdana" panose="020B0604030504040204" pitchFamily="34" charset="0"/>
            </a:endParaRPr>
          </a:p>
          <a:p>
            <a:pPr marL="761981" indent="-457189">
              <a:buFont typeface="Wingdings" pitchFamily="2" charset="2"/>
              <a:buChar char="§"/>
            </a:pPr>
            <a:r>
              <a:rPr lang="en-US" sz="2800" dirty="0">
                <a:ea typeface="Verdana" panose="020B0604030504040204" pitchFamily="34" charset="0"/>
              </a:rPr>
              <a:t>We cannot change academic career assessment on our own. We need to </a:t>
            </a:r>
            <a:r>
              <a:rPr lang="en-US" sz="2800" b="1" dirty="0">
                <a:solidFill>
                  <a:srgbClr val="C22A24"/>
                </a:solidFill>
                <a:ea typeface="Verdana" panose="020B0604030504040204" pitchFamily="34" charset="0"/>
              </a:rPr>
              <a:t>work together </a:t>
            </a:r>
            <a:r>
              <a:rPr lang="en-US" dirty="0">
                <a:ea typeface="Verdana" panose="020B0604030504040204" pitchFamily="34" charset="0"/>
              </a:rPr>
              <a:t>on a global level </a:t>
            </a:r>
            <a:r>
              <a:rPr lang="en-US" sz="2800" dirty="0">
                <a:ea typeface="Verdana" panose="020B0604030504040204" pitchFamily="34" charset="0"/>
              </a:rPr>
              <a:t>to change the recognition and rewards of academics</a:t>
            </a:r>
          </a:p>
          <a:p>
            <a:endParaRPr lang="fr-FR" dirty="0"/>
          </a:p>
        </p:txBody>
      </p:sp>
      <p:sp>
        <p:nvSpPr>
          <p:cNvPr id="4" name="Tekstvak 3">
            <a:extLst>
              <a:ext uri="{FF2B5EF4-FFF2-40B4-BE49-F238E27FC236}">
                <a16:creationId xmlns:a16="http://schemas.microsoft.com/office/drawing/2014/main" id="{6C1C2509-4352-47DE-9F8A-C1558527F940}"/>
              </a:ext>
            </a:extLst>
          </p:cNvPr>
          <p:cNvSpPr txBox="1"/>
          <p:nvPr/>
        </p:nvSpPr>
        <p:spPr>
          <a:xfrm>
            <a:off x="8571346" y="5613271"/>
            <a:ext cx="219162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err="1">
                <a:ln>
                  <a:noFill/>
                </a:ln>
                <a:solidFill>
                  <a:srgbClr val="C22A24"/>
                </a:solidFill>
                <a:effectLst/>
                <a:uLnTx/>
                <a:uFillTx/>
                <a:latin typeface="Arial" panose="020B0604020202020204" pitchFamily="34" charset="0"/>
                <a:ea typeface="+mn-ea"/>
                <a:cs typeface="Arial" panose="020B0604020202020204" pitchFamily="34" charset="0"/>
              </a:rPr>
              <a:t>So</a:t>
            </a:r>
            <a:r>
              <a:rPr kumimoji="0" lang="nl-NL" sz="4400" b="1" i="0" u="none" strike="noStrike" kern="1200" cap="none" spc="0" normalizeH="0" baseline="0" noProof="0" dirty="0">
                <a:ln>
                  <a:noFill/>
                </a:ln>
                <a:solidFill>
                  <a:srgbClr val="C22A24"/>
                </a:solidFill>
                <a:effectLst/>
                <a:uLnTx/>
                <a:uFillTx/>
                <a:latin typeface="Arial" panose="020B0604020202020204" pitchFamily="34" charset="0"/>
                <a:ea typeface="+mn-ea"/>
                <a:cs typeface="Arial" panose="020B0604020202020204" pitchFamily="34" charset="0"/>
              </a:rPr>
              <a:t>…….</a:t>
            </a:r>
          </a:p>
        </p:txBody>
      </p:sp>
      <p:sp>
        <p:nvSpPr>
          <p:cNvPr id="7" name="Google Shape;229;p6">
            <a:extLst>
              <a:ext uri="{FF2B5EF4-FFF2-40B4-BE49-F238E27FC236}">
                <a16:creationId xmlns:a16="http://schemas.microsoft.com/office/drawing/2014/main" id="{19780C5D-CDF2-4F9B-A00C-90ED81C75BF0}"/>
              </a:ext>
            </a:extLst>
          </p:cNvPr>
          <p:cNvSpPr txBox="1">
            <a:spLocks/>
          </p:cNvSpPr>
          <p:nvPr/>
        </p:nvSpPr>
        <p:spPr>
          <a:xfrm>
            <a:off x="609600" y="720420"/>
            <a:ext cx="10972800" cy="679405"/>
          </a:xfrm>
          <a:prstGeom prst="rect">
            <a:avLst/>
          </a:prstGeom>
          <a:noFill/>
          <a:ln>
            <a:noFill/>
          </a:ln>
        </p:spPr>
        <p:txBody>
          <a:bodyPr spcFirstLastPara="1" vert="horz" wrap="square" lIns="144000" tIns="0" rIns="0" bIns="60933"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venir Black" panose="020B0803020203020204" pitchFamily="34" charset="-78"/>
                <a:ea typeface="+mj-ea"/>
                <a:cs typeface="Avenir Black" panose="020B0803020203020204" pitchFamily="34" charset="-78"/>
              </a:rPr>
              <a:t>Conclusion</a:t>
            </a:r>
          </a:p>
        </p:txBody>
      </p:sp>
    </p:spTree>
    <p:extLst>
      <p:ext uri="{BB962C8B-B14F-4D97-AF65-F5344CB8AC3E}">
        <p14:creationId xmlns:p14="http://schemas.microsoft.com/office/powerpoint/2010/main" val="20969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7C9FEFF-CD0B-498B-90CF-AFDF50425347}"/>
              </a:ext>
            </a:extLst>
          </p:cNvPr>
          <p:cNvSpPr>
            <a:spLocks noGrp="1"/>
          </p:cNvSpPr>
          <p:nvPr>
            <p:ph type="title"/>
          </p:nvPr>
        </p:nvSpPr>
        <p:spPr>
          <a:xfrm>
            <a:off x="609600" y="720418"/>
            <a:ext cx="10972800" cy="679405"/>
          </a:xfrm>
        </p:spPr>
        <p:txBody>
          <a:bodyPr/>
          <a:lstStyle/>
          <a:p>
            <a:r>
              <a:rPr lang="nl-NL" sz="4400" dirty="0" err="1">
                <a:latin typeface="Avenir Black" panose="020B0803020203020204" pitchFamily="34" charset="-78"/>
                <a:cs typeface="Avenir Black" panose="020B0803020203020204" pitchFamily="34" charset="-78"/>
              </a:rPr>
              <a:t>Your</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ambition</a:t>
            </a:r>
            <a:endParaRPr lang="nl-NL" sz="4400" dirty="0">
              <a:latin typeface="Avenir Black" panose="020B0803020203020204" pitchFamily="34" charset="-78"/>
              <a:cs typeface="Avenir Black" panose="020B0803020203020204" pitchFamily="34" charset="-78"/>
            </a:endParaRPr>
          </a:p>
        </p:txBody>
      </p:sp>
      <p:sp>
        <p:nvSpPr>
          <p:cNvPr id="12" name="Tijdelijke aanduiding voor tekst 3">
            <a:extLst>
              <a:ext uri="{FF2B5EF4-FFF2-40B4-BE49-F238E27FC236}">
                <a16:creationId xmlns:a16="http://schemas.microsoft.com/office/drawing/2014/main" id="{E0010A84-B84A-4914-97B7-5AE7E2386326}"/>
              </a:ext>
            </a:extLst>
          </p:cNvPr>
          <p:cNvSpPr txBox="1">
            <a:spLocks/>
          </p:cNvSpPr>
          <p:nvPr/>
        </p:nvSpPr>
        <p:spPr>
          <a:xfrm>
            <a:off x="609600" y="1557867"/>
            <a:ext cx="9248078" cy="3761317"/>
          </a:xfrm>
          <a:prstGeom prst="rect">
            <a:avLst/>
          </a:prstGeom>
          <a:noFill/>
          <a:ln>
            <a:noFill/>
          </a:ln>
        </p:spPr>
        <p:txBody>
          <a:bodyPr spcFirstLastPara="1" wrap="square" lIns="108000" tIns="0" rIns="91425"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dk2"/>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panose="020B0604020202020204" pitchFamily="34" charset="0"/>
                <a:ea typeface="Verdana"/>
                <a:cs typeface="Arial" panose="020B0604020202020204" pitchFamily="34" charset="0"/>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pPr marR="0" lvl="0" indent="-457200" algn="l" defTabSz="914400" rtl="0" eaLnBrk="1" fontAlgn="auto" latinLnBrk="0" hangingPunct="1">
              <a:lnSpc>
                <a:spcPct val="110000"/>
              </a:lnSpc>
              <a:spcBef>
                <a:spcPts val="0"/>
              </a:spcBef>
              <a:spcAft>
                <a:spcPts val="0"/>
              </a:spcAft>
              <a:buClr>
                <a:srgbClr val="D90E15"/>
              </a:buClr>
              <a:buSzPct val="150000"/>
              <a:buFont typeface="Arial" panose="020B0604020202020204" pitchFamily="34" charset="0"/>
              <a:buChar char="»"/>
              <a:tabLst/>
              <a:defRPr/>
            </a:pPr>
            <a:r>
              <a:rPr lang="en-US" sz="2800" kern="0" dirty="0">
                <a:solidFill>
                  <a:srgbClr val="000000"/>
                </a:solidFill>
                <a:latin typeface="Arial"/>
                <a:cs typeface="Avenir Book" panose="020B0503020203020204" pitchFamily="34" charset="-78"/>
              </a:rPr>
              <a:t>Take 1 minute to think about the following question:</a:t>
            </a:r>
            <a:br>
              <a:rPr lang="en-US" sz="2800" kern="0" dirty="0">
                <a:solidFill>
                  <a:srgbClr val="000000"/>
                </a:solidFill>
                <a:latin typeface="Arial"/>
                <a:cs typeface="Avenir Book" panose="020B0503020203020204" pitchFamily="34" charset="-78"/>
              </a:rPr>
            </a:br>
            <a:endParaRPr lang="en-US" sz="2800" kern="0" dirty="0">
              <a:solidFill>
                <a:srgbClr val="000000"/>
              </a:solidFill>
              <a:latin typeface="Arial"/>
              <a:cs typeface="Avenir Book" panose="020B0503020203020204" pitchFamily="34" charset="-78"/>
            </a:endParaRPr>
          </a:p>
          <a:p>
            <a:pPr marL="0" indent="0">
              <a:lnSpc>
                <a:spcPct val="110000"/>
              </a:lnSpc>
              <a:buClr>
                <a:srgbClr val="D90E15"/>
              </a:buClr>
              <a:buSzPct val="150000"/>
              <a:buNone/>
              <a:defRPr/>
            </a:pPr>
            <a:r>
              <a:rPr lang="en-US" sz="2800" b="1" kern="0" dirty="0">
                <a:solidFill>
                  <a:schemeClr val="bg2"/>
                </a:solidFill>
                <a:latin typeface="Arial"/>
                <a:cs typeface="Avenir Book" panose="020B0503020203020204" pitchFamily="34" charset="-78"/>
              </a:rPr>
              <a:t>	</a:t>
            </a:r>
            <a:r>
              <a:rPr lang="en-US" sz="3600" b="1" kern="0" dirty="0">
                <a:solidFill>
                  <a:schemeClr val="bg2"/>
                </a:solidFill>
                <a:latin typeface="Arial"/>
                <a:cs typeface="Avenir Book" panose="020B0503020203020204" pitchFamily="34" charset="-78"/>
              </a:rPr>
              <a:t>In Switzerland we aim for …</a:t>
            </a:r>
          </a:p>
          <a:p>
            <a:pPr marR="0" lvl="0" indent="-457200" algn="l" defTabSz="914400" rtl="0" eaLnBrk="1" fontAlgn="auto" latinLnBrk="0" hangingPunct="1">
              <a:lnSpc>
                <a:spcPct val="110000"/>
              </a:lnSpc>
              <a:spcBef>
                <a:spcPts val="0"/>
              </a:spcBef>
              <a:spcAft>
                <a:spcPts val="0"/>
              </a:spcAft>
              <a:buClr>
                <a:srgbClr val="D90E15"/>
              </a:buClr>
              <a:buSzPct val="150000"/>
              <a:buFont typeface="Arial" panose="020B0604020202020204" pitchFamily="34" charset="0"/>
              <a:buChar char="»"/>
              <a:tabLst/>
              <a:defRPr/>
            </a:pPr>
            <a:endParaRPr lang="en-US" sz="2800" kern="0" dirty="0">
              <a:solidFill>
                <a:srgbClr val="000000"/>
              </a:solidFill>
              <a:latin typeface="Arial"/>
              <a:cs typeface="Avenir Book" panose="020B0503020203020204" pitchFamily="34" charset="-78"/>
            </a:endParaRPr>
          </a:p>
          <a:p>
            <a:pPr indent="-457200">
              <a:lnSpc>
                <a:spcPct val="110000"/>
              </a:lnSpc>
              <a:buClr>
                <a:srgbClr val="D90E15"/>
              </a:buClr>
              <a:buSzPct val="150000"/>
              <a:buFont typeface="Arial" panose="020B0604020202020204" pitchFamily="34" charset="0"/>
              <a:buChar char="»"/>
              <a:defRPr/>
            </a:pPr>
            <a:r>
              <a:rPr lang="en-US" sz="2800" b="1" kern="0" dirty="0">
                <a:solidFill>
                  <a:schemeClr val="bg2"/>
                </a:solidFill>
                <a:latin typeface="Arial"/>
                <a:cs typeface="Avenir Book" panose="020B0503020203020204" pitchFamily="34" charset="-78"/>
              </a:rPr>
              <a:t>Take 2 minutes </a:t>
            </a:r>
            <a:r>
              <a:rPr lang="en-US" sz="2800" kern="0" dirty="0">
                <a:solidFill>
                  <a:srgbClr val="000000"/>
                </a:solidFill>
                <a:latin typeface="Arial"/>
                <a:cs typeface="Avenir Book" panose="020B0503020203020204" pitchFamily="34" charset="-78"/>
              </a:rPr>
              <a:t>to speak with your neighbor </a:t>
            </a:r>
            <a:br>
              <a:rPr lang="en-US" sz="2800" kern="0" dirty="0">
                <a:solidFill>
                  <a:srgbClr val="000000"/>
                </a:solidFill>
                <a:latin typeface="Arial"/>
                <a:cs typeface="Avenir Book" panose="020B0503020203020204" pitchFamily="34" charset="-78"/>
              </a:rPr>
            </a:br>
            <a:r>
              <a:rPr lang="en-US" sz="2800" kern="0" dirty="0">
                <a:solidFill>
                  <a:srgbClr val="000000"/>
                </a:solidFill>
                <a:latin typeface="Arial"/>
                <a:cs typeface="Avenir Book" panose="020B0503020203020204" pitchFamily="34" charset="-78"/>
              </a:rPr>
              <a:t>about </a:t>
            </a:r>
            <a:r>
              <a:rPr lang="en-US" sz="2800" b="1" kern="0" dirty="0">
                <a:solidFill>
                  <a:schemeClr val="bg2"/>
                </a:solidFill>
                <a:latin typeface="Arial"/>
                <a:cs typeface="Avenir Book" panose="020B0503020203020204" pitchFamily="34" charset="-78"/>
              </a:rPr>
              <a:t>your ambition for Switzerland</a:t>
            </a:r>
          </a:p>
          <a:p>
            <a:pPr indent="-457200">
              <a:lnSpc>
                <a:spcPct val="110000"/>
              </a:lnSpc>
              <a:buClr>
                <a:srgbClr val="D90E15"/>
              </a:buClr>
              <a:buSzPct val="150000"/>
              <a:buFont typeface="Arial" panose="020B0604020202020204" pitchFamily="34" charset="0"/>
              <a:buChar char="»"/>
              <a:defRPr/>
            </a:pPr>
            <a:endParaRPr lang="en-US" sz="2800" b="1" kern="0" dirty="0">
              <a:solidFill>
                <a:schemeClr val="bg2"/>
              </a:solidFill>
              <a:latin typeface="Arial"/>
              <a:cs typeface="Avenir Book" panose="020B0503020203020204" pitchFamily="34" charset="-78"/>
            </a:endParaRPr>
          </a:p>
          <a:p>
            <a:pPr indent="-457200">
              <a:lnSpc>
                <a:spcPct val="110000"/>
              </a:lnSpc>
              <a:buClr>
                <a:srgbClr val="D90E15"/>
              </a:buClr>
              <a:buSzPct val="150000"/>
              <a:buFont typeface="Arial" panose="020B0604020202020204" pitchFamily="34" charset="0"/>
              <a:buChar char="»"/>
              <a:defRPr/>
            </a:pPr>
            <a:r>
              <a:rPr lang="en-US" sz="2800" b="1" kern="0" dirty="0">
                <a:solidFill>
                  <a:schemeClr val="bg2"/>
                </a:solidFill>
                <a:latin typeface="Arial"/>
                <a:cs typeface="Avenir Book" panose="020B0503020203020204" pitchFamily="34" charset="-78"/>
              </a:rPr>
              <a:t>Take 2 minutes </a:t>
            </a:r>
            <a:r>
              <a:rPr lang="en-US" sz="2800" kern="0" dirty="0">
                <a:solidFill>
                  <a:srgbClr val="000000"/>
                </a:solidFill>
                <a:latin typeface="Arial"/>
                <a:cs typeface="Avenir Book" panose="020B0503020203020204" pitchFamily="34" charset="-78"/>
              </a:rPr>
              <a:t>to speak about </a:t>
            </a:r>
            <a:br>
              <a:rPr lang="en-US" sz="2800" kern="0" dirty="0">
                <a:solidFill>
                  <a:srgbClr val="000000"/>
                </a:solidFill>
                <a:latin typeface="Arial"/>
                <a:cs typeface="Avenir Book" panose="020B0503020203020204" pitchFamily="34" charset="-78"/>
              </a:rPr>
            </a:br>
            <a:r>
              <a:rPr lang="en-US" sz="2800" b="1" kern="0" dirty="0">
                <a:solidFill>
                  <a:schemeClr val="bg2"/>
                </a:solidFill>
                <a:latin typeface="Arial"/>
                <a:cs typeface="Avenir Book" panose="020B0503020203020204" pitchFamily="34" charset="-78"/>
              </a:rPr>
              <a:t>your neighbor’s ambition for Switzerland</a:t>
            </a:r>
            <a:endParaRPr kumimoji="0" lang="nl-NL" sz="2000" b="1" i="0" u="none" strike="noStrike" kern="0" cap="none" spc="0" normalizeH="0" baseline="0" noProof="0" dirty="0">
              <a:ln>
                <a:noFill/>
              </a:ln>
              <a:solidFill>
                <a:schemeClr val="bg2"/>
              </a:solidFill>
              <a:effectLst/>
              <a:uLnTx/>
              <a:uFillTx/>
              <a:latin typeface="Arial" panose="020B0604020202020204" pitchFamily="34" charset="0"/>
              <a:ea typeface="Verdana"/>
              <a:cs typeface="Arial" panose="020B0604020202020204" pitchFamily="34" charset="0"/>
              <a:sym typeface="Verdana"/>
            </a:endParaRPr>
          </a:p>
          <a:p>
            <a:pPr indent="-457200">
              <a:lnSpc>
                <a:spcPct val="110000"/>
              </a:lnSpc>
              <a:buClr>
                <a:srgbClr val="D90E15"/>
              </a:buClr>
              <a:buFont typeface="Arial" panose="020B0604020202020204" pitchFamily="34" charset="0"/>
              <a:buChar char="»"/>
              <a:defRPr/>
            </a:pPr>
            <a:endParaRPr lang="en-US" sz="2800" b="1" kern="0" dirty="0">
              <a:solidFill>
                <a:schemeClr val="bg2"/>
              </a:solidFill>
              <a:latin typeface="Arial"/>
              <a:cs typeface="Avenir Book" panose="020B0503020203020204" pitchFamily="34" charset="-78"/>
            </a:endParaRPr>
          </a:p>
          <a:p>
            <a:pPr marR="0" lvl="0" indent="-457200" algn="l" defTabSz="914400" rtl="0" eaLnBrk="1" fontAlgn="auto" latinLnBrk="0" hangingPunct="1">
              <a:lnSpc>
                <a:spcPct val="110000"/>
              </a:lnSpc>
              <a:spcBef>
                <a:spcPts val="0"/>
              </a:spcBef>
              <a:spcAft>
                <a:spcPts val="0"/>
              </a:spcAft>
              <a:buClr>
                <a:srgbClr val="D90E15"/>
              </a:buClr>
              <a:buSzPts val="2000"/>
              <a:buFont typeface="Arial" panose="020B0604020202020204" pitchFamily="34" charset="0"/>
              <a:buChar char="»"/>
              <a:tabLst/>
              <a:defRPr/>
            </a:pPr>
            <a:endParaRPr lang="en-US" sz="2800" kern="0" dirty="0">
              <a:solidFill>
                <a:srgbClr val="000000"/>
              </a:solidFill>
              <a:latin typeface="Arial"/>
              <a:cs typeface="Avenir Book" panose="020B0503020203020204" pitchFamily="34" charset="-78"/>
            </a:endParaRP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endParaRPr lang="en-US" sz="3600" b="1" kern="0" dirty="0">
              <a:solidFill>
                <a:schemeClr val="bg2"/>
              </a:solidFill>
              <a:latin typeface="Arial"/>
              <a:cs typeface="Avenir Book" panose="020B0503020203020204" pitchFamily="34" charset="-78"/>
            </a:endParaRPr>
          </a:p>
          <a:p>
            <a:pPr marL="0" marR="0" lvl="0" indent="0" algn="l" defTabSz="914400" rtl="0" eaLnBrk="1" fontAlgn="auto" latinLnBrk="0" hangingPunct="1">
              <a:lnSpc>
                <a:spcPct val="110000"/>
              </a:lnSpc>
              <a:spcBef>
                <a:spcPts val="0"/>
              </a:spcBef>
              <a:spcAft>
                <a:spcPts val="0"/>
              </a:spcAft>
              <a:buClr>
                <a:srgbClr val="D90E15"/>
              </a:buClr>
              <a:buSzPts val="2000"/>
              <a:buFont typeface="Arial"/>
              <a:buNone/>
              <a:tabLst/>
              <a:defRPr/>
            </a:pPr>
            <a:r>
              <a:rPr lang="en-US" sz="3600" b="1" kern="0" dirty="0">
                <a:solidFill>
                  <a:schemeClr val="bg2"/>
                </a:solidFill>
                <a:latin typeface="Arial"/>
                <a:cs typeface="Avenir Book" panose="020B0503020203020204" pitchFamily="34" charset="-78"/>
              </a:rPr>
              <a:t>	</a:t>
            </a:r>
            <a:endPar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endParaRPr>
          </a:p>
          <a:p>
            <a:pPr marL="0" indent="0">
              <a:lnSpc>
                <a:spcPct val="110000"/>
              </a:lnSpc>
              <a:buClr>
                <a:srgbClr val="D90E15"/>
              </a:buClr>
              <a:buNone/>
              <a:defRPr/>
            </a:pPr>
            <a:endParaRPr kumimoji="0" lang="en-US" sz="2800" b="0" i="0" u="none" strike="noStrike" kern="0" cap="none" spc="0" normalizeH="0" baseline="0" noProof="0" dirty="0">
              <a:ln>
                <a:noFill/>
              </a:ln>
              <a:solidFill>
                <a:srgbClr val="000000"/>
              </a:solidFill>
              <a:effectLst/>
              <a:uLnTx/>
              <a:uFillTx/>
              <a:latin typeface="Arial"/>
              <a:ea typeface="Verdana"/>
              <a:cs typeface="Avenir Book" panose="020B0503020203020204" pitchFamily="34" charset="-78"/>
              <a:sym typeface="Verdana"/>
            </a:endParaRPr>
          </a:p>
        </p:txBody>
      </p:sp>
      <p:pic>
        <p:nvPicPr>
          <p:cNvPr id="3" name="Afbeelding 2">
            <a:extLst>
              <a:ext uri="{FF2B5EF4-FFF2-40B4-BE49-F238E27FC236}">
                <a16:creationId xmlns:a16="http://schemas.microsoft.com/office/drawing/2014/main" id="{4BE5BD58-1FAC-D296-2A59-1192086DF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097" y="1538816"/>
            <a:ext cx="6077497" cy="6077497"/>
          </a:xfrm>
          <a:prstGeom prst="rect">
            <a:avLst/>
          </a:prstGeom>
        </p:spPr>
      </p:pic>
    </p:spTree>
    <p:extLst>
      <p:ext uri="{BB962C8B-B14F-4D97-AF65-F5344CB8AC3E}">
        <p14:creationId xmlns:p14="http://schemas.microsoft.com/office/powerpoint/2010/main" val="435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9"/>
          <p:cNvSpPr txBox="1">
            <a:spLocks noGrp="1"/>
          </p:cNvSpPr>
          <p:nvPr>
            <p:ph type="title"/>
          </p:nvPr>
        </p:nvSpPr>
        <p:spPr>
          <a:xfrm>
            <a:off x="609600" y="720418"/>
            <a:ext cx="10972800" cy="679405"/>
          </a:xfrm>
          <a:prstGeom prst="rect">
            <a:avLst/>
          </a:prstGeom>
          <a:noFill/>
          <a:ln>
            <a:noFill/>
          </a:ln>
        </p:spPr>
        <p:txBody>
          <a:bodyPr spcFirstLastPara="1" wrap="square" lIns="144000" tIns="0" rIns="0" bIns="60933" anchor="t" anchorCtr="0">
            <a:noAutofit/>
          </a:bodyPr>
          <a:lstStyle/>
          <a:p>
            <a:r>
              <a:rPr lang="nl-NL" sz="4400" dirty="0" err="1">
                <a:latin typeface="Avenir Black" panose="020B0803020203020204" pitchFamily="34" charset="-78"/>
                <a:cs typeface="Avenir Black" panose="020B0803020203020204" pitchFamily="34" charset="-78"/>
              </a:rPr>
              <a:t>Let’s</a:t>
            </a:r>
            <a:r>
              <a:rPr lang="nl-NL" sz="4400" dirty="0">
                <a:latin typeface="Avenir Black" panose="020B0803020203020204" pitchFamily="34" charset="-78"/>
                <a:cs typeface="Avenir Black" panose="020B0803020203020204" pitchFamily="34" charset="-78"/>
              </a:rPr>
              <a:t> move </a:t>
            </a:r>
            <a:r>
              <a:rPr lang="nl-NL" sz="4400" dirty="0" err="1">
                <a:latin typeface="Avenir Black" panose="020B0803020203020204" pitchFamily="34" charset="-78"/>
                <a:cs typeface="Avenir Black" panose="020B0803020203020204" pitchFamily="34" charset="-78"/>
              </a:rPr>
              <a:t>together</a:t>
            </a:r>
            <a:r>
              <a:rPr lang="nl-NL" sz="4400" dirty="0">
                <a:latin typeface="Avenir Black" panose="020B0803020203020204" pitchFamily="34" charset="-78"/>
                <a:cs typeface="Avenir Black" panose="020B0803020203020204" pitchFamily="34" charset="-78"/>
              </a:rPr>
              <a:t>!</a:t>
            </a:r>
            <a:endParaRPr sz="4400" dirty="0">
              <a:latin typeface="Avenir Black" panose="020B0803020203020204" pitchFamily="34" charset="-78"/>
              <a:cs typeface="Avenir Black" panose="020B0803020203020204" pitchFamily="34" charset="-78"/>
            </a:endParaRPr>
          </a:p>
        </p:txBody>
      </p:sp>
      <p:sp>
        <p:nvSpPr>
          <p:cNvPr id="254" name="Google Shape;254;p9"/>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C6C6C6"/>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40</a:t>
            </a:fld>
            <a:endParaRPr kumimoji="0" sz="1200" b="0" i="0" u="none" strike="noStrike" kern="0" cap="none" spc="0" normalizeH="0" baseline="0" noProof="0">
              <a:ln>
                <a:noFill/>
              </a:ln>
              <a:solidFill>
                <a:srgbClr val="C6C6C6"/>
              </a:solidFill>
              <a:effectLst/>
              <a:uLnTx/>
              <a:uFillTx/>
              <a:latin typeface="Verdana"/>
              <a:ea typeface="Verdana"/>
              <a:sym typeface="Verdana"/>
            </a:endParaRPr>
          </a:p>
        </p:txBody>
      </p:sp>
      <p:pic>
        <p:nvPicPr>
          <p:cNvPr id="5" name="Afbeelding 4">
            <a:extLst>
              <a:ext uri="{FF2B5EF4-FFF2-40B4-BE49-F238E27FC236}">
                <a16:creationId xmlns:a16="http://schemas.microsoft.com/office/drawing/2014/main" id="{60A1EF89-0780-4108-8B85-46E68A18ADEA}"/>
              </a:ext>
            </a:extLst>
          </p:cNvPr>
          <p:cNvPicPr>
            <a:picLocks noChangeAspect="1"/>
          </p:cNvPicPr>
          <p:nvPr/>
        </p:nvPicPr>
        <p:blipFill>
          <a:blip r:embed="rId3"/>
          <a:stretch>
            <a:fillRect/>
          </a:stretch>
        </p:blipFill>
        <p:spPr>
          <a:xfrm>
            <a:off x="2514600" y="1842990"/>
            <a:ext cx="8720966" cy="4328366"/>
          </a:xfrm>
          <a:prstGeom prst="rect">
            <a:avLst/>
          </a:prstGeom>
        </p:spPr>
      </p:pic>
    </p:spTree>
    <p:extLst>
      <p:ext uri="{BB962C8B-B14F-4D97-AF65-F5344CB8AC3E}">
        <p14:creationId xmlns:p14="http://schemas.microsoft.com/office/powerpoint/2010/main" val="1785896067"/>
      </p:ext>
    </p:extLst>
  </p:cSld>
  <p:clrMapOvr>
    <a:masterClrMapping/>
  </p:clrMapOvr>
  <mc:AlternateContent xmlns:mc="http://schemas.openxmlformats.org/markup-compatibility/2006" xmlns:p14="http://schemas.microsoft.com/office/powerpoint/2010/main">
    <mc:Choice Requires="p14">
      <p:transition spd="med" p14:dur="700" advTm="4232">
        <p:fade/>
      </p:transition>
    </mc:Choice>
    <mc:Fallback xmlns="">
      <p:transition spd="med" advTm="4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9"/>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41</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sp>
        <p:nvSpPr>
          <p:cNvPr id="337" name="Google Shape;337;p19"/>
          <p:cNvSpPr txBox="1">
            <a:spLocks noGrp="1"/>
          </p:cNvSpPr>
          <p:nvPr>
            <p:ph type="title"/>
          </p:nvPr>
        </p:nvSpPr>
        <p:spPr>
          <a:xfrm>
            <a:off x="609600" y="2754489"/>
            <a:ext cx="10972800" cy="1143000"/>
          </a:xfrm>
          <a:prstGeom prst="rect">
            <a:avLst/>
          </a:prstGeom>
          <a:noFill/>
          <a:ln>
            <a:noFill/>
          </a:ln>
        </p:spPr>
        <p:txBody>
          <a:bodyPr spcFirstLastPara="1" wrap="square" lIns="144000" tIns="0" rIns="0" bIns="60933" anchor="t" anchorCtr="0">
            <a:noAutofit/>
          </a:bodyPr>
          <a:lstStyle/>
          <a:p>
            <a:r>
              <a:rPr lang="nl-NL" dirty="0" err="1">
                <a:latin typeface="Avenir Black" panose="020B0803020203020204" pitchFamily="34" charset="-78"/>
                <a:cs typeface="Avenir Black" panose="020B0803020203020204" pitchFamily="34" charset="-78"/>
              </a:rPr>
              <a:t>Thank</a:t>
            </a:r>
            <a:r>
              <a:rPr lang="nl-NL" dirty="0">
                <a:latin typeface="Avenir Black" panose="020B0803020203020204" pitchFamily="34" charset="-78"/>
                <a:cs typeface="Avenir Black" panose="020B0803020203020204" pitchFamily="34" charset="-78"/>
              </a:rPr>
              <a:t> </a:t>
            </a:r>
            <a:r>
              <a:rPr lang="nl-NL" dirty="0" err="1">
                <a:latin typeface="Avenir Black" panose="020B0803020203020204" pitchFamily="34" charset="-78"/>
                <a:cs typeface="Avenir Black" panose="020B0803020203020204" pitchFamily="34" charset="-78"/>
              </a:rPr>
              <a:t>you</a:t>
            </a:r>
            <a:r>
              <a:rPr lang="nl-NL" dirty="0">
                <a:latin typeface="Avenir Black" panose="020B0803020203020204" pitchFamily="34" charset="-78"/>
                <a:cs typeface="Avenir Black" panose="020B0803020203020204" pitchFamily="34" charset="-78"/>
              </a:rPr>
              <a:t> </a:t>
            </a:r>
            <a:r>
              <a:rPr lang="nl-NL" dirty="0" err="1">
                <a:latin typeface="Avenir Black" panose="020B0803020203020204" pitchFamily="34" charset="-78"/>
                <a:cs typeface="Avenir Black" panose="020B0803020203020204" pitchFamily="34" charset="-78"/>
              </a:rPr>
              <a:t>for</a:t>
            </a:r>
            <a:r>
              <a:rPr lang="nl-NL" dirty="0">
                <a:latin typeface="Avenir Black" panose="020B0803020203020204" pitchFamily="34" charset="-78"/>
                <a:cs typeface="Avenir Black" panose="020B0803020203020204" pitchFamily="34" charset="-78"/>
              </a:rPr>
              <a:t> </a:t>
            </a:r>
            <a:r>
              <a:rPr lang="nl-NL" dirty="0" err="1">
                <a:latin typeface="Avenir Black" panose="020B0803020203020204" pitchFamily="34" charset="-78"/>
                <a:cs typeface="Avenir Black" panose="020B0803020203020204" pitchFamily="34" charset="-78"/>
              </a:rPr>
              <a:t>your</a:t>
            </a:r>
            <a:r>
              <a:rPr lang="nl-NL" dirty="0">
                <a:latin typeface="Avenir Black" panose="020B0803020203020204" pitchFamily="34" charset="-78"/>
                <a:cs typeface="Avenir Black" panose="020B0803020203020204" pitchFamily="34" charset="-78"/>
              </a:rPr>
              <a:t> attention!</a:t>
            </a:r>
            <a:br>
              <a:rPr lang="nl-NL" dirty="0">
                <a:latin typeface="Avenir Black" panose="020B0803020203020204" pitchFamily="34" charset="-78"/>
                <a:cs typeface="Avenir Black" panose="020B0803020203020204" pitchFamily="34" charset="-78"/>
              </a:rPr>
            </a:br>
            <a:br>
              <a:rPr lang="nl-NL" dirty="0">
                <a:latin typeface="Avenir Black" panose="020B0803020203020204" pitchFamily="34" charset="-78"/>
                <a:cs typeface="Avenir Black" panose="020B0803020203020204" pitchFamily="34" charset="-78"/>
              </a:rPr>
            </a:b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More information: 	Kim Huijpen, </a:t>
            </a:r>
            <a:r>
              <a:rPr lang="nl-NL" dirty="0" err="1">
                <a:latin typeface="Avenir Black" panose="020B0803020203020204" pitchFamily="34" charset="-78"/>
                <a:cs typeface="Avenir Black" panose="020B0803020203020204" pitchFamily="34" charset="-78"/>
              </a:rPr>
              <a:t>Programme</a:t>
            </a:r>
            <a:r>
              <a:rPr lang="nl-NL" dirty="0">
                <a:latin typeface="Avenir Black" panose="020B0803020203020204" pitchFamily="34" charset="-78"/>
                <a:cs typeface="Avenir Black" panose="020B0803020203020204" pitchFamily="34" charset="-78"/>
              </a:rPr>
              <a:t> Manager </a:t>
            </a: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			huijpen@unl.nl</a:t>
            </a: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			</a:t>
            </a: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			</a:t>
            </a:r>
            <a:r>
              <a:rPr lang="nl-NL" sz="3200" dirty="0">
                <a:latin typeface="Avenir Black" panose="020B0803020203020204" pitchFamily="34" charset="-78"/>
                <a:cs typeface="Avenir Black" panose="020B0803020203020204" pitchFamily="34" charset="-78"/>
              </a:rPr>
              <a:t>recognitionrewards.nl	</a:t>
            </a: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     	</a:t>
            </a:r>
            <a:br>
              <a:rPr lang="nl-NL" dirty="0">
                <a:latin typeface="Avenir Black" panose="020B0803020203020204" pitchFamily="34" charset="-78"/>
                <a:cs typeface="Avenir Black" panose="020B0803020203020204" pitchFamily="34" charset="-78"/>
              </a:rPr>
            </a:br>
            <a:br>
              <a:rPr lang="nl-NL" sz="1200" dirty="0">
                <a:latin typeface="Avenir Black" panose="020B0803020203020204" pitchFamily="34" charset="-78"/>
                <a:cs typeface="Avenir Black" panose="020B0803020203020204" pitchFamily="34" charset="-78"/>
              </a:rPr>
            </a:br>
            <a:br>
              <a:rPr lang="nl-NL" dirty="0">
                <a:latin typeface="Avenir Black" panose="020B0803020203020204" pitchFamily="34" charset="-78"/>
                <a:cs typeface="Avenir Black" panose="020B0803020203020204" pitchFamily="34" charset="-78"/>
              </a:rPr>
            </a:br>
            <a:r>
              <a:rPr lang="nl-NL" dirty="0">
                <a:latin typeface="Avenir Black" panose="020B0803020203020204" pitchFamily="34" charset="-78"/>
                <a:cs typeface="Avenir Black" panose="020B0803020203020204" pitchFamily="34" charset="-78"/>
              </a:rPr>
              <a:t>	</a:t>
            </a:r>
            <a:r>
              <a:rPr lang="en-US" i="1" dirty="0">
                <a:latin typeface="Avenir Black" panose="020B0803020203020204" pitchFamily="34" charset="-78"/>
                <a:cs typeface="Avenir Black" panose="020B0803020203020204" pitchFamily="34" charset="-78"/>
              </a:rPr>
              <a:t>@RecogRewards      	 	@KimHuijpen </a:t>
            </a:r>
            <a:br>
              <a:rPr lang="en-US" i="1" dirty="0">
                <a:latin typeface="Avenir Black" panose="020B0803020203020204" pitchFamily="34" charset="-78"/>
                <a:cs typeface="Avenir Black" panose="020B0803020203020204" pitchFamily="34" charset="-78"/>
              </a:rPr>
            </a:br>
            <a:br>
              <a:rPr lang="en-US" sz="600" i="1" dirty="0">
                <a:latin typeface="Avenir Black" panose="020B0803020203020204" pitchFamily="34" charset="-78"/>
                <a:cs typeface="Avenir Black" panose="020B0803020203020204" pitchFamily="34" charset="-78"/>
              </a:rPr>
            </a:br>
            <a:r>
              <a:rPr lang="en-US" sz="600" i="1" dirty="0">
                <a:latin typeface="Avenir Black" panose="020B0803020203020204" pitchFamily="34" charset="-78"/>
                <a:cs typeface="Avenir Black" panose="020B0803020203020204" pitchFamily="34" charset="-78"/>
              </a:rPr>
              <a:t>                          </a:t>
            </a:r>
            <a:br>
              <a:rPr lang="en-US" sz="200" i="1" dirty="0">
                <a:latin typeface="Avenir Black" panose="020B0803020203020204" pitchFamily="34" charset="-78"/>
                <a:cs typeface="Avenir Black" panose="020B0803020203020204" pitchFamily="34" charset="-78"/>
              </a:rPr>
            </a:br>
            <a:r>
              <a:rPr lang="en-US" sz="200" i="1" dirty="0">
                <a:latin typeface="Avenir Black" panose="020B0803020203020204" pitchFamily="34" charset="-78"/>
                <a:cs typeface="Avenir Black" panose="020B0803020203020204" pitchFamily="34" charset="-78"/>
              </a:rPr>
              <a:t>                                                                  </a:t>
            </a:r>
            <a:r>
              <a:rPr lang="en-US" i="1" dirty="0">
                <a:latin typeface="Avenir Black" panose="020B0803020203020204" pitchFamily="34" charset="-78"/>
                <a:cs typeface="Avenir Black" panose="020B0803020203020204" pitchFamily="34" charset="-78"/>
              </a:rPr>
              <a:t>www.linkedin.com/company/recognition-rewards/</a:t>
            </a:r>
            <a:br>
              <a:rPr lang="nl-NL" dirty="0">
                <a:latin typeface="Avenir Black" panose="020B0803020203020204" pitchFamily="34" charset="-78"/>
                <a:cs typeface="Avenir Black" panose="020B0803020203020204" pitchFamily="34" charset="-78"/>
              </a:rPr>
            </a:br>
            <a:br>
              <a:rPr lang="nl-NL" dirty="0">
                <a:latin typeface="Avenir Black" panose="020B0803020203020204" pitchFamily="34" charset="-78"/>
                <a:cs typeface="Avenir Black" panose="020B0803020203020204" pitchFamily="34" charset="-78"/>
              </a:rPr>
            </a:br>
            <a:endParaRPr dirty="0">
              <a:latin typeface="Avenir Black" panose="020B0803020203020204" pitchFamily="34" charset="-78"/>
              <a:cs typeface="Avenir Black" panose="020B0803020203020204" pitchFamily="34" charset="-78"/>
            </a:endParaRPr>
          </a:p>
        </p:txBody>
      </p:sp>
      <p:pic>
        <p:nvPicPr>
          <p:cNvPr id="2" name="Afbeelding 1" descr="Afbeelding met bijl&#10;&#10;Automatisch gegenereerde beschrijving">
            <a:extLst>
              <a:ext uri="{FF2B5EF4-FFF2-40B4-BE49-F238E27FC236}">
                <a16:creationId xmlns:a16="http://schemas.microsoft.com/office/drawing/2014/main" id="{D0348584-0D59-456F-BC29-1082132FA339}"/>
              </a:ext>
            </a:extLst>
          </p:cNvPr>
          <p:cNvPicPr>
            <a:picLocks noChangeAspect="1"/>
          </p:cNvPicPr>
          <p:nvPr/>
        </p:nvPicPr>
        <p:blipFill>
          <a:blip r:embed="rId3"/>
          <a:stretch>
            <a:fillRect/>
          </a:stretch>
        </p:blipFill>
        <p:spPr>
          <a:xfrm>
            <a:off x="1177095" y="5795527"/>
            <a:ext cx="373072" cy="303372"/>
          </a:xfrm>
          <a:prstGeom prst="rect">
            <a:avLst/>
          </a:prstGeom>
        </p:spPr>
      </p:pic>
      <p:pic>
        <p:nvPicPr>
          <p:cNvPr id="3" name="Afbeelding 2" descr="Afbeelding met bijl&#10;&#10;Automatisch gegenereerde beschrijving">
            <a:extLst>
              <a:ext uri="{FF2B5EF4-FFF2-40B4-BE49-F238E27FC236}">
                <a16:creationId xmlns:a16="http://schemas.microsoft.com/office/drawing/2014/main" id="{3D524996-FB04-4CF7-8E55-974D9BE68667}"/>
              </a:ext>
            </a:extLst>
          </p:cNvPr>
          <p:cNvPicPr>
            <a:picLocks noChangeAspect="1"/>
          </p:cNvPicPr>
          <p:nvPr/>
        </p:nvPicPr>
        <p:blipFill>
          <a:blip r:embed="rId3"/>
          <a:stretch>
            <a:fillRect/>
          </a:stretch>
        </p:blipFill>
        <p:spPr>
          <a:xfrm>
            <a:off x="4912063" y="5795525"/>
            <a:ext cx="373072" cy="303372"/>
          </a:xfrm>
          <a:prstGeom prst="rect">
            <a:avLst/>
          </a:prstGeom>
        </p:spPr>
      </p:pic>
      <p:pic>
        <p:nvPicPr>
          <p:cNvPr id="7" name="Afbeelding 6">
            <a:extLst>
              <a:ext uri="{FF2B5EF4-FFF2-40B4-BE49-F238E27FC236}">
                <a16:creationId xmlns:a16="http://schemas.microsoft.com/office/drawing/2014/main" id="{74E829A9-86BC-4429-939D-793CCECC11FD}"/>
              </a:ext>
            </a:extLst>
          </p:cNvPr>
          <p:cNvPicPr>
            <a:picLocks noChangeAspect="1"/>
          </p:cNvPicPr>
          <p:nvPr/>
        </p:nvPicPr>
        <p:blipFill>
          <a:blip r:embed="rId4"/>
          <a:stretch>
            <a:fillRect/>
          </a:stretch>
        </p:blipFill>
        <p:spPr>
          <a:xfrm>
            <a:off x="591693" y="6098899"/>
            <a:ext cx="779944" cy="779944"/>
          </a:xfrm>
          <a:prstGeom prst="rect">
            <a:avLst/>
          </a:prstGeom>
        </p:spPr>
      </p:pic>
    </p:spTree>
    <p:extLst>
      <p:ext uri="{BB962C8B-B14F-4D97-AF65-F5344CB8AC3E}">
        <p14:creationId xmlns:p14="http://schemas.microsoft.com/office/powerpoint/2010/main" val="918177437"/>
      </p:ext>
    </p:extLst>
  </p:cSld>
  <p:clrMapOvr>
    <a:masterClrMapping/>
  </p:clrMapOvr>
  <mc:AlternateContent xmlns:mc="http://schemas.openxmlformats.org/markup-compatibility/2006" xmlns:p14="http://schemas.microsoft.com/office/powerpoint/2010/main">
    <mc:Choice Requires="p14">
      <p:transition spd="med" p14:dur="700" advTm="3061">
        <p:fade/>
      </p:transition>
    </mc:Choice>
    <mc:Fallback xmlns="">
      <p:transition spd="med" advTm="30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088BB-CE52-479A-B2A1-BA6D131007F2}"/>
              </a:ext>
            </a:extLst>
          </p:cNvPr>
          <p:cNvSpPr>
            <a:spLocks noGrp="1"/>
          </p:cNvSpPr>
          <p:nvPr>
            <p:ph type="title"/>
          </p:nvPr>
        </p:nvSpPr>
        <p:spPr/>
        <p:txBody>
          <a:bodyPr/>
          <a:lstStyle/>
          <a:p>
            <a:r>
              <a:rPr lang="nl-NL" sz="2670" dirty="0" err="1">
                <a:latin typeface="Avenir Black" panose="020B0803020203020204" pitchFamily="34" charset="-78"/>
                <a:ea typeface="Verdana" panose="020B0604030504040204" pitchFamily="34" charset="0"/>
                <a:cs typeface="Avenir Black" panose="020B0803020203020204" pitchFamily="34" charset="-78"/>
              </a:rPr>
              <a:t>Some</a:t>
            </a:r>
            <a:r>
              <a:rPr lang="nl-NL" sz="2670" dirty="0">
                <a:latin typeface="Avenir Black" panose="020B0803020203020204" pitchFamily="34" charset="-78"/>
                <a:ea typeface="Verdana" panose="020B0604030504040204" pitchFamily="34" charset="0"/>
                <a:cs typeface="Avenir Black" panose="020B0803020203020204" pitchFamily="34" charset="-78"/>
              </a:rPr>
              <a:t> </a:t>
            </a:r>
            <a:r>
              <a:rPr lang="nl-NL" sz="2670" dirty="0" err="1">
                <a:latin typeface="Avenir Black" panose="020B0803020203020204" pitchFamily="34" charset="-78"/>
                <a:ea typeface="Verdana" panose="020B0604030504040204" pitchFamily="34" charset="0"/>
                <a:cs typeface="Avenir Black" panose="020B0803020203020204" pitchFamily="34" charset="-78"/>
              </a:rPr>
              <a:t>interesting</a:t>
            </a:r>
            <a:r>
              <a:rPr lang="nl-NL" sz="2670" dirty="0">
                <a:latin typeface="Avenir Black" panose="020B0803020203020204" pitchFamily="34" charset="-78"/>
                <a:ea typeface="Verdana" panose="020B0604030504040204" pitchFamily="34" charset="0"/>
                <a:cs typeface="Avenir Black" panose="020B0803020203020204" pitchFamily="34" charset="-78"/>
              </a:rPr>
              <a:t> </a:t>
            </a:r>
            <a:r>
              <a:rPr lang="nl-NL" sz="2670" dirty="0" err="1">
                <a:latin typeface="Avenir Black" panose="020B0803020203020204" pitchFamily="34" charset="-78"/>
                <a:ea typeface="Verdana" panose="020B0604030504040204" pitchFamily="34" charset="0"/>
                <a:cs typeface="Avenir Black" panose="020B0803020203020204" pitchFamily="34" charset="-78"/>
              </a:rPr>
              <a:t>references</a:t>
            </a:r>
            <a:endParaRPr lang="nl-NL" sz="2670" dirty="0">
              <a:latin typeface="Avenir Black" panose="020B0803020203020204" pitchFamily="34" charset="-78"/>
              <a:ea typeface="Verdana" panose="020B0604030504040204" pitchFamily="34" charset="0"/>
              <a:cs typeface="Avenir Black" panose="020B0803020203020204" pitchFamily="34" charset="-78"/>
            </a:endParaRPr>
          </a:p>
        </p:txBody>
      </p:sp>
      <p:sp>
        <p:nvSpPr>
          <p:cNvPr id="3" name="Tijdelijke aanduiding voor dianummer 2">
            <a:extLst>
              <a:ext uri="{FF2B5EF4-FFF2-40B4-BE49-F238E27FC236}">
                <a16:creationId xmlns:a16="http://schemas.microsoft.com/office/drawing/2014/main" id="{457A7EB5-1A23-414E-8506-0C1DBB57137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l-NL" sz="1200" b="0" i="0" u="none" strike="noStrike" kern="1200" cap="none" spc="0" normalizeH="0" baseline="0" noProof="0" smtClean="0">
                <a:ln>
                  <a:noFill/>
                </a:ln>
                <a:solidFill>
                  <a:srgbClr val="C6C6C6"/>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srgbClr val="C6C6C6"/>
              </a:solidFill>
              <a:effectLst/>
              <a:uLnTx/>
              <a:uFillTx/>
              <a:latin typeface="Verdana"/>
              <a:ea typeface="Verdana"/>
              <a:sym typeface="Verdana"/>
            </a:endParaRPr>
          </a:p>
        </p:txBody>
      </p:sp>
      <p:sp>
        <p:nvSpPr>
          <p:cNvPr id="4" name="Tijdelijke aanduiding voor tekst 3">
            <a:extLst>
              <a:ext uri="{FF2B5EF4-FFF2-40B4-BE49-F238E27FC236}">
                <a16:creationId xmlns:a16="http://schemas.microsoft.com/office/drawing/2014/main" id="{69A3626F-3105-46BD-94CF-806097A22A6F}"/>
              </a:ext>
            </a:extLst>
          </p:cNvPr>
          <p:cNvSpPr>
            <a:spLocks noGrp="1"/>
          </p:cNvSpPr>
          <p:nvPr>
            <p:ph type="body" idx="1"/>
          </p:nvPr>
        </p:nvSpPr>
        <p:spPr>
          <a:xfrm>
            <a:off x="609600" y="1557867"/>
            <a:ext cx="10972800" cy="3761317"/>
          </a:xfrm>
        </p:spPr>
        <p:txBody>
          <a:bodyPr/>
          <a:lstStyle/>
          <a:p>
            <a:pPr marL="685783" indent="-380990">
              <a:buFont typeface="Arial" panose="020B0604020202020204" pitchFamily="34" charset="0"/>
              <a:buChar char="•"/>
            </a:pPr>
            <a:r>
              <a:rPr lang="en-GB" sz="2200" u="sng" dirty="0">
                <a:solidFill>
                  <a:srgbClr val="0563C1"/>
                </a:solidFill>
                <a:latin typeface="Avenir Book" panose="020B0503020203020204" pitchFamily="34" charset="-78"/>
                <a:ea typeface="Verdana" panose="020B0604030504040204" pitchFamily="34" charset="0"/>
                <a:cs typeface="Avenir Book" panose="020B0503020203020204" pitchFamily="34" charset="-78"/>
                <a:hlinkClick r:id="rId2"/>
              </a:rPr>
              <a:t>Position paper ‘Room for everyone’s talent: towards a new balance in the recognition and rewards for academics’</a:t>
            </a:r>
            <a:r>
              <a:rPr lang="en-GB" sz="2200" dirty="0">
                <a:latin typeface="Avenir Book" panose="020B0503020203020204" pitchFamily="34" charset="-78"/>
                <a:ea typeface="Verdana" panose="020B0604030504040204" pitchFamily="34" charset="0"/>
                <a:cs typeface="Avenir Book" panose="020B0503020203020204" pitchFamily="34" charset="-78"/>
              </a:rPr>
              <a:t>, </a:t>
            </a:r>
          </a:p>
          <a:p>
            <a:pPr marL="685783" indent="-380990">
              <a:buFont typeface="Arial" panose="020B0604020202020204" pitchFamily="34" charset="0"/>
              <a:buChar char="•"/>
            </a:pPr>
            <a:r>
              <a:rPr lang="en-GB" sz="2200" dirty="0">
                <a:ea typeface="Verdana" panose="020B0604030504040204" pitchFamily="34" charset="0"/>
                <a:hlinkClick r:id="rId3"/>
              </a:rPr>
              <a:t>E-Magazine Recognition &amp; Rewards autumn 2022</a:t>
            </a:r>
          </a:p>
          <a:p>
            <a:pPr marL="685783" indent="-380990">
              <a:buFont typeface="Arial" panose="020B0604020202020204" pitchFamily="34" charset="0"/>
              <a:buChar char="•"/>
            </a:pPr>
            <a:r>
              <a:rPr lang="en-GB" sz="2200" dirty="0">
                <a:ea typeface="Verdana" panose="020B0604030504040204" pitchFamily="34" charset="0"/>
                <a:hlinkClick r:id="rId4"/>
              </a:rPr>
              <a:t>Strategy Evaluation Protocol (SEP) 2021 – 2027</a:t>
            </a:r>
            <a:endParaRPr lang="en-GB" sz="2200" dirty="0">
              <a:latin typeface="Avenir Book" panose="020B0503020203020204" pitchFamily="34" charset="-78"/>
              <a:ea typeface="Verdana" panose="020B0604030504040204" pitchFamily="34" charset="0"/>
              <a:cs typeface="Avenir Book" panose="020B0503020203020204" pitchFamily="34" charset="-78"/>
            </a:endParaRPr>
          </a:p>
          <a:p>
            <a:pPr marL="685783" indent="-380990">
              <a:buFont typeface="Arial" panose="020B0604020202020204" pitchFamily="34" charset="0"/>
              <a:buChar char="•"/>
            </a:pPr>
            <a:r>
              <a:rPr lang="en-US" sz="2200" dirty="0">
                <a:latin typeface="Avenir Book" panose="020B0503020203020204" pitchFamily="34" charset="-78"/>
                <a:ea typeface="Verdana" panose="020B0604030504040204" pitchFamily="34" charset="0"/>
                <a:cs typeface="Avenir Book" panose="020B0503020203020204" pitchFamily="34" charset="-78"/>
              </a:rPr>
              <a:t>A </a:t>
            </a:r>
            <a:r>
              <a:rPr lang="en-US" sz="2200" dirty="0">
                <a:latin typeface="Avenir Book" panose="020B0503020203020204" pitchFamily="34" charset="-78"/>
                <a:ea typeface="Verdana" panose="020B0604030504040204" pitchFamily="34" charset="0"/>
                <a:cs typeface="Avenir Book" panose="020B0503020203020204" pitchFamily="34" charset="-78"/>
                <a:hlinkClick r:id="rId5"/>
              </a:rPr>
              <a:t>recap of the Recognition &amp; Rewards Festival </a:t>
            </a:r>
            <a:r>
              <a:rPr lang="en-US" sz="2200" dirty="0">
                <a:latin typeface="Avenir Book" panose="020B0503020203020204" pitchFamily="34" charset="-78"/>
                <a:ea typeface="Verdana" panose="020B0604030504040204" pitchFamily="34" charset="0"/>
                <a:cs typeface="Avenir Book" panose="020B0503020203020204" pitchFamily="34" charset="-78"/>
              </a:rPr>
              <a:t>(</a:t>
            </a:r>
            <a:r>
              <a:rPr lang="en-US" sz="2200" dirty="0">
                <a:ea typeface="Verdana" panose="020B0604030504040204" pitchFamily="34" charset="0"/>
              </a:rPr>
              <a:t>February</a:t>
            </a:r>
            <a:r>
              <a:rPr lang="en-US" sz="2200" dirty="0">
                <a:latin typeface="Avenir Book" panose="020B0503020203020204" pitchFamily="34" charset="-78"/>
                <a:ea typeface="Verdana" panose="020B0604030504040204" pitchFamily="34" charset="0"/>
                <a:cs typeface="Avenir Book" panose="020B0503020203020204" pitchFamily="34" charset="-78"/>
              </a:rPr>
              <a:t> 2022)</a:t>
            </a:r>
          </a:p>
          <a:p>
            <a:pPr marL="685783" indent="-380990">
              <a:buFont typeface="Arial" panose="020B0604020202020204" pitchFamily="34" charset="0"/>
              <a:buChar char="•"/>
            </a:pPr>
            <a:r>
              <a:rPr lang="en-US" sz="2200" dirty="0">
                <a:ea typeface="Verdana" panose="020B0604030504040204" pitchFamily="34" charset="0"/>
              </a:rPr>
              <a:t>A </a:t>
            </a:r>
            <a:r>
              <a:rPr lang="en-US" sz="2200" dirty="0">
                <a:ea typeface="Verdana" panose="020B0604030504040204" pitchFamily="34" charset="0"/>
                <a:hlinkClick r:id="rId6"/>
              </a:rPr>
              <a:t>Toolkit for Dialogue</a:t>
            </a:r>
            <a:endParaRPr lang="en-US" sz="2200" dirty="0">
              <a:latin typeface="Avenir Book" panose="020B0503020203020204" pitchFamily="34" charset="-78"/>
              <a:ea typeface="Verdana" panose="020B0604030504040204" pitchFamily="34" charset="0"/>
              <a:cs typeface="Avenir Book" panose="020B0503020203020204" pitchFamily="34" charset="-78"/>
            </a:endParaRPr>
          </a:p>
          <a:p>
            <a:pPr marL="685783" indent="-380990">
              <a:buFont typeface="Arial" panose="020B0604020202020204" pitchFamily="34" charset="0"/>
              <a:buChar char="•"/>
            </a:pPr>
            <a:r>
              <a:rPr lang="nl-NL" sz="2200" dirty="0">
                <a:latin typeface="Avenir Book" panose="020B0503020203020204" pitchFamily="34" charset="-78"/>
                <a:ea typeface="Verdana" panose="020B0604030504040204" pitchFamily="34" charset="0"/>
                <a:cs typeface="Avenir Book" panose="020B0503020203020204" pitchFamily="34" charset="-78"/>
                <a:hlinkClick r:id="rId7"/>
              </a:rPr>
              <a:t>Webinars</a:t>
            </a:r>
            <a:r>
              <a:rPr lang="nl-NL" sz="2200" dirty="0">
                <a:latin typeface="Avenir Book" panose="020B0503020203020204" pitchFamily="34" charset="-78"/>
                <a:ea typeface="Verdana" panose="020B0604030504040204" pitchFamily="34" charset="0"/>
                <a:cs typeface="Avenir Book" panose="020B0503020203020204" pitchFamily="34" charset="-78"/>
              </a:rPr>
              <a:t> on </a:t>
            </a:r>
            <a:r>
              <a:rPr lang="nl-NL" sz="2200" dirty="0" err="1">
                <a:latin typeface="Avenir Book" panose="020B0503020203020204" pitchFamily="34" charset="-78"/>
                <a:ea typeface="Verdana" panose="020B0604030504040204" pitchFamily="34" charset="0"/>
                <a:cs typeface="Avenir Book" panose="020B0503020203020204" pitchFamily="34" charset="-78"/>
              </a:rPr>
              <a:t>rewarding</a:t>
            </a:r>
            <a:r>
              <a:rPr lang="nl-NL" sz="2200" dirty="0">
                <a:latin typeface="Avenir Book" panose="020B0503020203020204" pitchFamily="34" charset="-78"/>
                <a:ea typeface="Verdana" panose="020B0604030504040204" pitchFamily="34" charset="0"/>
                <a:cs typeface="Avenir Book" panose="020B0503020203020204" pitchFamily="34" charset="-78"/>
              </a:rPr>
              <a:t> teaching (November 2020)</a:t>
            </a:r>
            <a:endParaRPr lang="en-GB" sz="2200" dirty="0">
              <a:latin typeface="Avenir Book" panose="020B0503020203020204" pitchFamily="34" charset="-78"/>
              <a:ea typeface="Verdana" panose="020B0604030504040204" pitchFamily="34" charset="0"/>
              <a:cs typeface="Avenir Book" panose="020B0503020203020204" pitchFamily="34" charset="-78"/>
            </a:endParaRPr>
          </a:p>
          <a:p>
            <a:pPr marL="685783" indent="-380990">
              <a:buFont typeface="Arial" panose="020B0604020202020204" pitchFamily="34" charset="0"/>
              <a:buChar char="•"/>
            </a:pPr>
            <a:r>
              <a:rPr lang="en-GB" sz="2200" dirty="0">
                <a:latin typeface="Avenir Book" panose="020B0503020203020204" pitchFamily="34" charset="-78"/>
                <a:ea typeface="Verdana" panose="020B0604030504040204" pitchFamily="34" charset="0"/>
                <a:cs typeface="Avenir Book" panose="020B0503020203020204" pitchFamily="34" charset="-78"/>
                <a:hlinkClick r:id="rId8"/>
              </a:rPr>
              <a:t>Video</a:t>
            </a:r>
            <a:r>
              <a:rPr lang="en-GB" sz="2200" dirty="0">
                <a:latin typeface="Avenir Book" panose="020B0503020203020204" pitchFamily="34" charset="-78"/>
                <a:ea typeface="Verdana" panose="020B0604030504040204" pitchFamily="34" charset="0"/>
                <a:cs typeface="Avenir Book" panose="020B0503020203020204" pitchFamily="34" charset="-78"/>
              </a:rPr>
              <a:t> Strategy Evaluation Protocol (SEP) 2021-2027</a:t>
            </a:r>
          </a:p>
          <a:p>
            <a:pPr marL="685783" indent="-380990">
              <a:buFont typeface="Arial" panose="020B0604020202020204" pitchFamily="34" charset="0"/>
              <a:buChar char="•"/>
            </a:pPr>
            <a:r>
              <a:rPr lang="en-US" sz="2200" dirty="0">
                <a:latin typeface="Avenir Book" panose="020B0503020203020204" pitchFamily="34" charset="-78"/>
                <a:ea typeface="Verdana" panose="020B0604030504040204" pitchFamily="34" charset="0"/>
                <a:cs typeface="Avenir Book" panose="020B0503020203020204" pitchFamily="34" charset="-78"/>
              </a:rPr>
              <a:t>‘Three perspectives on Open Science in research assessment’ </a:t>
            </a:r>
            <a:r>
              <a:rPr lang="en-US" sz="2200" dirty="0">
                <a:latin typeface="Avenir Book" panose="020B0503020203020204" pitchFamily="34" charset="-78"/>
                <a:ea typeface="Verdana" panose="020B0604030504040204" pitchFamily="34" charset="0"/>
                <a:cs typeface="Avenir Book" panose="020B0503020203020204" pitchFamily="34" charset="-78"/>
                <a:hlinkClick r:id="rId9"/>
              </a:rPr>
              <a:t>slide deck</a:t>
            </a:r>
            <a:endParaRPr lang="en-US" sz="2200" dirty="0">
              <a:latin typeface="Avenir Book" panose="020B0503020203020204" pitchFamily="34" charset="-78"/>
              <a:ea typeface="Verdana" panose="020B0604030504040204" pitchFamily="34" charset="0"/>
              <a:cs typeface="Avenir Book" panose="020B0503020203020204" pitchFamily="34" charset="-78"/>
            </a:endParaRPr>
          </a:p>
          <a:p>
            <a:pPr marL="685783" indent="-380990">
              <a:buFont typeface="Arial" panose="020B0604020202020204" pitchFamily="34" charset="0"/>
              <a:buChar char="•"/>
            </a:pPr>
            <a:r>
              <a:rPr lang="en-GB" sz="2200" dirty="0" err="1">
                <a:latin typeface="Avenir Book" panose="020B0503020203020204" pitchFamily="34" charset="-78"/>
                <a:ea typeface="Verdana" panose="020B0604030504040204" pitchFamily="34" charset="0"/>
                <a:cs typeface="Avenir Book" panose="020B0503020203020204" pitchFamily="34" charset="-78"/>
              </a:rPr>
              <a:t>Youtube</a:t>
            </a:r>
            <a:r>
              <a:rPr lang="en-GB" sz="2200" dirty="0">
                <a:latin typeface="Avenir Book" panose="020B0503020203020204" pitchFamily="34" charset="-78"/>
                <a:ea typeface="Verdana" panose="020B0604030504040204" pitchFamily="34" charset="0"/>
                <a:cs typeface="Avenir Book" panose="020B0503020203020204" pitchFamily="34" charset="-78"/>
              </a:rPr>
              <a:t> </a:t>
            </a:r>
            <a:r>
              <a:rPr lang="en-GB" sz="2200" dirty="0">
                <a:latin typeface="Avenir Book" panose="020B0503020203020204" pitchFamily="34" charset="-78"/>
                <a:ea typeface="Verdana" panose="020B0604030504040204" pitchFamily="34" charset="0"/>
                <a:cs typeface="Avenir Book" panose="020B0503020203020204" pitchFamily="34" charset="-78"/>
                <a:hlinkClick r:id="rId10"/>
              </a:rPr>
              <a:t>playlist</a:t>
            </a:r>
            <a:r>
              <a:rPr lang="en-GB" sz="2200" dirty="0">
                <a:latin typeface="Avenir Book" panose="020B0503020203020204" pitchFamily="34" charset="-78"/>
                <a:ea typeface="Verdana" panose="020B0604030504040204" pitchFamily="34" charset="0"/>
                <a:cs typeface="Avenir Book" panose="020B0503020203020204" pitchFamily="34" charset="-78"/>
              </a:rPr>
              <a:t> Recognition &amp; rewards</a:t>
            </a:r>
          </a:p>
          <a:p>
            <a:pPr marL="685783" indent="-380990">
              <a:buFont typeface="Arial" panose="020B0604020202020204" pitchFamily="34" charset="0"/>
              <a:buChar char="•"/>
            </a:pPr>
            <a:r>
              <a:rPr lang="nl-NL" sz="2200" dirty="0">
                <a:latin typeface="Avenir Book" panose="020B0503020203020204" pitchFamily="34" charset="-78"/>
                <a:ea typeface="Verdana" panose="020B0604030504040204" pitchFamily="34" charset="0"/>
                <a:cs typeface="Avenir Book" panose="020B0503020203020204" pitchFamily="34" charset="-78"/>
                <a:hlinkClick r:id="rId11"/>
              </a:rPr>
              <a:t>Summary of </a:t>
            </a:r>
            <a:r>
              <a:rPr lang="nl-NL" sz="2200" dirty="0" err="1">
                <a:latin typeface="Avenir Book" panose="020B0503020203020204" pitchFamily="34" charset="-78"/>
                <a:ea typeface="Verdana" panose="020B0604030504040204" pitchFamily="34" charset="0"/>
                <a:cs typeface="Avenir Book" panose="020B0503020203020204" pitchFamily="34" charset="-78"/>
                <a:hlinkClick r:id="rId11"/>
              </a:rPr>
              <a:t>Career</a:t>
            </a:r>
            <a:r>
              <a:rPr lang="nl-NL" sz="2200" dirty="0">
                <a:latin typeface="Avenir Book" panose="020B0503020203020204" pitchFamily="34" charset="-78"/>
                <a:ea typeface="Verdana" panose="020B0604030504040204" pitchFamily="34" charset="0"/>
                <a:cs typeface="Avenir Book" panose="020B0503020203020204" pitchFamily="34" charset="-78"/>
                <a:hlinkClick r:id="rId11"/>
              </a:rPr>
              <a:t> Framework </a:t>
            </a:r>
            <a:r>
              <a:rPr lang="nl-NL" sz="2200" dirty="0" err="1">
                <a:latin typeface="Avenir Book" panose="020B0503020203020204" pitchFamily="34" charset="-78"/>
                <a:ea typeface="Verdana" panose="020B0604030504040204" pitchFamily="34" charset="0"/>
                <a:cs typeface="Avenir Book" panose="020B0503020203020204" pitchFamily="34" charset="-78"/>
                <a:hlinkClick r:id="rId11"/>
              </a:rPr>
              <a:t>for</a:t>
            </a:r>
            <a:r>
              <a:rPr lang="nl-NL" sz="2200" dirty="0">
                <a:latin typeface="Avenir Book" panose="020B0503020203020204" pitchFamily="34" charset="-78"/>
                <a:ea typeface="Verdana" panose="020B0604030504040204" pitchFamily="34" charset="0"/>
                <a:cs typeface="Avenir Book" panose="020B0503020203020204" pitchFamily="34" charset="-78"/>
                <a:hlinkClick r:id="rId11"/>
              </a:rPr>
              <a:t> University Teaching</a:t>
            </a:r>
            <a:r>
              <a:rPr lang="nl-NL" sz="2200" dirty="0">
                <a:latin typeface="Avenir Book" panose="020B0503020203020204" pitchFamily="34" charset="-78"/>
                <a:ea typeface="Verdana" panose="020B0604030504040204" pitchFamily="34" charset="0"/>
                <a:cs typeface="Avenir Book" panose="020B0503020203020204" pitchFamily="34" charset="-78"/>
              </a:rPr>
              <a:t> (Ruth Graham)</a:t>
            </a:r>
          </a:p>
          <a:p>
            <a:pPr marL="685783" indent="-380990">
              <a:buFont typeface="Arial" panose="020B0604020202020204" pitchFamily="34" charset="0"/>
              <a:buChar char="•"/>
            </a:pPr>
            <a:r>
              <a:rPr lang="nl-NL" sz="2200" dirty="0">
                <a:latin typeface="Avenir Book" panose="020B0503020203020204" pitchFamily="34" charset="-78"/>
                <a:ea typeface="Verdana" panose="020B0604030504040204" pitchFamily="34" charset="0"/>
                <a:cs typeface="Avenir Book" panose="020B0503020203020204" pitchFamily="34" charset="-78"/>
                <a:hlinkClick r:id="rId12"/>
              </a:rPr>
              <a:t>Video’s</a:t>
            </a:r>
            <a:r>
              <a:rPr lang="nl-NL" sz="2200" dirty="0">
                <a:latin typeface="Avenir Book" panose="020B0503020203020204" pitchFamily="34" charset="-78"/>
                <a:ea typeface="Verdana" panose="020B0604030504040204" pitchFamily="34" charset="0"/>
                <a:cs typeface="Avenir Book" panose="020B0503020203020204" pitchFamily="34" charset="-78"/>
              </a:rPr>
              <a:t> </a:t>
            </a:r>
            <a:r>
              <a:rPr lang="en-US" sz="2200" dirty="0">
                <a:latin typeface="Avenir Book" panose="020B0503020203020204" pitchFamily="34" charset="-78"/>
                <a:ea typeface="Verdana" panose="020B0604030504040204" pitchFamily="34" charset="0"/>
                <a:cs typeface="Avenir Book" panose="020B0503020203020204" pitchFamily="34" charset="-78"/>
              </a:rPr>
              <a:t>showcasing five countries reforming university reward and recognition systems </a:t>
            </a:r>
          </a:p>
          <a:p>
            <a:pPr marL="685783" indent="-380990">
              <a:buFont typeface="Arial" panose="020B0604020202020204" pitchFamily="34" charset="0"/>
              <a:buChar char="•"/>
            </a:pPr>
            <a:r>
              <a:rPr lang="en-US" sz="2200" dirty="0">
                <a:latin typeface="Avenir Book" panose="020B0503020203020204" pitchFamily="34" charset="-78"/>
                <a:ea typeface="Verdana" panose="020B0604030504040204" pitchFamily="34" charset="0"/>
                <a:cs typeface="Avenir Book" panose="020B0503020203020204" pitchFamily="34" charset="-78"/>
              </a:rPr>
              <a:t>The Dutch Recognition &amp; Rewards </a:t>
            </a:r>
            <a:r>
              <a:rPr lang="en-US" sz="2200" dirty="0" err="1">
                <a:latin typeface="Avenir Book" panose="020B0503020203020204" pitchFamily="34" charset="-78"/>
                <a:ea typeface="Verdana" panose="020B0604030504040204" pitchFamily="34" charset="0"/>
                <a:cs typeface="Avenir Book" panose="020B0503020203020204" pitchFamily="34" charset="-78"/>
              </a:rPr>
              <a:t>Programme</a:t>
            </a:r>
            <a:r>
              <a:rPr lang="en-US" sz="2200" dirty="0">
                <a:latin typeface="Avenir Book" panose="020B0503020203020204" pitchFamily="34" charset="-78"/>
                <a:ea typeface="Verdana" panose="020B0604030504040204" pitchFamily="34" charset="0"/>
                <a:cs typeface="Avenir Book" panose="020B0503020203020204" pitchFamily="34" charset="-78"/>
              </a:rPr>
              <a:t> in </a:t>
            </a:r>
            <a:r>
              <a:rPr lang="en-US" sz="2200" dirty="0">
                <a:latin typeface="Avenir Book" panose="020B0503020203020204" pitchFamily="34" charset="-78"/>
                <a:ea typeface="Verdana" panose="020B0604030504040204" pitchFamily="34" charset="0"/>
                <a:cs typeface="Avenir Book" panose="020B0503020203020204" pitchFamily="34" charset="-78"/>
                <a:hlinkClick r:id="rId13"/>
              </a:rPr>
              <a:t>DORA Repository</a:t>
            </a:r>
            <a:endParaRPr lang="nl-NL" sz="2200" dirty="0">
              <a:latin typeface="Avenir Book" panose="020B0503020203020204" pitchFamily="34" charset="-78"/>
              <a:ea typeface="Verdana" panose="020B0604030504040204" pitchFamily="34" charset="0"/>
              <a:cs typeface="Avenir Book" panose="020B0503020203020204" pitchFamily="34" charset="-78"/>
            </a:endParaRPr>
          </a:p>
          <a:p>
            <a:pPr marL="304793" indent="0"/>
            <a:endParaRPr lang="nl-NL" sz="1600" dirty="0">
              <a:latin typeface="Avenir Book" panose="020B0503020203020204" pitchFamily="34" charset="-78"/>
              <a:ea typeface="Verdana" panose="020B0604030504040204" pitchFamily="34" charset="0"/>
              <a:cs typeface="Avenir Book" panose="020B0503020203020204" pitchFamily="34" charset="-78"/>
            </a:endParaRPr>
          </a:p>
          <a:p>
            <a:pPr marL="304793" indent="0"/>
            <a:r>
              <a:rPr lang="nl-NL" sz="1600" dirty="0" err="1">
                <a:latin typeface="Avenir Book" panose="020B0503020203020204" pitchFamily="34" charset="-78"/>
                <a:ea typeface="Verdana" panose="020B0604030504040204" pitchFamily="34" charset="0"/>
                <a:cs typeface="Avenir Book" panose="020B0503020203020204" pitchFamily="34" charset="-78"/>
              </a:rPr>
              <a:t>Illustrations</a:t>
            </a:r>
            <a:r>
              <a:rPr lang="nl-NL" sz="1600" dirty="0">
                <a:latin typeface="Avenir Book" panose="020B0503020203020204" pitchFamily="34" charset="-78"/>
                <a:ea typeface="Verdana" panose="020B0604030504040204" pitchFamily="34" charset="0"/>
                <a:cs typeface="Avenir Book" panose="020B0503020203020204" pitchFamily="34" charset="-78"/>
              </a:rPr>
              <a:t> </a:t>
            </a:r>
            <a:r>
              <a:rPr lang="nl-NL" sz="1600" dirty="0" err="1">
                <a:latin typeface="Avenir Book" panose="020B0503020203020204" pitchFamily="34" charset="-78"/>
                <a:ea typeface="Verdana" panose="020B0604030504040204" pitchFamily="34" charset="0"/>
                <a:cs typeface="Avenir Book" panose="020B0503020203020204" pitchFamily="34" charset="-78"/>
              </a:rPr>
              <a:t>by</a:t>
            </a:r>
            <a:r>
              <a:rPr lang="nl-NL" sz="1600" dirty="0">
                <a:latin typeface="Avenir Book" panose="020B0503020203020204" pitchFamily="34" charset="-78"/>
                <a:ea typeface="Verdana" panose="020B0604030504040204" pitchFamily="34" charset="0"/>
                <a:cs typeface="Avenir Book" panose="020B0503020203020204" pitchFamily="34" charset="-78"/>
              </a:rPr>
              <a:t> </a:t>
            </a:r>
            <a:r>
              <a:rPr lang="nl-NL" sz="1600" dirty="0">
                <a:latin typeface="Avenir Book" panose="020B0503020203020204" pitchFamily="34" charset="-78"/>
                <a:ea typeface="Verdana" panose="020B0604030504040204" pitchFamily="34" charset="0"/>
                <a:cs typeface="Avenir Book" panose="020B0503020203020204" pitchFamily="34" charset="-78"/>
                <a:hlinkClick r:id="rId14"/>
              </a:rPr>
              <a:t>Mark van Huystee</a:t>
            </a:r>
            <a:r>
              <a:rPr lang="nl-NL" sz="1600" dirty="0">
                <a:ea typeface="Verdana" panose="020B0604030504040204" pitchFamily="34" charset="0"/>
              </a:rPr>
              <a:t> </a:t>
            </a:r>
            <a:r>
              <a:rPr lang="nl-NL" sz="1600" dirty="0">
                <a:latin typeface="Avenir Book" panose="020B0503020203020204" pitchFamily="34" charset="-78"/>
                <a:ea typeface="Verdana" panose="020B0604030504040204" pitchFamily="34" charset="0"/>
                <a:cs typeface="Avenir Book" panose="020B0503020203020204" pitchFamily="34" charset="-78"/>
              </a:rPr>
              <a:t>and </a:t>
            </a:r>
            <a:r>
              <a:rPr lang="en-US" sz="1600" dirty="0">
                <a:latin typeface="Avenir Book" panose="020B0503020203020204" pitchFamily="34" charset="-78"/>
                <a:ea typeface="Verdana" panose="020B0604030504040204" pitchFamily="34" charset="0"/>
                <a:cs typeface="Avenir Book" panose="020B0503020203020204" pitchFamily="34" charset="-78"/>
                <a:hlinkClick r:id="rId15"/>
              </a:rPr>
              <a:t>Things to Make and Do</a:t>
            </a:r>
          </a:p>
          <a:p>
            <a:pPr marL="685783" indent="-380990">
              <a:buFont typeface="Arial" panose="020B0604020202020204" pitchFamily="34" charset="0"/>
              <a:buChar char="•"/>
            </a:pPr>
            <a:endParaRPr lang="nl-NL" dirty="0">
              <a:latin typeface="Verdana" panose="020B0604030504040204" pitchFamily="34" charset="0"/>
              <a:ea typeface="Verdana" panose="020B0604030504040204" pitchFamily="34" charset="0"/>
            </a:endParaRPr>
          </a:p>
          <a:p>
            <a:pPr marL="685783" indent="-380990">
              <a:buFont typeface="Arial" panose="020B0604020202020204" pitchFamily="34" charset="0"/>
              <a:buChar char="•"/>
            </a:pPr>
            <a:endParaRPr lang="nl-NL" dirty="0">
              <a:latin typeface="Verdana" panose="020B0604030504040204" pitchFamily="34" charset="0"/>
              <a:ea typeface="Verdana" panose="020B0604030504040204" pitchFamily="34" charset="0"/>
            </a:endParaRPr>
          </a:p>
          <a:p>
            <a:pPr marL="685783" indent="-380990">
              <a:buFont typeface="Arial" panose="020B0604020202020204" pitchFamily="34" charset="0"/>
              <a:buChar char="•"/>
            </a:pPr>
            <a:endParaRPr lang="nl-NL"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961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diagram&#10;&#10;Automatisch gegenereerde beschrijving">
            <a:extLst>
              <a:ext uri="{FF2B5EF4-FFF2-40B4-BE49-F238E27FC236}">
                <a16:creationId xmlns:a16="http://schemas.microsoft.com/office/drawing/2014/main" id="{23C27CDC-DA0F-4818-BA54-9CE65E13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56" y="0"/>
            <a:ext cx="9703287" cy="6858000"/>
          </a:xfrm>
          <a:prstGeom prst="rect">
            <a:avLst/>
          </a:prstGeom>
        </p:spPr>
      </p:pic>
    </p:spTree>
    <p:extLst>
      <p:ext uri="{BB962C8B-B14F-4D97-AF65-F5344CB8AC3E}">
        <p14:creationId xmlns:p14="http://schemas.microsoft.com/office/powerpoint/2010/main" val="2961480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55E401E1-7FA3-4FE0-93DA-EE9B8AB5D59B">
            <a:extLst>
              <a:ext uri="{FF2B5EF4-FFF2-40B4-BE49-F238E27FC236}">
                <a16:creationId xmlns:a16="http://schemas.microsoft.com/office/drawing/2014/main" id="{298AC684-4A33-AA23-76C5-0A16F3DC9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344"/>
            <a:ext cx="9702800" cy="685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68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DD1852-B079-47AF-BE16-36462C54D20D}"/>
              </a:ext>
            </a:extLst>
          </p:cNvPr>
          <p:cNvSpPr>
            <a:spLocks noGrp="1"/>
          </p:cNvSpPr>
          <p:nvPr>
            <p:ph idx="1"/>
          </p:nvPr>
        </p:nvSpPr>
        <p:spPr>
          <a:xfrm>
            <a:off x="464574" y="1756802"/>
            <a:ext cx="6777008" cy="4932713"/>
          </a:xfrm>
        </p:spPr>
        <p:txBody>
          <a:bodyPr>
            <a:normAutofit fontScale="77500" lnSpcReduction="20000"/>
          </a:bodyPr>
          <a:lstStyle/>
          <a:p>
            <a:pPr>
              <a:lnSpc>
                <a:spcPct val="130000"/>
              </a:lnSpc>
            </a:pPr>
            <a:r>
              <a:rPr lang="en-US" sz="4000" b="1" dirty="0">
                <a:solidFill>
                  <a:srgbClr val="C22A24"/>
                </a:solidFill>
              </a:rPr>
              <a:t>Why</a:t>
            </a:r>
            <a:r>
              <a:rPr lang="en-US" sz="4000" b="1" dirty="0">
                <a:solidFill>
                  <a:srgbClr val="EC6626"/>
                </a:solidFill>
              </a:rPr>
              <a:t> </a:t>
            </a:r>
            <a:r>
              <a:rPr lang="en-US" sz="4000" dirty="0"/>
              <a:t>do we need a change in recognition and rewards?</a:t>
            </a:r>
          </a:p>
          <a:p>
            <a:endParaRPr lang="en-US" sz="4000" dirty="0"/>
          </a:p>
          <a:p>
            <a:r>
              <a:rPr lang="en-US" sz="4000" b="1" dirty="0">
                <a:solidFill>
                  <a:srgbClr val="C22A24"/>
                </a:solidFill>
              </a:rPr>
              <a:t>What</a:t>
            </a:r>
            <a:r>
              <a:rPr lang="en-US" sz="4000" b="1" dirty="0">
                <a:solidFill>
                  <a:srgbClr val="EC6626"/>
                </a:solidFill>
              </a:rPr>
              <a:t> </a:t>
            </a:r>
            <a:r>
              <a:rPr lang="en-US" sz="4000" dirty="0"/>
              <a:t>do we want to change?</a:t>
            </a:r>
          </a:p>
          <a:p>
            <a:endParaRPr lang="en-US" sz="4000" dirty="0"/>
          </a:p>
          <a:p>
            <a:r>
              <a:rPr lang="en-US" sz="4000" b="1" dirty="0">
                <a:solidFill>
                  <a:srgbClr val="C22A24"/>
                </a:solidFill>
              </a:rPr>
              <a:t>How</a:t>
            </a:r>
            <a:r>
              <a:rPr lang="en-US" sz="4000" dirty="0">
                <a:solidFill>
                  <a:srgbClr val="EC6626"/>
                </a:solidFill>
              </a:rPr>
              <a:t> </a:t>
            </a:r>
            <a:r>
              <a:rPr lang="en-US" sz="4000" dirty="0"/>
              <a:t>do we achieve this change?</a:t>
            </a:r>
          </a:p>
          <a:p>
            <a:endParaRPr lang="en-US" sz="4000" dirty="0"/>
          </a:p>
          <a:p>
            <a:r>
              <a:rPr lang="en-US" sz="4000" dirty="0"/>
              <a:t>How can I </a:t>
            </a:r>
            <a:r>
              <a:rPr lang="en-US" sz="4000" b="1" dirty="0">
                <a:solidFill>
                  <a:srgbClr val="C22A24"/>
                </a:solidFill>
              </a:rPr>
              <a:t>contribute</a:t>
            </a:r>
            <a:r>
              <a:rPr lang="en-US" sz="4000" dirty="0"/>
              <a:t>?</a:t>
            </a:r>
          </a:p>
          <a:p>
            <a:endParaRPr lang="en-US" sz="4000" dirty="0"/>
          </a:p>
          <a:p>
            <a:r>
              <a:rPr lang="en-US" sz="4000" b="1" dirty="0">
                <a:solidFill>
                  <a:srgbClr val="C22A24"/>
                </a:solidFill>
              </a:rPr>
              <a:t>Conclusion</a:t>
            </a:r>
            <a:br>
              <a:rPr lang="en-US" dirty="0"/>
            </a:br>
            <a:br>
              <a:rPr lang="en-US" dirty="0"/>
            </a:br>
            <a:endParaRPr lang="fr-FR" dirty="0"/>
          </a:p>
        </p:txBody>
      </p:sp>
      <p:pic>
        <p:nvPicPr>
          <p:cNvPr id="4" name="Afbeelding 3" descr="Afbeelding met koelkast&#10;&#10;Automatisch gegenereerde beschrijving">
            <a:extLst>
              <a:ext uri="{FF2B5EF4-FFF2-40B4-BE49-F238E27FC236}">
                <a16:creationId xmlns:a16="http://schemas.microsoft.com/office/drawing/2014/main" id="{952088FD-9335-4248-B527-ABDE95FB2EAA}"/>
              </a:ext>
            </a:extLst>
          </p:cNvPr>
          <p:cNvPicPr>
            <a:picLocks noChangeAspect="1"/>
          </p:cNvPicPr>
          <p:nvPr/>
        </p:nvPicPr>
        <p:blipFill>
          <a:blip r:embed="rId3"/>
          <a:stretch>
            <a:fillRect/>
          </a:stretch>
        </p:blipFill>
        <p:spPr>
          <a:xfrm>
            <a:off x="7241582" y="0"/>
            <a:ext cx="4790188" cy="6770670"/>
          </a:xfrm>
          <a:prstGeom prst="rect">
            <a:avLst/>
          </a:prstGeom>
        </p:spPr>
      </p:pic>
      <p:sp>
        <p:nvSpPr>
          <p:cNvPr id="7" name="Titel 1">
            <a:extLst>
              <a:ext uri="{FF2B5EF4-FFF2-40B4-BE49-F238E27FC236}">
                <a16:creationId xmlns:a16="http://schemas.microsoft.com/office/drawing/2014/main" id="{CE8ACD28-67B5-407A-BA6A-2C744041219F}"/>
              </a:ext>
            </a:extLst>
          </p:cNvPr>
          <p:cNvSpPr txBox="1">
            <a:spLocks/>
          </p:cNvSpPr>
          <p:nvPr/>
        </p:nvSpPr>
        <p:spPr>
          <a:xfrm>
            <a:off x="609600" y="720418"/>
            <a:ext cx="10972800" cy="679405"/>
          </a:xfrm>
          <a:prstGeom prst="rect">
            <a:avLst/>
          </a:prstGeom>
          <a:noFill/>
          <a:ln>
            <a:noFill/>
          </a:ln>
        </p:spPr>
        <p:txBody>
          <a:bodyPr spcFirstLastPara="1" wrap="square" lIns="108000" tIns="0" rIns="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Verdana"/>
              <a:buNone/>
              <a:defRPr sz="2000" b="1"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000"/>
              <a:buFont typeface="Verdana"/>
              <a:buNone/>
              <a:tabLst/>
              <a:defRPr/>
            </a:pPr>
            <a:r>
              <a:rPr kumimoji="0" lang="nl-NL" sz="4400" b="1" i="0" u="none" strike="noStrike" kern="0" cap="none" spc="0" normalizeH="0" baseline="0" noProof="0" dirty="0" err="1">
                <a:ln>
                  <a:noFill/>
                </a:ln>
                <a:solidFill>
                  <a:srgbClr val="000000"/>
                </a:solidFill>
                <a:effectLst/>
                <a:uLnTx/>
                <a:uFillTx/>
                <a:latin typeface="Avenir Black" panose="020B0803020203020204" pitchFamily="34" charset="-78"/>
                <a:ea typeface="Verdana"/>
                <a:cs typeface="Avenir Black" panose="020B0803020203020204" pitchFamily="34" charset="-78"/>
                <a:sym typeface="Verdana"/>
              </a:rPr>
              <a:t>Outline</a:t>
            </a:r>
            <a:endParaRPr kumimoji="0" lang="nl-NL" sz="4400" b="1" i="0" u="none" strike="noStrike" kern="0" cap="none" spc="0" normalizeH="0" baseline="0" noProof="0" dirty="0">
              <a:ln>
                <a:noFill/>
              </a:ln>
              <a:solidFill>
                <a:srgbClr val="000000"/>
              </a:solidFill>
              <a:effectLst/>
              <a:uLnTx/>
              <a:uFillTx/>
              <a:latin typeface="Avenir Black" panose="020B0803020203020204" pitchFamily="34" charset="-78"/>
              <a:ea typeface="Verdana"/>
              <a:cs typeface="Avenir Black" panose="020B0803020203020204" pitchFamily="34" charset="-78"/>
              <a:sym typeface="Verdana"/>
            </a:endParaRPr>
          </a:p>
        </p:txBody>
      </p:sp>
    </p:spTree>
    <p:extLst>
      <p:ext uri="{BB962C8B-B14F-4D97-AF65-F5344CB8AC3E}">
        <p14:creationId xmlns:p14="http://schemas.microsoft.com/office/powerpoint/2010/main" val="3674909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99F33"/>
        </a:solidFill>
        <a:effectLst/>
      </p:bgPr>
    </p:bg>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609600" y="2754489"/>
            <a:ext cx="8221884" cy="1143000"/>
          </a:xfrm>
          <a:prstGeom prst="rect">
            <a:avLst/>
          </a:prstGeom>
          <a:noFill/>
          <a:ln>
            <a:noFill/>
          </a:ln>
        </p:spPr>
        <p:txBody>
          <a:bodyPr spcFirstLastPara="1" wrap="square" lIns="144000" tIns="0" rIns="0" bIns="60933" anchor="t" anchorCtr="0">
            <a:noAutofit/>
          </a:bodyPr>
          <a:lstStyle/>
          <a:p>
            <a:pPr>
              <a:buSzPts val="2800"/>
            </a:pPr>
            <a:r>
              <a:rPr lang="nl-NL" sz="4400" dirty="0" err="1">
                <a:latin typeface="Avenir Black" panose="020B0803020203020204" pitchFamily="34" charset="-78"/>
                <a:cs typeface="Avenir Black" panose="020B0803020203020204" pitchFamily="34" charset="-78"/>
              </a:rPr>
              <a:t>Why</a:t>
            </a:r>
            <a:r>
              <a:rPr lang="nl-NL" sz="4400" dirty="0">
                <a:latin typeface="Avenir Black" panose="020B0803020203020204" pitchFamily="34" charset="-78"/>
                <a:cs typeface="Avenir Black" panose="020B0803020203020204" pitchFamily="34" charset="-78"/>
              </a:rPr>
              <a:t> do we </a:t>
            </a:r>
            <a:r>
              <a:rPr lang="nl-NL" sz="4400" dirty="0" err="1">
                <a:latin typeface="Avenir Black" panose="020B0803020203020204" pitchFamily="34" charset="-78"/>
                <a:cs typeface="Avenir Black" panose="020B0803020203020204" pitchFamily="34" charset="-78"/>
              </a:rPr>
              <a:t>need</a:t>
            </a:r>
            <a:r>
              <a:rPr lang="nl-NL" sz="4400" dirty="0">
                <a:latin typeface="Avenir Black" panose="020B0803020203020204" pitchFamily="34" charset="-78"/>
                <a:cs typeface="Avenir Black" panose="020B0803020203020204" pitchFamily="34" charset="-78"/>
              </a:rPr>
              <a:t> a change in </a:t>
            </a:r>
            <a:r>
              <a:rPr lang="nl-NL" sz="4400" dirty="0" err="1">
                <a:latin typeface="Avenir Black" panose="020B0803020203020204" pitchFamily="34" charset="-78"/>
                <a:cs typeface="Avenir Black" panose="020B0803020203020204" pitchFamily="34" charset="-78"/>
              </a:rPr>
              <a:t>recognition</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and</a:t>
            </a:r>
            <a:r>
              <a:rPr lang="nl-NL" sz="4400" dirty="0">
                <a:latin typeface="Avenir Black" panose="020B0803020203020204" pitchFamily="34" charset="-78"/>
                <a:cs typeface="Avenir Black" panose="020B0803020203020204" pitchFamily="34" charset="-78"/>
              </a:rPr>
              <a:t> </a:t>
            </a:r>
            <a:r>
              <a:rPr lang="nl-NL" sz="4400" dirty="0" err="1">
                <a:latin typeface="Avenir Black" panose="020B0803020203020204" pitchFamily="34" charset="-78"/>
                <a:cs typeface="Avenir Black" panose="020B0803020203020204" pitchFamily="34" charset="-78"/>
              </a:rPr>
              <a:t>rewards</a:t>
            </a:r>
            <a:r>
              <a:rPr lang="nl-NL" sz="4400" dirty="0">
                <a:latin typeface="Avenir Black" panose="020B0803020203020204" pitchFamily="34" charset="-78"/>
                <a:cs typeface="Avenir Black" panose="020B0803020203020204" pitchFamily="34" charset="-78"/>
              </a:rPr>
              <a:t>?</a:t>
            </a:r>
            <a:endParaRPr sz="4400" dirty="0">
              <a:latin typeface="Avenir Black" panose="020B0803020203020204" pitchFamily="34" charset="-78"/>
              <a:cs typeface="Avenir Black" panose="020B0803020203020204" pitchFamily="34" charset="-78"/>
            </a:endParaRPr>
          </a:p>
        </p:txBody>
      </p:sp>
      <p:sp>
        <p:nvSpPr>
          <p:cNvPr id="223" name="Google Shape;223;p5"/>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9" name="Afbeelding 8">
            <a:extLst>
              <a:ext uri="{FF2B5EF4-FFF2-40B4-BE49-F238E27FC236}">
                <a16:creationId xmlns:a16="http://schemas.microsoft.com/office/drawing/2014/main" id="{ECCACFEE-35D3-4A64-B98F-E88E547B8ECC}"/>
              </a:ext>
            </a:extLst>
          </p:cNvPr>
          <p:cNvPicPr>
            <a:picLocks noChangeAspect="1"/>
          </p:cNvPicPr>
          <p:nvPr/>
        </p:nvPicPr>
        <p:blipFill>
          <a:blip r:embed="rId3"/>
          <a:stretch>
            <a:fillRect/>
          </a:stretch>
        </p:blipFill>
        <p:spPr>
          <a:xfrm>
            <a:off x="7281107" y="3624943"/>
            <a:ext cx="4716930" cy="3634232"/>
          </a:xfrm>
          <a:prstGeom prst="rect">
            <a:avLst/>
          </a:prstGeom>
        </p:spPr>
      </p:pic>
    </p:spTree>
  </p:cSld>
  <p:clrMapOvr>
    <a:masterClrMapping/>
  </p:clrMapOvr>
  <p:transition spd="slow">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492CB20D-D725-4B2C-BF2F-4E5008757051}"/>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fld id="{EFCB31EA-5435-164D-9CC6-EBFA2B42B088}" type="slidenum">
              <a:rPr kumimoji="0" lang="nl-NL" sz="1200" b="0" i="0" u="none" strike="noStrike" kern="0" cap="none" spc="0" normalizeH="0" baseline="0" noProof="0">
                <a:ln>
                  <a:noFill/>
                </a:ln>
                <a:solidFill>
                  <a:srgbClr val="DCDCDC">
                    <a:lumMod val="90000"/>
                  </a:srgbClr>
                </a:solidFill>
                <a:effectLst/>
                <a:uLnTx/>
                <a:uFillTx/>
                <a:latin typeface="Verdana"/>
                <a:ea typeface="Verdana"/>
                <a:sym typeface="Verdana"/>
              </a:rPr>
              <a:pPr marL="0" marR="0" lvl="0" indent="0" algn="r" defTabSz="914377" rtl="0" eaLnBrk="1" fontAlgn="auto" latinLnBrk="0" hangingPunct="1">
                <a:lnSpc>
                  <a:spcPct val="100000"/>
                </a:lnSpc>
                <a:spcBef>
                  <a:spcPts val="0"/>
                </a:spcBef>
                <a:spcAft>
                  <a:spcPts val="0"/>
                </a:spcAft>
                <a:buClr>
                  <a:srgbClr val="000000"/>
                </a:buClr>
                <a:buSzTx/>
                <a:buFontTx/>
                <a:buNone/>
                <a:tabLst/>
                <a:defRPr/>
              </a:pPr>
              <a:t>7</a:t>
            </a:fld>
            <a:endParaRPr kumimoji="0" lang="nl-NL" sz="1200" b="0" i="0" u="none" strike="noStrike" kern="0" cap="none" spc="0" normalizeH="0" baseline="0" noProof="0" dirty="0">
              <a:ln>
                <a:noFill/>
              </a:ln>
              <a:solidFill>
                <a:srgbClr val="DCDCDC">
                  <a:lumMod val="90000"/>
                </a:srgbClr>
              </a:solidFill>
              <a:effectLst/>
              <a:uLnTx/>
              <a:uFillTx/>
              <a:latin typeface="Verdana"/>
              <a:ea typeface="Verdana"/>
              <a:sym typeface="Verdana"/>
            </a:endParaRPr>
          </a:p>
        </p:txBody>
      </p:sp>
      <p:sp>
        <p:nvSpPr>
          <p:cNvPr id="5" name="Ovaal 4">
            <a:extLst>
              <a:ext uri="{FF2B5EF4-FFF2-40B4-BE49-F238E27FC236}">
                <a16:creationId xmlns:a16="http://schemas.microsoft.com/office/drawing/2014/main" id="{01B8797F-5590-4859-9DEE-92EA0565FDBA}"/>
              </a:ext>
            </a:extLst>
          </p:cNvPr>
          <p:cNvSpPr/>
          <p:nvPr/>
        </p:nvSpPr>
        <p:spPr>
          <a:xfrm>
            <a:off x="784579" y="1916972"/>
            <a:ext cx="5598292" cy="4629784"/>
          </a:xfrm>
          <a:prstGeom prst="ellipse">
            <a:avLst/>
          </a:prstGeom>
          <a:solidFill>
            <a:srgbClr val="C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nl-NL" sz="2667" b="1" i="0" u="none" strike="noStrike" kern="0" cap="none" spc="0" normalizeH="0" baseline="0" noProof="0" dirty="0">
              <a:ln>
                <a:noFill/>
              </a:ln>
              <a:solidFill>
                <a:srgbClr val="FFFFFF"/>
              </a:solidFill>
              <a:effectLst/>
              <a:uLnTx/>
              <a:uFillTx/>
              <a:latin typeface="Avenir Black" panose="020B0803020203020204" pitchFamily="34" charset="-78"/>
              <a:ea typeface="+mn-ea"/>
              <a:cs typeface="Avenir Black" panose="020B0803020203020204" pitchFamily="34" charset="-78"/>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nl-NL" sz="2667" b="1" i="0" u="none" strike="noStrike" kern="0" cap="none" spc="0" normalizeH="0" baseline="0" noProof="0" dirty="0">
              <a:ln>
                <a:noFill/>
              </a:ln>
              <a:solidFill>
                <a:srgbClr val="FFFFFF"/>
              </a:solidFill>
              <a:effectLst/>
              <a:uLnTx/>
              <a:uFillTx/>
              <a:latin typeface="Avenir Black" panose="020B0803020203020204" pitchFamily="34" charset="-78"/>
              <a:ea typeface="+mn-ea"/>
              <a:cs typeface="Avenir Black" panose="020B0803020203020204" pitchFamily="34" charset="-78"/>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2667" b="1" i="0" u="none" strike="noStrike" kern="0" cap="none" spc="0" normalizeH="0" baseline="0" noProof="0" dirty="0">
                <a:ln>
                  <a:noFill/>
                </a:ln>
                <a:solidFill>
                  <a:srgbClr val="FFFFFF"/>
                </a:solidFill>
                <a:effectLst/>
                <a:uLnTx/>
                <a:uFillTx/>
                <a:latin typeface="Avenir Black" panose="020B0803020203020204" pitchFamily="34" charset="-78"/>
                <a:ea typeface="+mn-ea"/>
                <a:cs typeface="Avenir Black" panose="020B0803020203020204" pitchFamily="34" charset="-78"/>
                <a:sym typeface="Arial"/>
              </a:rPr>
              <a:t>What we aim for</a:t>
            </a:r>
          </a:p>
        </p:txBody>
      </p:sp>
      <p:sp>
        <p:nvSpPr>
          <p:cNvPr id="6" name="Ovaal 5">
            <a:extLst>
              <a:ext uri="{FF2B5EF4-FFF2-40B4-BE49-F238E27FC236}">
                <a16:creationId xmlns:a16="http://schemas.microsoft.com/office/drawing/2014/main" id="{18CCD5BE-02C5-42C1-85E1-0153F635803E}"/>
              </a:ext>
            </a:extLst>
          </p:cNvPr>
          <p:cNvSpPr/>
          <p:nvPr/>
        </p:nvSpPr>
        <p:spPr>
          <a:xfrm>
            <a:off x="4172989" y="1681020"/>
            <a:ext cx="3551200" cy="2699003"/>
          </a:xfrm>
          <a:prstGeom prst="ellipse">
            <a:avLst/>
          </a:prstGeom>
          <a:solidFill>
            <a:schemeClr val="accent3"/>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2667" b="1" i="0" u="none" strike="noStrike" kern="0" cap="none" spc="0" normalizeH="0" baseline="0" noProof="0" dirty="0">
                <a:ln>
                  <a:noFill/>
                </a:ln>
                <a:solidFill>
                  <a:srgbClr val="FFFFFF"/>
                </a:solidFill>
                <a:effectLst/>
                <a:uLnTx/>
                <a:uFillTx/>
                <a:latin typeface="Avenir Black" panose="020B0803020203020204" pitchFamily="34" charset="-78"/>
                <a:ea typeface="+mn-ea"/>
                <a:cs typeface="Avenir Black" panose="020B0803020203020204" pitchFamily="34" charset="-78"/>
                <a:sym typeface="Arial"/>
              </a:rPr>
              <a:t>What we reward</a:t>
            </a:r>
          </a:p>
        </p:txBody>
      </p:sp>
      <p:sp>
        <p:nvSpPr>
          <p:cNvPr id="9" name="Google Shape;229;p6">
            <a:extLst>
              <a:ext uri="{FF2B5EF4-FFF2-40B4-BE49-F238E27FC236}">
                <a16:creationId xmlns:a16="http://schemas.microsoft.com/office/drawing/2014/main" id="{731D2C6F-75C6-A24C-A58F-D89B9FB5E74D}"/>
              </a:ext>
            </a:extLst>
          </p:cNvPr>
          <p:cNvSpPr txBox="1">
            <a:spLocks noGrp="1"/>
          </p:cNvSpPr>
          <p:nvPr>
            <p:ph type="title"/>
          </p:nvPr>
        </p:nvSpPr>
        <p:spPr>
          <a:prstGeom prst="rect">
            <a:avLst/>
          </a:prstGeom>
          <a:noFill/>
          <a:ln>
            <a:noFill/>
          </a:ln>
        </p:spPr>
        <p:txBody>
          <a:bodyPr spcFirstLastPara="1" wrap="square" lIns="144000" tIns="0" rIns="0" bIns="60933" anchor="t" anchorCtr="0">
            <a:noAutofit/>
          </a:bodyPr>
          <a:lstStyle/>
          <a:p>
            <a:r>
              <a:rPr lang="nl-NL" sz="4400" dirty="0" err="1">
                <a:latin typeface="Avenir Black" panose="020B0803020203020204" pitchFamily="34" charset="-78"/>
                <a:cs typeface="Avenir Black" panose="020B0803020203020204" pitchFamily="34" charset="-78"/>
              </a:rPr>
              <a:t>Why</a:t>
            </a:r>
            <a:r>
              <a:rPr lang="nl-NL" sz="4400" dirty="0">
                <a:latin typeface="Avenir Black" panose="020B0803020203020204" pitchFamily="34" charset="-78"/>
                <a:cs typeface="Avenir Black" panose="020B0803020203020204" pitchFamily="34" charset="-78"/>
              </a:rPr>
              <a:t> a change is </a:t>
            </a:r>
            <a:r>
              <a:rPr lang="nl-NL" sz="4400" dirty="0" err="1">
                <a:latin typeface="Avenir Black" panose="020B0803020203020204" pitchFamily="34" charset="-78"/>
                <a:cs typeface="Avenir Black" panose="020B0803020203020204" pitchFamily="34" charset="-78"/>
              </a:rPr>
              <a:t>needed</a:t>
            </a:r>
            <a:endParaRPr sz="4400" dirty="0">
              <a:latin typeface="Avenir Black" panose="020B0803020203020204" pitchFamily="34" charset="-78"/>
              <a:cs typeface="Avenir Black" panose="020B0803020203020204" pitchFamily="34" charset="-78"/>
            </a:endParaRPr>
          </a:p>
        </p:txBody>
      </p:sp>
    </p:spTree>
    <p:extLst>
      <p:ext uri="{BB962C8B-B14F-4D97-AF65-F5344CB8AC3E}">
        <p14:creationId xmlns:p14="http://schemas.microsoft.com/office/powerpoint/2010/main" val="1625894856"/>
      </p:ext>
    </p:extLst>
  </p:cSld>
  <p:clrMapOvr>
    <a:masterClrMapping/>
  </p:clrMapOvr>
  <mc:AlternateContent xmlns:mc="http://schemas.openxmlformats.org/markup-compatibility/2006" xmlns:p14="http://schemas.microsoft.com/office/powerpoint/2010/main">
    <mc:Choice Requires="p14">
      <p:transition spd="med" p14:dur="700" advTm="43606">
        <p:fade/>
      </p:transition>
    </mc:Choice>
    <mc:Fallback xmlns="">
      <p:transition spd="med" advTm="43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480EF16-11E2-4DE9-BD27-0FD3882330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902" y="31927"/>
            <a:ext cx="8552635" cy="6826073"/>
          </a:xfrm>
          <a:prstGeom prst="rect">
            <a:avLst/>
          </a:prstGeom>
        </p:spPr>
      </p:pic>
    </p:spTree>
    <p:extLst>
      <p:ext uri="{BB962C8B-B14F-4D97-AF65-F5344CB8AC3E}">
        <p14:creationId xmlns:p14="http://schemas.microsoft.com/office/powerpoint/2010/main" val="39798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Shape 206"/>
        <p:cNvGrpSpPr/>
        <p:nvPr/>
      </p:nvGrpSpPr>
      <p:grpSpPr>
        <a:xfrm>
          <a:off x="0" y="0"/>
          <a:ext cx="0" cy="0"/>
          <a:chOff x="0" y="0"/>
          <a:chExt cx="0" cy="0"/>
        </a:xfrm>
      </p:grpSpPr>
      <p:sp>
        <p:nvSpPr>
          <p:cNvPr id="207" name="Google Shape;207;p3"/>
          <p:cNvSpPr txBox="1">
            <a:spLocks noGrp="1"/>
          </p:cNvSpPr>
          <p:nvPr>
            <p:ph type="title"/>
          </p:nvPr>
        </p:nvSpPr>
        <p:spPr>
          <a:xfrm>
            <a:off x="609600" y="2754489"/>
            <a:ext cx="10972800" cy="1143000"/>
          </a:xfrm>
          <a:prstGeom prst="rect">
            <a:avLst/>
          </a:prstGeom>
          <a:noFill/>
          <a:ln>
            <a:noFill/>
          </a:ln>
        </p:spPr>
        <p:txBody>
          <a:bodyPr spcFirstLastPara="1" wrap="square" lIns="144000" tIns="0" rIns="0" bIns="60933" anchor="t" anchorCtr="0">
            <a:noAutofit/>
          </a:bodyPr>
          <a:lstStyle/>
          <a:p>
            <a:pPr>
              <a:buSzPts val="2800"/>
            </a:pPr>
            <a:r>
              <a:rPr lang="nl-NL" sz="4400" dirty="0" err="1">
                <a:latin typeface="Avenir Black" panose="020B0803020203020204" pitchFamily="34" charset="-78"/>
                <a:cs typeface="Avenir Black" panose="020B0803020203020204" pitchFamily="34" charset="-78"/>
              </a:rPr>
              <a:t>What</a:t>
            </a:r>
            <a:r>
              <a:rPr lang="nl-NL" sz="4400" dirty="0">
                <a:latin typeface="Avenir Black" panose="020B0803020203020204" pitchFamily="34" charset="-78"/>
                <a:cs typeface="Avenir Black" panose="020B0803020203020204" pitchFamily="34" charset="-78"/>
              </a:rPr>
              <a:t> do we want </a:t>
            </a:r>
            <a:r>
              <a:rPr lang="nl-NL" sz="4400" dirty="0" err="1">
                <a:latin typeface="Avenir Black" panose="020B0803020203020204" pitchFamily="34" charset="-78"/>
                <a:cs typeface="Avenir Black" panose="020B0803020203020204" pitchFamily="34" charset="-78"/>
              </a:rPr>
              <a:t>to</a:t>
            </a:r>
            <a:r>
              <a:rPr lang="nl-NL" sz="4400" dirty="0">
                <a:latin typeface="Avenir Black" panose="020B0803020203020204" pitchFamily="34" charset="-78"/>
                <a:cs typeface="Avenir Black" panose="020B0803020203020204" pitchFamily="34" charset="-78"/>
              </a:rPr>
              <a:t> change?</a:t>
            </a:r>
            <a:endParaRPr sz="4400" dirty="0">
              <a:latin typeface="Avenir Black" panose="020B0803020203020204" pitchFamily="34" charset="-78"/>
              <a:cs typeface="Avenir Black" panose="020B0803020203020204" pitchFamily="34" charset="-78"/>
            </a:endParaRPr>
          </a:p>
        </p:txBody>
      </p:sp>
      <p:sp>
        <p:nvSpPr>
          <p:cNvPr id="208" name="Google Shape;208;p3"/>
          <p:cNvSpPr txBox="1">
            <a:spLocks noGrp="1"/>
          </p:cNvSpPr>
          <p:nvPr>
            <p:ph type="sldNum" idx="12"/>
          </p:nvPr>
        </p:nvSpPr>
        <p:spPr>
          <a:xfrm>
            <a:off x="8737600" y="6356351"/>
            <a:ext cx="2844800" cy="365125"/>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nl-NL" sz="1200" b="0" i="0" u="none" strike="noStrike" kern="0" cap="none" spc="0" normalizeH="0" baseline="0" noProof="0">
                <a:ln>
                  <a:noFill/>
                </a:ln>
                <a:solidFill>
                  <a:srgbClr val="F89497"/>
                </a:solidFill>
                <a:effectLst/>
                <a:uLnTx/>
                <a:uFillTx/>
                <a:latin typeface="Verdana"/>
                <a:ea typeface="Verdana"/>
                <a:sym typeface="Verdana"/>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sz="1200" b="0" i="0" u="none" strike="noStrike" kern="0" cap="none" spc="0" normalizeH="0" baseline="0" noProof="0">
              <a:ln>
                <a:noFill/>
              </a:ln>
              <a:solidFill>
                <a:srgbClr val="F89497"/>
              </a:solidFill>
              <a:effectLst/>
              <a:uLnTx/>
              <a:uFillTx/>
              <a:latin typeface="Verdana"/>
              <a:ea typeface="Verdana"/>
              <a:sym typeface="Verdana"/>
            </a:endParaRPr>
          </a:p>
        </p:txBody>
      </p:sp>
      <p:pic>
        <p:nvPicPr>
          <p:cNvPr id="6" name="Afbeelding 5" descr="Afbeelding met kamer, teken&#10;&#10;Automatisch gegenereerde beschrijving">
            <a:extLst>
              <a:ext uri="{FF2B5EF4-FFF2-40B4-BE49-F238E27FC236}">
                <a16:creationId xmlns:a16="http://schemas.microsoft.com/office/drawing/2014/main" id="{0275E6FB-32E9-445A-8CE7-86EDAA0018CB}"/>
              </a:ext>
            </a:extLst>
          </p:cNvPr>
          <p:cNvPicPr>
            <a:picLocks noChangeAspect="1"/>
          </p:cNvPicPr>
          <p:nvPr/>
        </p:nvPicPr>
        <p:blipFill>
          <a:blip r:embed="rId3"/>
          <a:stretch>
            <a:fillRect/>
          </a:stretch>
        </p:blipFill>
        <p:spPr>
          <a:xfrm>
            <a:off x="7969406" y="3030308"/>
            <a:ext cx="4074628" cy="3991473"/>
          </a:xfrm>
          <a:prstGeom prst="rect">
            <a:avLst/>
          </a:prstGeom>
        </p:spPr>
      </p:pic>
    </p:spTree>
    <p:extLst>
      <p:ext uri="{BB962C8B-B14F-4D97-AF65-F5344CB8AC3E}">
        <p14:creationId xmlns:p14="http://schemas.microsoft.com/office/powerpoint/2010/main" val="258590603"/>
      </p:ext>
    </p:extLst>
  </p:cSld>
  <p:clrMapOvr>
    <a:masterClrMapping/>
  </p:clrMapOvr>
  <p:transition spd="slow">
    <p:wipe dir="u"/>
  </p:transition>
</p:sld>
</file>

<file path=ppt/theme/theme1.xml><?xml version="1.0" encoding="utf-8"?>
<a:theme xmlns:a="http://schemas.openxmlformats.org/drawingml/2006/main" name="VSNU presentatie sjabloon_20160719">
  <a:themeElements>
    <a:clrScheme name="VSNU">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SNU presentatie sjabloon_20160719">
  <a:themeElements>
    <a:clrScheme name="VSNU">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VSNU presentatie sjabloon_20160719">
  <a:themeElements>
    <a:clrScheme name="VSNU">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ception personnalisée">
  <a:themeElements>
    <a:clrScheme name="Aangepast 1">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ception personnalisée">
  <a:themeElements>
    <a:clrScheme name="Aangepast 1">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ception personnalisée">
  <a:themeElements>
    <a:clrScheme name="Aangepast 1">
      <a:dk1>
        <a:srgbClr val="000000"/>
      </a:dk1>
      <a:lt1>
        <a:srgbClr val="FFFFFF"/>
      </a:lt1>
      <a:dk2>
        <a:srgbClr val="D90E15"/>
      </a:dk2>
      <a:lt2>
        <a:srgbClr val="DCDCDC"/>
      </a:lt2>
      <a:accent1>
        <a:srgbClr val="D90E15"/>
      </a:accent1>
      <a:accent2>
        <a:srgbClr val="F07300"/>
      </a:accent2>
      <a:accent3>
        <a:srgbClr val="008CD2"/>
      </a:accent3>
      <a:accent4>
        <a:srgbClr val="96D2FA"/>
      </a:accent4>
      <a:accent5>
        <a:srgbClr val="285A32"/>
      </a:accent5>
      <a:accent6>
        <a:srgbClr val="7DB414"/>
      </a:accent6>
      <a:hlink>
        <a:srgbClr val="760E15"/>
      </a:hlink>
      <a:folHlink>
        <a:srgbClr val="B4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df8e80-b32d-43b1-9a90-fcdfc7f5843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EB0084FBCE9A4BAD442284696698AC" ma:contentTypeVersion="15" ma:contentTypeDescription="Een nieuw document maken." ma:contentTypeScope="" ma:versionID="c21b28562d318ce695be52fab1637fa0">
  <xsd:schema xmlns:xsd="http://www.w3.org/2001/XMLSchema" xmlns:xs="http://www.w3.org/2001/XMLSchema" xmlns:p="http://schemas.microsoft.com/office/2006/metadata/properties" xmlns:ns2="18df8e80-b32d-43b1-9a90-fcdfc7f58439" xmlns:ns3="ab9836ab-b394-4614-bca2-e914f858e95f" targetNamespace="http://schemas.microsoft.com/office/2006/metadata/properties" ma:root="true" ma:fieldsID="a1e6ef60d4902925386532d4dcca55fb" ns2:_="" ns3:_="">
    <xsd:import namespace="18df8e80-b32d-43b1-9a90-fcdfc7f58439"/>
    <xsd:import namespace="ab9836ab-b394-4614-bca2-e914f858e9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f8e80-b32d-43b1-9a90-fcdfc7f58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a699ef98-48e4-4496-8b93-6028222a0a39"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9836ab-b394-4614-bca2-e914f858e95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9C473-F0F7-40BA-8DA0-5B9F86D725FB}">
  <ds:schemaRefs>
    <ds:schemaRef ds:uri="http://schemas.microsoft.com/sharepoint/v3/contenttype/forms"/>
  </ds:schemaRefs>
</ds:datastoreItem>
</file>

<file path=customXml/itemProps2.xml><?xml version="1.0" encoding="utf-8"?>
<ds:datastoreItem xmlns:ds="http://schemas.openxmlformats.org/officeDocument/2006/customXml" ds:itemID="{12A949D5-78A7-43E1-A9CE-D02801656D95}">
  <ds:schemaRef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ab9836ab-b394-4614-bca2-e914f858e95f"/>
    <ds:schemaRef ds:uri="18df8e80-b32d-43b1-9a90-fcdfc7f58439"/>
    <ds:schemaRef ds:uri="http://purl.org/dc/terms/"/>
  </ds:schemaRefs>
</ds:datastoreItem>
</file>

<file path=customXml/itemProps3.xml><?xml version="1.0" encoding="utf-8"?>
<ds:datastoreItem xmlns:ds="http://schemas.openxmlformats.org/officeDocument/2006/customXml" ds:itemID="{4C3B183F-494C-4E11-BA7F-BAF4889F0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f8e80-b32d-43b1-9a90-fcdfc7f58439"/>
    <ds:schemaRef ds:uri="ab9836ab-b394-4614-bca2-e914f858e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19563</TotalTime>
  <Words>1894</Words>
  <Application>Microsoft Office PowerPoint</Application>
  <PresentationFormat>Breedbeeld</PresentationFormat>
  <Paragraphs>245</Paragraphs>
  <Slides>44</Slides>
  <Notes>22</Notes>
  <HiddenSlides>0</HiddenSlides>
  <MMClips>0</MMClips>
  <ScaleCrop>false</ScaleCrop>
  <HeadingPairs>
    <vt:vector size="6" baseType="variant">
      <vt:variant>
        <vt:lpstr>Gebruikte lettertypen</vt:lpstr>
      </vt:variant>
      <vt:variant>
        <vt:i4>7</vt:i4>
      </vt:variant>
      <vt:variant>
        <vt:lpstr>Thema</vt:lpstr>
      </vt:variant>
      <vt:variant>
        <vt:i4>6</vt:i4>
      </vt:variant>
      <vt:variant>
        <vt:lpstr>Diatitels</vt:lpstr>
      </vt:variant>
      <vt:variant>
        <vt:i4>44</vt:i4>
      </vt:variant>
    </vt:vector>
  </HeadingPairs>
  <TitlesOfParts>
    <vt:vector size="57" baseType="lpstr">
      <vt:lpstr>Arial</vt:lpstr>
      <vt:lpstr>Calibri</vt:lpstr>
      <vt:lpstr>Wingdings</vt:lpstr>
      <vt:lpstr>Avenir Book</vt:lpstr>
      <vt:lpstr>Calibri Light</vt:lpstr>
      <vt:lpstr>Avenir Black</vt:lpstr>
      <vt:lpstr>Verdana</vt:lpstr>
      <vt:lpstr>VSNU presentatie sjabloon_20160719</vt:lpstr>
      <vt:lpstr>1_VSNU presentatie sjabloon_20160719</vt:lpstr>
      <vt:lpstr>2_VSNU presentatie sjabloon_20160719</vt:lpstr>
      <vt:lpstr>Conception personnalisée</vt:lpstr>
      <vt:lpstr>1_Conception personnalisée</vt:lpstr>
      <vt:lpstr>2_Conception personnalisée</vt:lpstr>
      <vt:lpstr>Room for everyone's talent</vt:lpstr>
      <vt:lpstr>Our ambition</vt:lpstr>
      <vt:lpstr>Your ambition</vt:lpstr>
      <vt:lpstr>Your ambition</vt:lpstr>
      <vt:lpstr>PowerPoint-presentatie</vt:lpstr>
      <vt:lpstr>Why do we need a change in recognition and rewards?</vt:lpstr>
      <vt:lpstr>Why a change is needed</vt:lpstr>
      <vt:lpstr>PowerPoint-presentatie</vt:lpstr>
      <vt:lpstr>What do we want to change?</vt:lpstr>
      <vt:lpstr>What we want to change</vt:lpstr>
      <vt:lpstr>PowerPoint-presentatie</vt:lpstr>
      <vt:lpstr>PowerPoint-presentatie</vt:lpstr>
      <vt:lpstr>PowerPoint-presentatie</vt:lpstr>
      <vt:lpstr>PowerPoint-presentatie</vt:lpstr>
      <vt:lpstr>PowerPoint-presentatie</vt:lpstr>
      <vt:lpstr>What happened before publishing our position paper?</vt:lpstr>
      <vt:lpstr>The Dutch context: converging agenda’s</vt:lpstr>
      <vt:lpstr>Steps before start of national programme</vt:lpstr>
      <vt:lpstr>PowerPoint-presentatie</vt:lpstr>
      <vt:lpstr>Strategy Evaluation Protocol (SEP 2021 - 2027)</vt:lpstr>
      <vt:lpstr>How do we achieve this change?  </vt:lpstr>
      <vt:lpstr>PowerPoint-presentatie</vt:lpstr>
      <vt:lpstr>PowerPoint-presentatie</vt:lpstr>
      <vt:lpstr>Change approach in 6 phases</vt:lpstr>
      <vt:lpstr>PowerPoint-presentatie</vt:lpstr>
      <vt:lpstr>Institutions translate position paper to own organisation</vt:lpstr>
      <vt:lpstr>PowerPoint-presentatie</vt:lpstr>
      <vt:lpstr>Bottom-up &amp; Top-down  </vt:lpstr>
      <vt:lpstr>PowerPoint-presentatie</vt:lpstr>
      <vt:lpstr>Guiding principles</vt:lpstr>
      <vt:lpstr>Dialogue &amp; Debate</vt:lpstr>
      <vt:lpstr>PowerPoint-presentatie</vt:lpstr>
      <vt:lpstr>PowerPoint-presentatie</vt:lpstr>
      <vt:lpstr>PowerPoint-presentatie</vt:lpstr>
      <vt:lpstr>PowerPoint-presentatie</vt:lpstr>
      <vt:lpstr>How can I contribute?  </vt:lpstr>
      <vt:lpstr>PowerPoint-presentatie</vt:lpstr>
      <vt:lpstr>Conclusion  </vt:lpstr>
      <vt:lpstr>PowerPoint-presentatie</vt:lpstr>
      <vt:lpstr>Let’s move together!</vt:lpstr>
      <vt:lpstr>Thank you for your attention!   More information:  Kim Huijpen, Programme Manager     huijpen@unl.nl        recognitionrewards.nl            @RecogRewards         @KimHuijpen                                                                                                www.linkedin.com/company/recognition-rewards/  </vt:lpstr>
      <vt:lpstr>Some interesting references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&amp; Rewards Munin</dc:title>
  <dc:creator>Kim Huijpen</dc:creator>
  <cp:lastModifiedBy>Kim Huijpen</cp:lastModifiedBy>
  <cp:revision>123</cp:revision>
  <dcterms:created xsi:type="dcterms:W3CDTF">2020-05-26T14:24:47Z</dcterms:created>
  <dcterms:modified xsi:type="dcterms:W3CDTF">2023-05-25T06:28:25Z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522800</vt:r8>
  </property>
  <property fmtid="{D5CDD505-2E9C-101B-9397-08002B2CF9AE}" pid="3" name="ContentTypeId">
    <vt:lpwstr>0x01010039EB0084FBCE9A4BAD442284696698AC</vt:lpwstr>
  </property>
</Properties>
</file>