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3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4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5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8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9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10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bookmarkIdSeed="2">
  <p:sldMasterIdLst>
    <p:sldMasterId id="2147483682" r:id="rId4"/>
    <p:sldMasterId id="2147483814" r:id="rId5"/>
    <p:sldMasterId id="2147483823" r:id="rId6"/>
    <p:sldMasterId id="2147483832" r:id="rId7"/>
    <p:sldMasterId id="2147483842" r:id="rId8"/>
    <p:sldMasterId id="2147483853" r:id="rId9"/>
  </p:sldMasterIdLst>
  <p:notesMasterIdLst>
    <p:notesMasterId r:id="rId23"/>
  </p:notesMasterIdLst>
  <p:sldIdLst>
    <p:sldId id="648" r:id="rId10"/>
    <p:sldId id="666" r:id="rId11"/>
    <p:sldId id="670" r:id="rId12"/>
    <p:sldId id="669" r:id="rId13"/>
    <p:sldId id="606" r:id="rId14"/>
    <p:sldId id="1060" r:id="rId15"/>
    <p:sldId id="918" r:id="rId16"/>
    <p:sldId id="876" r:id="rId17"/>
    <p:sldId id="1086" r:id="rId18"/>
    <p:sldId id="1087" r:id="rId19"/>
    <p:sldId id="1088" r:id="rId20"/>
    <p:sldId id="667" r:id="rId21"/>
    <p:sldId id="668" r:id="rId22"/>
  </p:sldIdLst>
  <p:sldSz cx="12192000" cy="6858000"/>
  <p:notesSz cx="6858000" cy="9144000"/>
  <p:embeddedFontLst>
    <p:embeddedFont>
      <p:font typeface="Avenir Black" panose="020B0803020203020204" pitchFamily="34" charset="-78"/>
      <p:bold r:id="rId24"/>
    </p:embeddedFont>
    <p:embeddedFont>
      <p:font typeface="Avenir Book" panose="020B0503020203020204" pitchFamily="34" charset="-78"/>
      <p:regular r:id="rId25"/>
    </p:embeddedFont>
    <p:embeddedFont>
      <p:font typeface="Calibri" panose="020F0502020204030204" pitchFamily="34" charset="0"/>
      <p:regular r:id="rId26"/>
      <p:bold r:id="rId27"/>
      <p:italic r:id="rId28"/>
      <p:boldItalic r:id="rId29"/>
    </p:embeddedFont>
    <p:embeddedFont>
      <p:font typeface="Calibri Light" panose="020F0302020204030204" pitchFamily="34" charset="0"/>
      <p:regular r:id="rId30"/>
      <p:italic r:id="rId31"/>
    </p:embeddedFont>
    <p:embeddedFont>
      <p:font typeface="Open Sans" panose="020B0606030504020204" pitchFamily="2" charset="0"/>
      <p:regular r:id="rId32"/>
      <p:bold r:id="rId33"/>
      <p:italic r:id="rId34"/>
      <p:boldItalic r:id="rId35"/>
    </p:embeddedFont>
    <p:embeddedFont>
      <p:font typeface="Open Sans Condensed" pitchFamily="2" charset="0"/>
      <p:regular r:id="rId36"/>
      <p:bold r:id="rId37"/>
      <p:italic r:id="rId38"/>
      <p:boldItalic r:id="rId39"/>
    </p:embeddedFont>
    <p:embeddedFont>
      <p:font typeface="Open Sans Condensed Light" pitchFamily="2" charset="0"/>
      <p:regular r:id="rId40"/>
      <p:italic r:id="rId41"/>
    </p:embeddedFont>
    <p:embeddedFont>
      <p:font typeface="Verdana" panose="020B0604030504040204" pitchFamily="34" charset="0"/>
      <p:regular r:id="rId42"/>
      <p:bold r:id="rId43"/>
      <p:italic r:id="rId44"/>
      <p:boldItalic r:id="rId45"/>
    </p:embeddedFont>
  </p:embeddedFontLst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E6E6"/>
    <a:srgbClr val="7FC9C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2C5BAC2-1FAF-4DC5-A260-074C7856A3DE}" v="1" dt="2022-10-11T20:11:30.54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778" autoAdjust="0"/>
    <p:restoredTop sz="89217" autoAdjust="0"/>
  </p:normalViewPr>
  <p:slideViewPr>
    <p:cSldViewPr snapToGrid="0">
      <p:cViewPr varScale="1">
        <p:scale>
          <a:sx n="59" d="100"/>
          <a:sy n="59" d="100"/>
        </p:scale>
        <p:origin x="932" y="6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34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font" Target="fonts/font3.fntdata"/><Relationship Id="rId39" Type="http://schemas.openxmlformats.org/officeDocument/2006/relationships/font" Target="fonts/font16.fntdata"/><Relationship Id="rId21" Type="http://schemas.openxmlformats.org/officeDocument/2006/relationships/slide" Target="slides/slide12.xml"/><Relationship Id="rId34" Type="http://schemas.openxmlformats.org/officeDocument/2006/relationships/font" Target="fonts/font11.fntdata"/><Relationship Id="rId42" Type="http://schemas.openxmlformats.org/officeDocument/2006/relationships/font" Target="fonts/font19.fntdata"/><Relationship Id="rId47" Type="http://schemas.openxmlformats.org/officeDocument/2006/relationships/viewProps" Target="viewProps.xml"/><Relationship Id="rId50" Type="http://schemas.microsoft.com/office/2016/11/relationships/changesInfo" Target="changesInfos/changesInfo1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7.xml"/><Relationship Id="rId29" Type="http://schemas.openxmlformats.org/officeDocument/2006/relationships/font" Target="fonts/font6.fntdata"/><Relationship Id="rId11" Type="http://schemas.openxmlformats.org/officeDocument/2006/relationships/slide" Target="slides/slide2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font" Target="fonts/font14.fntdata"/><Relationship Id="rId40" Type="http://schemas.openxmlformats.org/officeDocument/2006/relationships/font" Target="fonts/font17.fntdata"/><Relationship Id="rId45" Type="http://schemas.openxmlformats.org/officeDocument/2006/relationships/font" Target="fonts/font22.fntdata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6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font" Target="fonts/font13.fntdata"/><Relationship Id="rId49" Type="http://schemas.openxmlformats.org/officeDocument/2006/relationships/tableStyles" Target="tableStyles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font" Target="fonts/font8.fntdata"/><Relationship Id="rId44" Type="http://schemas.openxmlformats.org/officeDocument/2006/relationships/font" Target="fonts/font21.fntdata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font" Target="fonts/font12.fntdata"/><Relationship Id="rId43" Type="http://schemas.openxmlformats.org/officeDocument/2006/relationships/font" Target="fonts/font20.fntdata"/><Relationship Id="rId48" Type="http://schemas.openxmlformats.org/officeDocument/2006/relationships/theme" Target="theme/theme1.xml"/><Relationship Id="rId8" Type="http://schemas.openxmlformats.org/officeDocument/2006/relationships/slideMaster" Target="slideMasters/slideMaster5.xml"/><Relationship Id="rId51" Type="http://schemas.microsoft.com/office/2015/10/relationships/revisionInfo" Target="revisionInfo.xml"/><Relationship Id="rId3" Type="http://schemas.openxmlformats.org/officeDocument/2006/relationships/customXml" Target="../customXml/item3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font" Target="fonts/font15.fntdata"/><Relationship Id="rId46" Type="http://schemas.openxmlformats.org/officeDocument/2006/relationships/presProps" Target="presProps.xml"/><Relationship Id="rId20" Type="http://schemas.openxmlformats.org/officeDocument/2006/relationships/slide" Target="slides/slide11.xml"/><Relationship Id="rId41" Type="http://schemas.openxmlformats.org/officeDocument/2006/relationships/font" Target="fonts/font18.fntdata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im Huijpen" userId="f840a8f6-bf8d-4eb8-a506-450ee8d1a6b5" providerId="ADAL" clId="{C2C5BAC2-1FAF-4DC5-A260-074C7856A3DE}"/>
    <pc:docChg chg="addSld delSld modSld sldOrd">
      <pc:chgData name="Kim Huijpen" userId="f840a8f6-bf8d-4eb8-a506-450ee8d1a6b5" providerId="ADAL" clId="{C2C5BAC2-1FAF-4DC5-A260-074C7856A3DE}" dt="2022-10-11T20:11:30.540" v="10"/>
      <pc:docMkLst>
        <pc:docMk/>
      </pc:docMkLst>
      <pc:sldChg chg="del">
        <pc:chgData name="Kim Huijpen" userId="f840a8f6-bf8d-4eb8-a506-450ee8d1a6b5" providerId="ADAL" clId="{C2C5BAC2-1FAF-4DC5-A260-074C7856A3DE}" dt="2022-10-11T20:08:05.139" v="0" actId="47"/>
        <pc:sldMkLst>
          <pc:docMk/>
          <pc:sldMk cId="3017436830" sldId="673"/>
        </pc:sldMkLst>
      </pc:sldChg>
      <pc:sldChg chg="ord">
        <pc:chgData name="Kim Huijpen" userId="f840a8f6-bf8d-4eb8-a506-450ee8d1a6b5" providerId="ADAL" clId="{C2C5BAC2-1FAF-4DC5-A260-074C7856A3DE}" dt="2022-10-11T20:08:37.252" v="4"/>
        <pc:sldMkLst>
          <pc:docMk/>
          <pc:sldMk cId="3207475144" sldId="876"/>
        </pc:sldMkLst>
      </pc:sldChg>
      <pc:sldChg chg="ord">
        <pc:chgData name="Kim Huijpen" userId="f840a8f6-bf8d-4eb8-a506-450ee8d1a6b5" providerId="ADAL" clId="{C2C5BAC2-1FAF-4DC5-A260-074C7856A3DE}" dt="2022-10-11T20:08:35.587" v="2"/>
        <pc:sldMkLst>
          <pc:docMk/>
          <pc:sldMk cId="2913997141" sldId="918"/>
        </pc:sldMkLst>
      </pc:sldChg>
      <pc:sldChg chg="ord">
        <pc:chgData name="Kim Huijpen" userId="f840a8f6-bf8d-4eb8-a506-450ee8d1a6b5" providerId="ADAL" clId="{C2C5BAC2-1FAF-4DC5-A260-074C7856A3DE}" dt="2022-10-11T20:09:28.525" v="7"/>
        <pc:sldMkLst>
          <pc:docMk/>
          <pc:sldMk cId="1279935843" sldId="1086"/>
        </pc:sldMkLst>
      </pc:sldChg>
      <pc:sldChg chg="ord">
        <pc:chgData name="Kim Huijpen" userId="f840a8f6-bf8d-4eb8-a506-450ee8d1a6b5" providerId="ADAL" clId="{C2C5BAC2-1FAF-4DC5-A260-074C7856A3DE}" dt="2022-10-11T20:09:30.234" v="9"/>
        <pc:sldMkLst>
          <pc:docMk/>
          <pc:sldMk cId="1297578185" sldId="1087"/>
        </pc:sldMkLst>
      </pc:sldChg>
      <pc:sldChg chg="add">
        <pc:chgData name="Kim Huijpen" userId="f840a8f6-bf8d-4eb8-a506-450ee8d1a6b5" providerId="ADAL" clId="{C2C5BAC2-1FAF-4DC5-A260-074C7856A3DE}" dt="2022-10-11T20:11:30.540" v="10"/>
        <pc:sldMkLst>
          <pc:docMk/>
          <pc:sldMk cId="2283716057" sldId="1088"/>
        </pc:sldMkLst>
      </pc:sldChg>
      <pc:sldChg chg="del">
        <pc:chgData name="Kim Huijpen" userId="f840a8f6-bf8d-4eb8-a506-450ee8d1a6b5" providerId="ADAL" clId="{C2C5BAC2-1FAF-4DC5-A260-074C7856A3DE}" dt="2022-10-11T20:09:19.351" v="5" actId="47"/>
        <pc:sldMkLst>
          <pc:docMk/>
          <pc:sldMk cId="4186323006" sldId="1101"/>
        </pc:sldMkLst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\\Users\Ruth\Dropbox\00%20Consultancy\1.%20Clients\1.%20Advancing%20Teaching\6.%20Annual%20meetings\2022\Presentations\My%20presentations\2022%20Survey%20findings\Graphs%20for%20TCS%202022%20pres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\\Users\Ruth\Dropbox\00%20Consultancy\1.%20Clients\1.%20Advancing%20Teaching\6.%20Annual%20meetings\2022\Presentations\My%20presentations\2022%20Survey%20findings\Graphs%20for%20TCS%202022%20pres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\\Users\Ruth\Dropbox\00%20Consultancy\1.%20Clients\1.%20Advancing%20Teaching\6.%20Annual%20meetings\2022\Presentations\My%20presentations\2022%20Survey%20findings\Graphs%20for%20TCS%202022%20pres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0555555555555555E-2"/>
          <c:y val="5.0925925925925923E-2"/>
          <c:w val="0.93406802274715661"/>
          <c:h val="0.7758792650918635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'2. Promotion to full prof'!$C$3</c:f>
              <c:strCache>
                <c:ptCount val="1"/>
                <c:pt idx="0">
                  <c:v>Are currently very important</c:v>
                </c:pt>
              </c:strCache>
            </c:strRef>
          </c:tx>
          <c:spPr>
            <a:solidFill>
              <a:srgbClr val="3A5C7F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87%</a:t>
                    </a:r>
                    <a:endParaRPr lang="en-US" dirty="0"/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0-0425-4876-A034-71D6F57C37B4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28%</a:t>
                    </a:r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0425-4876-A034-71D6F57C37B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bg1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defRPr>
                </a:pPr>
                <a:endParaRPr lang="nl-NL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'2. Promotion to full prof'!$B$4:$B$7</c:f>
              <c:strCache>
                <c:ptCount val="4"/>
                <c:pt idx="0">
                  <c:v>Research</c:v>
                </c:pt>
                <c:pt idx="1">
                  <c:v>University teaching</c:v>
                </c:pt>
                <c:pt idx="2">
                  <c:v>External engaement</c:v>
                </c:pt>
                <c:pt idx="3">
                  <c:v>Service</c:v>
                </c:pt>
              </c:strCache>
            </c:strRef>
          </c:cat>
          <c:val>
            <c:numRef>
              <c:f>'2. Promotion to full prof'!$C$4:$C$7</c:f>
              <c:numCache>
                <c:formatCode>0%</c:formatCode>
                <c:ptCount val="4"/>
                <c:pt idx="0">
                  <c:v>0.86470347642898604</c:v>
                </c:pt>
                <c:pt idx="1">
                  <c:v>0.28714093565940901</c:v>
                </c:pt>
                <c:pt idx="2">
                  <c:v>0.215655937790871</c:v>
                </c:pt>
                <c:pt idx="3">
                  <c:v>0.189566120505333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CE3-B149-84CA-42463C8B26D3}"/>
            </c:ext>
          </c:extLst>
        </c:ser>
        <c:ser>
          <c:idx val="1"/>
          <c:order val="1"/>
          <c:tx>
            <c:strRef>
              <c:f>'2. Promotion to full prof'!$D$3</c:f>
              <c:strCache>
                <c:ptCount val="1"/>
                <c:pt idx="0">
                  <c:v>Would like to be very important</c:v>
                </c:pt>
              </c:strCache>
            </c:strRef>
          </c:tx>
          <c:spPr>
            <a:solidFill>
              <a:srgbClr val="ED7C31"/>
            </a:solidFill>
            <a:ln>
              <a:noFill/>
            </a:ln>
            <a:effectLst/>
          </c:spPr>
          <c:invertIfNegative val="0"/>
          <c:dLbls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64%</a:t>
                    </a:r>
                    <a:endParaRPr lang="en-US" dirty="0"/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2-0425-4876-A034-71D6F57C37B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bg1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defRPr>
                </a:pPr>
                <a:endParaRPr lang="nl-NL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'2. Promotion to full prof'!$B$4:$B$7</c:f>
              <c:strCache>
                <c:ptCount val="4"/>
                <c:pt idx="0">
                  <c:v>Research</c:v>
                </c:pt>
                <c:pt idx="1">
                  <c:v>University teaching</c:v>
                </c:pt>
                <c:pt idx="2">
                  <c:v>External engaement</c:v>
                </c:pt>
                <c:pt idx="3">
                  <c:v>Service</c:v>
                </c:pt>
              </c:strCache>
            </c:strRef>
          </c:cat>
          <c:val>
            <c:numRef>
              <c:f>'2. Promotion to full prof'!$D$4:$D$7</c:f>
              <c:numCache>
                <c:formatCode>0%</c:formatCode>
                <c:ptCount val="4"/>
                <c:pt idx="0">
                  <c:v>0.77301114797592196</c:v>
                </c:pt>
                <c:pt idx="1">
                  <c:v>0.645735323429108</c:v>
                </c:pt>
                <c:pt idx="2">
                  <c:v>0.16622231900692</c:v>
                </c:pt>
                <c:pt idx="3">
                  <c:v>0.15490497648716001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CE3-B149-84CA-42463C8B26D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50"/>
        <c:overlap val="-27"/>
        <c:axId val="1955965103"/>
        <c:axId val="1955872719"/>
      </c:barChart>
      <c:catAx>
        <c:axId val="195596510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pPr>
            <a:endParaRPr lang="nl-NL"/>
          </a:p>
        </c:txPr>
        <c:crossAx val="1955872719"/>
        <c:crosses val="autoZero"/>
        <c:auto val="1"/>
        <c:lblAlgn val="ctr"/>
        <c:lblOffset val="100"/>
        <c:noMultiLvlLbl val="0"/>
      </c:catAx>
      <c:valAx>
        <c:axId val="1955872719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195596510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52017913385826764"/>
          <c:y val="5.9004811898512678E-2"/>
          <c:w val="0.44370975503062116"/>
          <c:h val="0.1643977836103820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defRPr>
          </a:pPr>
          <a:endParaRPr lang="nl-NL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200"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pPr>
      <a:endParaRPr lang="nl-NL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percentStacked"/>
        <c:varyColors val="0"/>
        <c:ser>
          <c:idx val="0"/>
          <c:order val="0"/>
          <c:tx>
            <c:strRef>
              <c:f>'3. Change in future'!$B$4</c:f>
              <c:strCache>
                <c:ptCount val="1"/>
                <c:pt idx="0">
                  <c:v>increase </c:v>
                </c:pt>
              </c:strCache>
            </c:strRef>
          </c:tx>
          <c:spPr>
            <a:solidFill>
              <a:srgbClr val="3CA848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bg1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defRPr>
                </a:pPr>
                <a:endParaRPr lang="nl-N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'3. Change in future'!$C$3:$D$3</c:f>
              <c:strCache>
                <c:ptCount val="2"/>
                <c:pt idx="0">
                  <c:v>Think</c:v>
                </c:pt>
                <c:pt idx="1">
                  <c:v>Would like</c:v>
                </c:pt>
              </c:strCache>
            </c:strRef>
          </c:cat>
          <c:val>
            <c:numRef>
              <c:f>'3. Change in future'!$C$4:$D$4</c:f>
              <c:numCache>
                <c:formatCode>0%</c:formatCode>
                <c:ptCount val="2"/>
                <c:pt idx="0">
                  <c:v>0.26790793897077803</c:v>
                </c:pt>
                <c:pt idx="1">
                  <c:v>0.58399379738111601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E4E-7D46-AE8F-E0EE432F4EF7}"/>
            </c:ext>
          </c:extLst>
        </c:ser>
        <c:ser>
          <c:idx val="1"/>
          <c:order val="1"/>
          <c:tx>
            <c:strRef>
              <c:f>'3. Change in future'!$B$5</c:f>
              <c:strCache>
                <c:ptCount val="1"/>
                <c:pt idx="0">
                  <c:v>decrease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bg1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defRPr>
                </a:pPr>
                <a:endParaRPr lang="nl-N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'3. Change in future'!$C$3:$D$3</c:f>
              <c:strCache>
                <c:ptCount val="2"/>
                <c:pt idx="0">
                  <c:v>Think</c:v>
                </c:pt>
                <c:pt idx="1">
                  <c:v>Would like</c:v>
                </c:pt>
              </c:strCache>
            </c:strRef>
          </c:cat>
          <c:val>
            <c:numRef>
              <c:f>'3. Change in future'!$C$5:$D$5</c:f>
              <c:numCache>
                <c:formatCode>0%</c:formatCode>
                <c:ptCount val="2"/>
                <c:pt idx="0">
                  <c:v>5.77536419274201E-2</c:v>
                </c:pt>
                <c:pt idx="1">
                  <c:v>7.1243969676085497E-2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E4E-7D46-AE8F-E0EE432F4EF7}"/>
            </c:ext>
          </c:extLst>
        </c:ser>
        <c:ser>
          <c:idx val="2"/>
          <c:order val="2"/>
          <c:tx>
            <c:strRef>
              <c:f>'3. Change in future'!$B$6</c:f>
              <c:strCache>
                <c:ptCount val="1"/>
                <c:pt idx="0">
                  <c:v>stay the same</c:v>
                </c:pt>
              </c:strCache>
            </c:strRef>
          </c:tx>
          <c:spPr>
            <a:solidFill>
              <a:srgbClr val="508AB6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bg1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defRPr>
                </a:pPr>
                <a:endParaRPr lang="nl-N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'3. Change in future'!$C$3:$D$3</c:f>
              <c:strCache>
                <c:ptCount val="2"/>
                <c:pt idx="0">
                  <c:v>Think</c:v>
                </c:pt>
                <c:pt idx="1">
                  <c:v>Would like</c:v>
                </c:pt>
              </c:strCache>
            </c:strRef>
          </c:cat>
          <c:val>
            <c:numRef>
              <c:f>'3. Change in future'!$C$6:$D$6</c:f>
              <c:numCache>
                <c:formatCode>0%</c:formatCode>
                <c:ptCount val="2"/>
                <c:pt idx="0">
                  <c:v>0.44711662787690698</c:v>
                </c:pt>
                <c:pt idx="1">
                  <c:v>0.199431426602343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AE4E-7D46-AE8F-E0EE432F4EF7}"/>
            </c:ext>
          </c:extLst>
        </c:ser>
        <c:ser>
          <c:idx val="3"/>
          <c:order val="3"/>
          <c:tx>
            <c:strRef>
              <c:f>'3. Change in future'!$B$7</c:f>
              <c:strCache>
                <c:ptCount val="1"/>
                <c:pt idx="0">
                  <c:v>Ddon't know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bg1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defRPr>
                </a:pPr>
                <a:endParaRPr lang="nl-N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'3. Change in future'!$C$3:$D$3</c:f>
              <c:strCache>
                <c:ptCount val="2"/>
                <c:pt idx="0">
                  <c:v>Think</c:v>
                </c:pt>
                <c:pt idx="1">
                  <c:v>Would like</c:v>
                </c:pt>
              </c:strCache>
            </c:strRef>
          </c:cat>
          <c:val>
            <c:numRef>
              <c:f>'3. Change in future'!$C$7:$D$7</c:f>
              <c:numCache>
                <c:formatCode>0%</c:formatCode>
                <c:ptCount val="2"/>
                <c:pt idx="0">
                  <c:v>0.227221791224894</c:v>
                </c:pt>
                <c:pt idx="1">
                  <c:v>0.145330806340455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AE4E-7D46-AE8F-E0EE432F4EF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20"/>
        <c:overlap val="100"/>
        <c:serLines>
          <c:spPr>
            <a:ln w="9525" cap="flat" cmpd="sng" algn="ctr">
              <a:solidFill>
                <a:schemeClr val="tx1">
                  <a:lumMod val="35000"/>
                  <a:lumOff val="65000"/>
                </a:schemeClr>
              </a:solidFill>
              <a:round/>
            </a:ln>
            <a:effectLst/>
          </c:spPr>
        </c:serLines>
        <c:axId val="1973296399"/>
        <c:axId val="38714528"/>
      </c:barChart>
      <c:catAx>
        <c:axId val="1973296399"/>
        <c:scaling>
          <c:orientation val="maxMin"/>
        </c:scaling>
        <c:delete val="1"/>
        <c:axPos val="l"/>
        <c:numFmt formatCode="General" sourceLinked="1"/>
        <c:majorTickMark val="none"/>
        <c:minorTickMark val="none"/>
        <c:tickLblPos val="nextTo"/>
        <c:crossAx val="38714528"/>
        <c:crosses val="autoZero"/>
        <c:auto val="1"/>
        <c:lblAlgn val="ctr"/>
        <c:lblOffset val="100"/>
        <c:noMultiLvlLbl val="0"/>
      </c:catAx>
      <c:valAx>
        <c:axId val="38714528"/>
        <c:scaling>
          <c:orientation val="minMax"/>
        </c:scaling>
        <c:delete val="1"/>
        <c:axPos val="t"/>
        <c:numFmt formatCode="0%" sourceLinked="1"/>
        <c:majorTickMark val="none"/>
        <c:minorTickMark val="none"/>
        <c:tickLblPos val="nextTo"/>
        <c:crossAx val="1973296399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200"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pPr>
      <a:endParaRPr lang="nl-NL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percentStacked"/>
        <c:varyColors val="0"/>
        <c:ser>
          <c:idx val="0"/>
          <c:order val="0"/>
          <c:tx>
            <c:strRef>
              <c:f>'3. Change in future'!$B$4</c:f>
              <c:strCache>
                <c:ptCount val="1"/>
                <c:pt idx="0">
                  <c:v>increase </c:v>
                </c:pt>
              </c:strCache>
            </c:strRef>
          </c:tx>
          <c:spPr>
            <a:solidFill>
              <a:srgbClr val="3CA848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bg1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defRPr>
                </a:pPr>
                <a:endParaRPr lang="nl-N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'3. Change in future'!$C$3:$D$3</c:f>
              <c:strCache>
                <c:ptCount val="2"/>
                <c:pt idx="0">
                  <c:v>Think</c:v>
                </c:pt>
                <c:pt idx="1">
                  <c:v>Would like</c:v>
                </c:pt>
              </c:strCache>
            </c:strRef>
          </c:cat>
          <c:val>
            <c:numRef>
              <c:f>'3. Change in future'!$C$4:$D$4</c:f>
              <c:numCache>
                <c:formatCode>0%</c:formatCode>
                <c:ptCount val="2"/>
                <c:pt idx="0">
                  <c:v>0.26790793897077803</c:v>
                </c:pt>
                <c:pt idx="1">
                  <c:v>0.58399379738111601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E4E-7D46-AE8F-E0EE432F4EF7}"/>
            </c:ext>
          </c:extLst>
        </c:ser>
        <c:ser>
          <c:idx val="1"/>
          <c:order val="1"/>
          <c:tx>
            <c:strRef>
              <c:f>'3. Change in future'!$B$5</c:f>
              <c:strCache>
                <c:ptCount val="1"/>
                <c:pt idx="0">
                  <c:v>decrease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bg1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defRPr>
                </a:pPr>
                <a:endParaRPr lang="nl-N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'3. Change in future'!$C$3:$D$3</c:f>
              <c:strCache>
                <c:ptCount val="2"/>
                <c:pt idx="0">
                  <c:v>Think</c:v>
                </c:pt>
                <c:pt idx="1">
                  <c:v>Would like</c:v>
                </c:pt>
              </c:strCache>
            </c:strRef>
          </c:cat>
          <c:val>
            <c:numRef>
              <c:f>'3. Change in future'!$C$5:$D$5</c:f>
              <c:numCache>
                <c:formatCode>0%</c:formatCode>
                <c:ptCount val="2"/>
                <c:pt idx="0">
                  <c:v>5.77536419274201E-2</c:v>
                </c:pt>
                <c:pt idx="1">
                  <c:v>7.1243969676085497E-2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E4E-7D46-AE8F-E0EE432F4EF7}"/>
            </c:ext>
          </c:extLst>
        </c:ser>
        <c:ser>
          <c:idx val="2"/>
          <c:order val="2"/>
          <c:tx>
            <c:strRef>
              <c:f>'3. Change in future'!$B$6</c:f>
              <c:strCache>
                <c:ptCount val="1"/>
                <c:pt idx="0">
                  <c:v>stay the same</c:v>
                </c:pt>
              </c:strCache>
            </c:strRef>
          </c:tx>
          <c:spPr>
            <a:solidFill>
              <a:srgbClr val="508AB6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bg1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defRPr>
                </a:pPr>
                <a:endParaRPr lang="nl-N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'3. Change in future'!$C$3:$D$3</c:f>
              <c:strCache>
                <c:ptCount val="2"/>
                <c:pt idx="0">
                  <c:v>Think</c:v>
                </c:pt>
                <c:pt idx="1">
                  <c:v>Would like</c:v>
                </c:pt>
              </c:strCache>
            </c:strRef>
          </c:cat>
          <c:val>
            <c:numRef>
              <c:f>'3. Change in future'!$C$6:$D$6</c:f>
              <c:numCache>
                <c:formatCode>0%</c:formatCode>
                <c:ptCount val="2"/>
                <c:pt idx="0">
                  <c:v>0.44711662787690698</c:v>
                </c:pt>
                <c:pt idx="1">
                  <c:v>0.199431426602343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AE4E-7D46-AE8F-E0EE432F4EF7}"/>
            </c:ext>
          </c:extLst>
        </c:ser>
        <c:ser>
          <c:idx val="3"/>
          <c:order val="3"/>
          <c:tx>
            <c:strRef>
              <c:f>'3. Change in future'!$B$7</c:f>
              <c:strCache>
                <c:ptCount val="1"/>
                <c:pt idx="0">
                  <c:v>Ddon't know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bg1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defRPr>
                </a:pPr>
                <a:endParaRPr lang="nl-N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'3. Change in future'!$C$3:$D$3</c:f>
              <c:strCache>
                <c:ptCount val="2"/>
                <c:pt idx="0">
                  <c:v>Think</c:v>
                </c:pt>
                <c:pt idx="1">
                  <c:v>Would like</c:v>
                </c:pt>
              </c:strCache>
            </c:strRef>
          </c:cat>
          <c:val>
            <c:numRef>
              <c:f>'3. Change in future'!$C$7:$D$7</c:f>
              <c:numCache>
                <c:formatCode>0%</c:formatCode>
                <c:ptCount val="2"/>
                <c:pt idx="0">
                  <c:v>0.227221791224894</c:v>
                </c:pt>
                <c:pt idx="1">
                  <c:v>0.145330806340455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AE4E-7D46-AE8F-E0EE432F4EF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20"/>
        <c:overlap val="100"/>
        <c:serLines>
          <c:spPr>
            <a:ln w="9525" cap="flat" cmpd="sng" algn="ctr">
              <a:solidFill>
                <a:schemeClr val="tx1">
                  <a:lumMod val="35000"/>
                  <a:lumOff val="65000"/>
                </a:schemeClr>
              </a:solidFill>
              <a:round/>
            </a:ln>
            <a:effectLst/>
          </c:spPr>
        </c:serLines>
        <c:axId val="1973296399"/>
        <c:axId val="38714528"/>
      </c:barChart>
      <c:catAx>
        <c:axId val="1973296399"/>
        <c:scaling>
          <c:orientation val="maxMin"/>
        </c:scaling>
        <c:delete val="1"/>
        <c:axPos val="l"/>
        <c:numFmt formatCode="General" sourceLinked="1"/>
        <c:majorTickMark val="none"/>
        <c:minorTickMark val="none"/>
        <c:tickLblPos val="nextTo"/>
        <c:crossAx val="38714528"/>
        <c:crosses val="autoZero"/>
        <c:auto val="1"/>
        <c:lblAlgn val="ctr"/>
        <c:lblOffset val="100"/>
        <c:noMultiLvlLbl val="0"/>
      </c:catAx>
      <c:valAx>
        <c:axId val="38714528"/>
        <c:scaling>
          <c:orientation val="minMax"/>
        </c:scaling>
        <c:delete val="1"/>
        <c:axPos val="t"/>
        <c:numFmt formatCode="0%" sourceLinked="1"/>
        <c:majorTickMark val="none"/>
        <c:minorTickMark val="none"/>
        <c:tickLblPos val="nextTo"/>
        <c:crossAx val="1973296399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200"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pPr>
      <a:endParaRPr lang="nl-NL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856D95-7A9D-4014-8F50-47F7BFB53C20}" type="datetimeFigureOut">
              <a:rPr lang="nl-NL" smtClean="0"/>
              <a:t>10-10-2022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8D8B1D-FEC6-480F-9DF7-C94DCB2E9E8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328831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701925" y="511175"/>
            <a:ext cx="4537075" cy="25527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8" name="Google Shape;188;p1:notes"/>
          <p:cNvSpPr txBox="1">
            <a:spLocks noGrp="1"/>
          </p:cNvSpPr>
          <p:nvPr>
            <p:ph type="body" idx="1"/>
          </p:nvPr>
        </p:nvSpPr>
        <p:spPr>
          <a:xfrm>
            <a:off x="994093" y="3234174"/>
            <a:ext cx="7952740" cy="30639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89" name="Google Shape;189;p1:notes"/>
          <p:cNvSpPr txBox="1">
            <a:spLocks noGrp="1"/>
          </p:cNvSpPr>
          <p:nvPr>
            <p:ph type="sldNum" idx="12"/>
          </p:nvPr>
        </p:nvSpPr>
        <p:spPr>
          <a:xfrm>
            <a:off x="5630891" y="6467167"/>
            <a:ext cx="4307734" cy="340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nl-NL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365378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06BCF9A-CFFE-BF4F-83D4-C1EC56A6AF82}" type="slidenum">
              <a:rPr lang="en-US" altLang="en-US" smtClean="0"/>
              <a:pPr>
                <a:defRPr/>
              </a:pPr>
              <a:t>11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7311878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8D8B1D-FEC6-480F-9DF7-C94DCB2E9E83}" type="slidenum">
              <a:rPr lang="nl-NL" smtClean="0"/>
              <a:t>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430751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8D8B1D-FEC6-480F-9DF7-C94DCB2E9E83}" type="slidenum">
              <a:rPr lang="nl-NL" smtClean="0"/>
              <a:t>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250002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6934843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06BCF9A-CFFE-BF4F-83D4-C1EC56A6AF82}" type="slidenum">
              <a:rPr lang="en-US" altLang="en-US" smtClean="0"/>
              <a:pPr>
                <a:defRPr/>
              </a:pPr>
              <a:t>6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6719581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E60CAD7-8B11-4E5A-86A4-004614F7354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0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3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24163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06BCF9A-CFFE-BF4F-83D4-C1EC56A6AF82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0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3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68200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06BCF9A-CFFE-BF4F-83D4-C1EC56A6AF82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0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3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60921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06BCF9A-CFFE-BF4F-83D4-C1EC56A6AF82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0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3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02552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Zwart (sluiten)">
  <p:cSld name="Zwart (sluiten)">
    <p:bg>
      <p:bgPr>
        <a:solidFill>
          <a:schemeClr val="dk1"/>
        </a:solidFill>
        <a:effectLst/>
      </p:bgPr>
    </p:bg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361990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520227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D32C376-830A-4742-A332-262AD8383B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2743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B9B54E3-4272-4418-A610-3AAEF6A019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96143" y="987425"/>
            <a:ext cx="6172200" cy="4873625"/>
          </a:xfrm>
        </p:spPr>
        <p:txBody>
          <a:bodyPr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10F5AC58-06E6-489B-9B13-662445EC01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2743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0208243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12FF9A5-2B93-4E5B-B9F3-01D0EC4F0A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AD4E9DE3-DEEC-4DBB-872C-4C1B48246CA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dirty="0"/>
              <a:t>Modifiez le style des sous-titres du masque</a:t>
            </a:r>
          </a:p>
        </p:txBody>
      </p:sp>
    </p:spTree>
    <p:extLst>
      <p:ext uri="{BB962C8B-B14F-4D97-AF65-F5344CB8AC3E}">
        <p14:creationId xmlns:p14="http://schemas.microsoft.com/office/powerpoint/2010/main" val="28816052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4B753CD-75D8-4052-8C9E-3F6F1FD4D4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8974" y="168484"/>
            <a:ext cx="10515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35BBF3A-ECFC-4EAA-8A09-E800E291B1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4574" y="1756802"/>
            <a:ext cx="11430000" cy="493271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41412771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390C5F4-53EC-4AFD-8D82-C9BBE6F234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9B0E33D3-8795-4785-8068-95319AAE82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42546816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7E56783-DA06-4E11-B183-5A464CF096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398641" y="1825625"/>
            <a:ext cx="5181600" cy="435133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48D2E8B0-3638-49C3-B127-C98A9B1DB0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732641" y="1825625"/>
            <a:ext cx="5181600" cy="435133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ACA031C2-AB28-4361-BA38-916A8D292D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8974" y="168484"/>
            <a:ext cx="10515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26426317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E5D7C5-DDC6-4D55-AF26-C7D68CF19A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2910" y="296300"/>
            <a:ext cx="10515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2DDF1694-643D-4ACE-A7DD-083C20D485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2910" y="1612338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123F38A1-8603-4563-891E-B4EE65170D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42910" y="2436250"/>
            <a:ext cx="5157787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092E19C5-DFA0-4538-AFD0-06BD9DA1AE4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575322" y="1612338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5E2364D2-7F83-426D-8791-6219C2E67CA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575322" y="2436250"/>
            <a:ext cx="5183188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221322389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D0DB81D-3C61-45EF-AA7B-3C494721CF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0484" y="315965"/>
            <a:ext cx="10515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244743812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8939472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D32C376-830A-4742-A332-262AD8383B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2743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B9B54E3-4272-4418-A610-3AAEF6A019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96143" y="987425"/>
            <a:ext cx="6172200" cy="4873625"/>
          </a:xfrm>
        </p:spPr>
        <p:txBody>
          <a:bodyPr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10F5AC58-06E6-489B-9B13-662445EC01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2743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7487982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4B753CD-75D8-4052-8C9E-3F6F1FD4D4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8974" y="168484"/>
            <a:ext cx="10515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35BBF3A-ECFC-4EAA-8A09-E800E291B1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4574" y="1756802"/>
            <a:ext cx="11430000" cy="493271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389738720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12FF9A5-2B93-4E5B-B9F3-01D0EC4F0A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AD4E9DE3-DEEC-4DBB-872C-4C1B48246CA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dirty="0"/>
              <a:t>Modifiez le style des sous-titres du masque</a:t>
            </a:r>
          </a:p>
        </p:txBody>
      </p:sp>
    </p:spTree>
    <p:extLst>
      <p:ext uri="{BB962C8B-B14F-4D97-AF65-F5344CB8AC3E}">
        <p14:creationId xmlns:p14="http://schemas.microsoft.com/office/powerpoint/2010/main" val="149459864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4B753CD-75D8-4052-8C9E-3F6F1FD4D4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8974" y="168484"/>
            <a:ext cx="10515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35BBF3A-ECFC-4EAA-8A09-E800E291B1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4574" y="1756802"/>
            <a:ext cx="11430000" cy="493271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183105483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390C5F4-53EC-4AFD-8D82-C9BBE6F234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9B0E33D3-8795-4785-8068-95319AAE82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10547876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7E56783-DA06-4E11-B183-5A464CF096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398641" y="1825625"/>
            <a:ext cx="5181600" cy="435133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48D2E8B0-3638-49C3-B127-C98A9B1DB0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732641" y="1825625"/>
            <a:ext cx="5181600" cy="435133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ACA031C2-AB28-4361-BA38-916A8D292D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8974" y="168484"/>
            <a:ext cx="10515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104640972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E5D7C5-DDC6-4D55-AF26-C7D68CF19A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2910" y="296300"/>
            <a:ext cx="10515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2DDF1694-643D-4ACE-A7DD-083C20D485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2910" y="1612338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123F38A1-8603-4563-891E-B4EE65170D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42910" y="2436250"/>
            <a:ext cx="5157787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092E19C5-DFA0-4538-AFD0-06BD9DA1AE4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575322" y="1612338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5E2364D2-7F83-426D-8791-6219C2E67CA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575322" y="2436250"/>
            <a:ext cx="5183188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311038750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D0DB81D-3C61-45EF-AA7B-3C494721CF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0484" y="315965"/>
            <a:ext cx="10515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165779848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1563834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D32C376-830A-4742-A332-262AD8383B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2743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B9B54E3-4272-4418-A610-3AAEF6A019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96143" y="987425"/>
            <a:ext cx="6172200" cy="4873625"/>
          </a:xfrm>
        </p:spPr>
        <p:txBody>
          <a:bodyPr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10F5AC58-06E6-489B-9B13-662445EC01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2743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80450335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eldia" type="title">
  <p:cSld name="1_Titeldia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1"/>
          <p:cNvSpPr txBox="1">
            <a:spLocks noGrp="1"/>
          </p:cNvSpPr>
          <p:nvPr>
            <p:ph type="ctrTitle"/>
          </p:nvPr>
        </p:nvSpPr>
        <p:spPr>
          <a:xfrm>
            <a:off x="710400" y="2755200"/>
            <a:ext cx="10872000" cy="8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000" tIns="0" rIns="0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Verdana"/>
              <a:buNone/>
              <a:defRPr sz="4267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1"/>
          <p:cNvSpPr txBox="1">
            <a:spLocks noGrp="1"/>
          </p:cNvSpPr>
          <p:nvPr>
            <p:ph type="subTitle" idx="1"/>
          </p:nvPr>
        </p:nvSpPr>
        <p:spPr>
          <a:xfrm>
            <a:off x="710400" y="3600000"/>
            <a:ext cx="10872000" cy="207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000" tIns="0" rIns="91425" bIns="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2000"/>
              <a:buNone/>
              <a:defRPr>
                <a:solidFill>
                  <a:schemeClr val="lt1"/>
                </a:solidFill>
              </a:defRPr>
            </a:lvl1pPr>
            <a:lvl2pPr lvl="1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nl-NL" smtClean="0"/>
              <a:pPr/>
              <a:t>‹nr.›</a:t>
            </a:fld>
            <a:endParaRPr lang="nl-NL"/>
          </a:p>
        </p:txBody>
      </p:sp>
      <p:cxnSp>
        <p:nvCxnSpPr>
          <p:cNvPr id="10" name="Rechte verbindingslijn 9">
            <a:extLst>
              <a:ext uri="{FF2B5EF4-FFF2-40B4-BE49-F238E27FC236}">
                <a16:creationId xmlns:a16="http://schemas.microsoft.com/office/drawing/2014/main" id="{FA1EA110-AE6E-2F47-BE4E-568DF7AEEAFD}"/>
              </a:ext>
            </a:extLst>
          </p:cNvPr>
          <p:cNvCxnSpPr/>
          <p:nvPr userDrawn="1"/>
        </p:nvCxnSpPr>
        <p:spPr>
          <a:xfrm>
            <a:off x="556800" y="2874000"/>
            <a:ext cx="0" cy="3984000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87133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mb dir="vert"/>
      </p:transition>
    </mc:Choice>
    <mc:Fallback xmlns="">
      <p:transition spd="slow">
        <p:comb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kst - rood">
  <p:cSld name="Tekst - rood">
    <p:bg>
      <p:bgPr>
        <a:solidFill>
          <a:schemeClr val="dk2"/>
        </a:solidFill>
        <a:effectLst/>
      </p:bgPr>
    </p:bg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32"/>
          <p:cNvSpPr txBox="1">
            <a:spLocks noGrp="1"/>
          </p:cNvSpPr>
          <p:nvPr>
            <p:ph type="title"/>
          </p:nvPr>
        </p:nvSpPr>
        <p:spPr>
          <a:xfrm>
            <a:off x="609600" y="720418"/>
            <a:ext cx="10972800" cy="6794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000" tIns="0" rIns="0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Verdana"/>
              <a:buNone/>
              <a:defRPr sz="2667" b="1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3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89497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3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F89497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lvl="1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F89497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0" lvl="2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F89497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0" lvl="3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F89497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0" lvl="4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F89497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0" lvl="5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F89497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0" lvl="6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F89497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0" lvl="7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F89497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0" lvl="8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F89497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fld id="{00000000-1234-1234-1234-123412341234}" type="slidenum">
              <a:rPr lang="nl-NL" smtClean="0"/>
              <a:pPr/>
              <a:t>‹nr.›</a:t>
            </a:fld>
            <a:endParaRPr lang="nl-NL"/>
          </a:p>
        </p:txBody>
      </p:sp>
      <p:cxnSp>
        <p:nvCxnSpPr>
          <p:cNvPr id="69" name="Google Shape;69;p32"/>
          <p:cNvCxnSpPr/>
          <p:nvPr/>
        </p:nvCxnSpPr>
        <p:spPr>
          <a:xfrm rot="5400000">
            <a:off x="-2509780" y="3789208"/>
            <a:ext cx="6137583" cy="2117"/>
          </a:xfrm>
          <a:prstGeom prst="straightConnector1">
            <a:avLst/>
          </a:prstGeom>
          <a:noFill/>
          <a:ln w="254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72" name="Google Shape;72;p32"/>
          <p:cNvSpPr txBox="1">
            <a:spLocks noGrp="1"/>
          </p:cNvSpPr>
          <p:nvPr>
            <p:ph type="body" idx="1"/>
          </p:nvPr>
        </p:nvSpPr>
        <p:spPr>
          <a:xfrm>
            <a:off x="609601" y="1557867"/>
            <a:ext cx="9912351" cy="37613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000" tIns="0" rIns="91425" bIns="0" anchor="t" anchorCtr="0">
            <a:noAutofit/>
          </a:bodyPr>
          <a:lstStyle>
            <a:lvl1pPr marL="609585" lvl="0" indent="-304792" algn="l">
              <a:spcBef>
                <a:spcPts val="0"/>
              </a:spcBef>
              <a:spcAft>
                <a:spcPts val="0"/>
              </a:spcAft>
              <a:buSzPts val="2000"/>
              <a:buNone/>
              <a:defRPr>
                <a:solidFill>
                  <a:schemeClr val="lt1"/>
                </a:solidFill>
              </a:defRPr>
            </a:lvl1pPr>
            <a:lvl2pPr marL="1219170" lvl="1" indent="-304792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/>
            </a:lvl2pPr>
            <a:lvl3pPr marL="1828754" lvl="2" indent="-304792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/>
            </a:lvl3pPr>
            <a:lvl4pPr marL="2438339" lvl="3" indent="-304792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/>
            </a:lvl4pPr>
            <a:lvl5pPr marL="3047924" lvl="4" indent="-304792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/>
            </a:lvl5pPr>
            <a:lvl6pPr marL="3657509" lvl="5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267093" lvl="6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4876678" lvl="7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5486263" lvl="8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99825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9999" y="1440000"/>
            <a:ext cx="11280000" cy="460800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80000" y="359999"/>
            <a:ext cx="10080000" cy="86400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normAutofit/>
          </a:bodyPr>
          <a:lstStyle>
            <a:lvl1pPr>
              <a:defRPr sz="3200"/>
            </a:lvl1pPr>
          </a:lstStyle>
          <a:p>
            <a:pPr lvl="0"/>
            <a:r>
              <a:rPr lang="en-GB" altLang="en-US"/>
              <a:t>Click to edit Master title style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97023968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 met lijn - rood">
  <p:cSld name="Titel met lijn - rood">
    <p:bg>
      <p:bgPr>
        <a:solidFill>
          <a:schemeClr val="dk2"/>
        </a:solidFill>
        <a:effectLst/>
      </p:bgPr>
    </p:bg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35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89497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35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35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F89497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lvl="1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F89497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0" lvl="2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F89497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0" lvl="3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F89497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0" lvl="4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F89497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0" lvl="5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F89497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0" lvl="6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F89497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0" lvl="7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F89497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0" lvl="8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F89497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fld id="{00000000-1234-1234-1234-123412341234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90" name="Google Shape;90;p35"/>
          <p:cNvSpPr txBox="1">
            <a:spLocks noGrp="1"/>
          </p:cNvSpPr>
          <p:nvPr>
            <p:ph type="title"/>
          </p:nvPr>
        </p:nvSpPr>
        <p:spPr>
          <a:xfrm>
            <a:off x="609600" y="720417"/>
            <a:ext cx="10972800" cy="68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000" tIns="0" rIns="0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Verdana"/>
              <a:buNone/>
              <a:defRPr sz="2667" b="1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91" name="Google Shape;91;p35"/>
          <p:cNvCxnSpPr/>
          <p:nvPr/>
        </p:nvCxnSpPr>
        <p:spPr>
          <a:xfrm rot="5400000">
            <a:off x="-2509780" y="3789208"/>
            <a:ext cx="6137583" cy="2117"/>
          </a:xfrm>
          <a:prstGeom prst="straightConnector1">
            <a:avLst/>
          </a:prstGeom>
          <a:noFill/>
          <a:ln w="254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1023772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etitel" type="secHead">
  <p:cSld name="Sectietitel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36"/>
          <p:cNvSpPr txBox="1">
            <a:spLocks noGrp="1"/>
          </p:cNvSpPr>
          <p:nvPr>
            <p:ph type="title"/>
          </p:nvPr>
        </p:nvSpPr>
        <p:spPr>
          <a:xfrm>
            <a:off x="609601" y="3713021"/>
            <a:ext cx="10716684" cy="926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000" tIns="0" rIns="0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Verdana"/>
              <a:buNone/>
              <a:defRPr sz="4267" b="1" cap="none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p36"/>
          <p:cNvSpPr txBox="1">
            <a:spLocks noGrp="1"/>
          </p:cNvSpPr>
          <p:nvPr>
            <p:ph type="body" idx="1"/>
          </p:nvPr>
        </p:nvSpPr>
        <p:spPr>
          <a:xfrm>
            <a:off x="609601" y="4750130"/>
            <a:ext cx="10716684" cy="5873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000" tIns="0" rIns="91425" bIns="0" anchor="t" anchorCtr="0">
            <a:noAutofit/>
          </a:bodyPr>
          <a:lstStyle>
            <a:lvl1pPr marL="609585" lvl="0" indent="-304792" algn="l">
              <a:spcBef>
                <a:spcPts val="0"/>
              </a:spcBef>
              <a:spcAft>
                <a:spcPts val="0"/>
              </a:spcAft>
              <a:buSzPts val="2000"/>
              <a:buNone/>
              <a:defRPr sz="2667">
                <a:solidFill>
                  <a:schemeClr val="dk1"/>
                </a:solidFill>
              </a:defRPr>
            </a:lvl1pPr>
            <a:lvl2pPr marL="1219170" lvl="1" indent="-304792" algn="l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2400">
                <a:solidFill>
                  <a:srgbClr val="888888"/>
                </a:solidFill>
              </a:defRPr>
            </a:lvl2pPr>
            <a:lvl3pPr marL="1828754" lvl="2" indent="-304792" algn="l">
              <a:spcBef>
                <a:spcPts val="427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2133">
                <a:solidFill>
                  <a:srgbClr val="888888"/>
                </a:solidFill>
              </a:defRPr>
            </a:lvl3pPr>
            <a:lvl4pPr marL="2438339" lvl="3" indent="-304792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867">
                <a:solidFill>
                  <a:srgbClr val="888888"/>
                </a:solidFill>
              </a:defRPr>
            </a:lvl4pPr>
            <a:lvl5pPr marL="3047924" lvl="4" indent="-304792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867">
                <a:solidFill>
                  <a:srgbClr val="888888"/>
                </a:solidFill>
              </a:defRPr>
            </a:lvl5pPr>
            <a:lvl6pPr marL="3657509" lvl="5" indent="-304792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867">
                <a:solidFill>
                  <a:srgbClr val="888888"/>
                </a:solidFill>
              </a:defRPr>
            </a:lvl6pPr>
            <a:lvl7pPr marL="4267093" lvl="6" indent="-304792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867">
                <a:solidFill>
                  <a:srgbClr val="888888"/>
                </a:solidFill>
              </a:defRPr>
            </a:lvl7pPr>
            <a:lvl8pPr marL="4876678" lvl="7" indent="-304792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867">
                <a:solidFill>
                  <a:srgbClr val="888888"/>
                </a:solidFill>
              </a:defRPr>
            </a:lvl8pPr>
            <a:lvl9pPr marL="5486263" lvl="8" indent="-304792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867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7" name="Google Shape;97;p36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36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36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nl-NL" smtClean="0"/>
              <a:pPr/>
              <a:t>‹nr.›</a:t>
            </a:fld>
            <a:endParaRPr lang="nl-NL"/>
          </a:p>
        </p:txBody>
      </p:sp>
      <p:cxnSp>
        <p:nvCxnSpPr>
          <p:cNvPr id="101" name="Google Shape;101;p36"/>
          <p:cNvCxnSpPr/>
          <p:nvPr/>
        </p:nvCxnSpPr>
        <p:spPr>
          <a:xfrm>
            <a:off x="557953" y="3823855"/>
            <a:ext cx="0" cy="3035203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439675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6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96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6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6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6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7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96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80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96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9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96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Sectietitel">
  <p:cSld name="1_Sectietitel">
    <p:bg>
      <p:bgPr>
        <a:solidFill>
          <a:schemeClr val="dk2"/>
        </a:solid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37"/>
          <p:cNvSpPr txBox="1">
            <a:spLocks noGrp="1"/>
          </p:cNvSpPr>
          <p:nvPr>
            <p:ph type="title"/>
          </p:nvPr>
        </p:nvSpPr>
        <p:spPr>
          <a:xfrm>
            <a:off x="609601" y="3713021"/>
            <a:ext cx="10716684" cy="926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000" tIns="0" rIns="0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Verdana"/>
              <a:buNone/>
              <a:defRPr sz="4267" b="1" cap="none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37"/>
          <p:cNvSpPr txBox="1">
            <a:spLocks noGrp="1"/>
          </p:cNvSpPr>
          <p:nvPr>
            <p:ph type="body" idx="1"/>
          </p:nvPr>
        </p:nvSpPr>
        <p:spPr>
          <a:xfrm>
            <a:off x="609601" y="4750130"/>
            <a:ext cx="10716684" cy="5873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000" tIns="0" rIns="91425" bIns="0" anchor="t" anchorCtr="0">
            <a:noAutofit/>
          </a:bodyPr>
          <a:lstStyle>
            <a:lvl1pPr marL="609585" lvl="0" indent="-304792" algn="l">
              <a:spcBef>
                <a:spcPts val="0"/>
              </a:spcBef>
              <a:spcAft>
                <a:spcPts val="0"/>
              </a:spcAft>
              <a:buSzPts val="2000"/>
              <a:buNone/>
              <a:defRPr sz="2667">
                <a:solidFill>
                  <a:schemeClr val="lt1"/>
                </a:solidFill>
              </a:defRPr>
            </a:lvl1pPr>
            <a:lvl2pPr marL="1219170" lvl="1" indent="-304792" algn="l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2400">
                <a:solidFill>
                  <a:srgbClr val="888888"/>
                </a:solidFill>
              </a:defRPr>
            </a:lvl2pPr>
            <a:lvl3pPr marL="1828754" lvl="2" indent="-304792" algn="l">
              <a:spcBef>
                <a:spcPts val="427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2133">
                <a:solidFill>
                  <a:srgbClr val="888888"/>
                </a:solidFill>
              </a:defRPr>
            </a:lvl3pPr>
            <a:lvl4pPr marL="2438339" lvl="3" indent="-304792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867">
                <a:solidFill>
                  <a:srgbClr val="888888"/>
                </a:solidFill>
              </a:defRPr>
            </a:lvl4pPr>
            <a:lvl5pPr marL="3047924" lvl="4" indent="-304792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867">
                <a:solidFill>
                  <a:srgbClr val="888888"/>
                </a:solidFill>
              </a:defRPr>
            </a:lvl5pPr>
            <a:lvl6pPr marL="3657509" lvl="5" indent="-304792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867">
                <a:solidFill>
                  <a:srgbClr val="888888"/>
                </a:solidFill>
              </a:defRPr>
            </a:lvl6pPr>
            <a:lvl7pPr marL="4267093" lvl="6" indent="-304792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867">
                <a:solidFill>
                  <a:srgbClr val="888888"/>
                </a:solidFill>
              </a:defRPr>
            </a:lvl7pPr>
            <a:lvl8pPr marL="4876678" lvl="7" indent="-304792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867">
                <a:solidFill>
                  <a:srgbClr val="888888"/>
                </a:solidFill>
              </a:defRPr>
            </a:lvl8pPr>
            <a:lvl9pPr marL="5486263" lvl="8" indent="-304792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867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05" name="Google Shape;105;p37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89497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37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37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F89497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lvl="1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F89497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0" lvl="2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F89497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0" lvl="3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F89497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0" lvl="4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F89497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0" lvl="5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F89497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0" lvl="6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F89497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0" lvl="7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F89497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0" lvl="8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F89497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fld id="{00000000-1234-1234-1234-123412341234}" type="slidenum">
              <a:rPr lang="nl-NL" smtClean="0"/>
              <a:pPr/>
              <a:t>‹nr.›</a:t>
            </a:fld>
            <a:endParaRPr lang="nl-NL"/>
          </a:p>
        </p:txBody>
      </p:sp>
      <p:cxnSp>
        <p:nvCxnSpPr>
          <p:cNvPr id="108" name="Google Shape;108;p37"/>
          <p:cNvCxnSpPr/>
          <p:nvPr/>
        </p:nvCxnSpPr>
        <p:spPr>
          <a:xfrm>
            <a:off x="557953" y="3823855"/>
            <a:ext cx="0" cy="3035203"/>
          </a:xfrm>
          <a:prstGeom prst="straightConnector1">
            <a:avLst/>
          </a:prstGeom>
          <a:noFill/>
          <a:ln w="254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2653386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4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4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4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4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4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7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04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80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04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9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04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ee objecten" type="twoObj">
  <p:cSld name="Twee objecten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38"/>
          <p:cNvSpPr txBox="1">
            <a:spLocks noGrp="1"/>
          </p:cNvSpPr>
          <p:nvPr>
            <p:ph type="title"/>
          </p:nvPr>
        </p:nvSpPr>
        <p:spPr>
          <a:xfrm>
            <a:off x="609600" y="720418"/>
            <a:ext cx="10972800" cy="7442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000" tIns="0" rIns="0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13" name="Google Shape;113;p38"/>
          <p:cNvSpPr txBox="1">
            <a:spLocks noGrp="1"/>
          </p:cNvSpPr>
          <p:nvPr>
            <p:ph type="body" idx="1"/>
          </p:nvPr>
        </p:nvSpPr>
        <p:spPr>
          <a:xfrm>
            <a:off x="609599" y="1560000"/>
            <a:ext cx="5494319" cy="43855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000" tIns="0" rIns="91425" bIns="0" anchor="t" anchorCtr="0">
            <a:normAutofit/>
          </a:bodyPr>
          <a:lstStyle>
            <a:lvl1pPr marL="609585" lvl="0" indent="-474121" algn="l">
              <a:spcBef>
                <a:spcPts val="0"/>
              </a:spcBef>
              <a:spcAft>
                <a:spcPts val="0"/>
              </a:spcAft>
              <a:buSzPts val="2000"/>
              <a:buChar char="•"/>
              <a:defRPr sz="2667"/>
            </a:lvl1pPr>
            <a:lvl2pPr marL="1219170" lvl="1" indent="-474121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667"/>
            </a:lvl2pPr>
            <a:lvl3pPr marL="1828754" lvl="2" indent="-474121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667"/>
            </a:lvl3pPr>
            <a:lvl4pPr marL="2438339" lvl="3" indent="-474121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667"/>
            </a:lvl4pPr>
            <a:lvl5pPr marL="3047924" lvl="4" indent="-474121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667"/>
            </a:lvl5pPr>
            <a:lvl6pPr marL="3657509" lvl="5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2400"/>
            </a:lvl6pPr>
            <a:lvl7pPr marL="4267093" lvl="6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2400"/>
            </a:lvl7pPr>
            <a:lvl8pPr marL="4876678" lvl="7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2400"/>
            </a:lvl8pPr>
            <a:lvl9pPr marL="5486263" lvl="8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2400"/>
            </a:lvl9pPr>
          </a:lstStyle>
          <a:p>
            <a:endParaRPr/>
          </a:p>
        </p:txBody>
      </p:sp>
      <p:sp>
        <p:nvSpPr>
          <p:cNvPr id="114" name="Google Shape;114;p38"/>
          <p:cNvSpPr txBox="1">
            <a:spLocks noGrp="1"/>
          </p:cNvSpPr>
          <p:nvPr>
            <p:ph type="body" idx="2"/>
          </p:nvPr>
        </p:nvSpPr>
        <p:spPr>
          <a:xfrm>
            <a:off x="6293923" y="1560000"/>
            <a:ext cx="5288476" cy="43855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000" tIns="0" rIns="91425" bIns="0" anchor="t" anchorCtr="0">
            <a:normAutofit/>
          </a:bodyPr>
          <a:lstStyle>
            <a:lvl1pPr marL="609585" lvl="0" indent="-474121" algn="l">
              <a:spcBef>
                <a:spcPts val="0"/>
              </a:spcBef>
              <a:spcAft>
                <a:spcPts val="0"/>
              </a:spcAft>
              <a:buSzPts val="2000"/>
              <a:buChar char="•"/>
              <a:defRPr sz="2667"/>
            </a:lvl1pPr>
            <a:lvl2pPr marL="1219170" lvl="1" indent="-474121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667"/>
            </a:lvl2pPr>
            <a:lvl3pPr marL="1828754" lvl="2" indent="-474121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667"/>
            </a:lvl3pPr>
            <a:lvl4pPr marL="2438339" lvl="3" indent="-474121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667"/>
            </a:lvl4pPr>
            <a:lvl5pPr marL="3047924" lvl="4" indent="-474121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667"/>
            </a:lvl5pPr>
            <a:lvl6pPr marL="3657509" lvl="5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2400"/>
            </a:lvl6pPr>
            <a:lvl7pPr marL="4267093" lvl="6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2400"/>
            </a:lvl7pPr>
            <a:lvl8pPr marL="4876678" lvl="7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2400"/>
            </a:lvl8pPr>
            <a:lvl9pPr marL="5486263" lvl="8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2400"/>
            </a:lvl9pPr>
          </a:lstStyle>
          <a:p>
            <a:endParaRPr/>
          </a:p>
        </p:txBody>
      </p:sp>
      <p:sp>
        <p:nvSpPr>
          <p:cNvPr id="115" name="Google Shape;115;p38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38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38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nl-NL" smtClean="0"/>
              <a:pPr/>
              <a:t>‹nr.›</a:t>
            </a:fld>
            <a:endParaRPr lang="nl-NL"/>
          </a:p>
        </p:txBody>
      </p:sp>
      <p:cxnSp>
        <p:nvCxnSpPr>
          <p:cNvPr id="10" name="Rechte verbindingslijn 9">
            <a:extLst>
              <a:ext uri="{FF2B5EF4-FFF2-40B4-BE49-F238E27FC236}">
                <a16:creationId xmlns:a16="http://schemas.microsoft.com/office/drawing/2014/main" id="{5F9E79C7-CC56-AF46-AE11-CA86AFC067E3}"/>
              </a:ext>
            </a:extLst>
          </p:cNvPr>
          <p:cNvCxnSpPr>
            <a:cxnSpLocks/>
          </p:cNvCxnSpPr>
          <p:nvPr userDrawn="1"/>
        </p:nvCxnSpPr>
        <p:spPr>
          <a:xfrm>
            <a:off x="527773" y="720418"/>
            <a:ext cx="1" cy="6140756"/>
          </a:xfrm>
          <a:prstGeom prst="line">
            <a:avLst/>
          </a:prstGeom>
          <a:ln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37101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gelijking" type="twoTxTwoObj">
  <p:cSld name="Vergelijking"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39"/>
          <p:cNvSpPr txBox="1">
            <a:spLocks noGrp="1"/>
          </p:cNvSpPr>
          <p:nvPr>
            <p:ph type="title"/>
          </p:nvPr>
        </p:nvSpPr>
        <p:spPr>
          <a:xfrm>
            <a:off x="609600" y="720000"/>
            <a:ext cx="10972800" cy="68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000" tIns="0" rIns="0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Verdana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22" name="Google Shape;122;p39"/>
          <p:cNvSpPr txBox="1">
            <a:spLocks noGrp="1"/>
          </p:cNvSpPr>
          <p:nvPr>
            <p:ph type="body" idx="1"/>
          </p:nvPr>
        </p:nvSpPr>
        <p:spPr>
          <a:xfrm>
            <a:off x="609600" y="1560001"/>
            <a:ext cx="5386917" cy="545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000" tIns="0" rIns="91425" bIns="0" anchor="b" anchorCtr="0">
            <a:noAutofit/>
          </a:bodyPr>
          <a:lstStyle>
            <a:lvl1pPr marL="609585" lvl="0" indent="-304792" algn="l">
              <a:spcBef>
                <a:spcPts val="0"/>
              </a:spcBef>
              <a:spcAft>
                <a:spcPts val="0"/>
              </a:spcAft>
              <a:buSzPts val="1700"/>
              <a:buNone/>
              <a:defRPr sz="2267" b="1">
                <a:solidFill>
                  <a:schemeClr val="dk2"/>
                </a:solidFill>
              </a:defRPr>
            </a:lvl1pPr>
            <a:lvl2pPr marL="1219170" lvl="1" indent="-304792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/>
            </a:lvl2pPr>
            <a:lvl3pPr marL="1828754" lvl="2" indent="-304792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 b="1"/>
            </a:lvl3pPr>
            <a:lvl4pPr marL="2438339" lvl="3" indent="-30479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 b="1"/>
            </a:lvl4pPr>
            <a:lvl5pPr marL="3047924" lvl="4" indent="-30479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 b="1"/>
            </a:lvl5pPr>
            <a:lvl6pPr marL="3657509" lvl="5" indent="-30479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 b="1"/>
            </a:lvl6pPr>
            <a:lvl7pPr marL="4267093" lvl="6" indent="-30479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 b="1"/>
            </a:lvl7pPr>
            <a:lvl8pPr marL="4876678" lvl="7" indent="-30479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 b="1"/>
            </a:lvl8pPr>
            <a:lvl9pPr marL="5486263" lvl="8" indent="-30479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 b="1"/>
            </a:lvl9pPr>
          </a:lstStyle>
          <a:p>
            <a:endParaRPr/>
          </a:p>
        </p:txBody>
      </p:sp>
      <p:sp>
        <p:nvSpPr>
          <p:cNvPr id="123" name="Google Shape;123;p39"/>
          <p:cNvSpPr txBox="1">
            <a:spLocks noGrp="1"/>
          </p:cNvSpPr>
          <p:nvPr>
            <p:ph type="body" idx="2"/>
          </p:nvPr>
        </p:nvSpPr>
        <p:spPr>
          <a:xfrm>
            <a:off x="609600" y="2193368"/>
            <a:ext cx="5386917" cy="37126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000" tIns="0" rIns="91425" bIns="0" anchor="t" anchorCtr="0">
            <a:normAutofit/>
          </a:bodyPr>
          <a:lstStyle>
            <a:lvl1pPr marL="609585" lvl="0" indent="-457189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2400"/>
            </a:lvl1pPr>
            <a:lvl2pPr marL="1219170" lvl="1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2400"/>
            </a:lvl2pPr>
            <a:lvl3pPr marL="1828754" lvl="2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2400"/>
            </a:lvl3pPr>
            <a:lvl4pPr marL="2438339" lvl="3" indent="-474121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667"/>
            </a:lvl4pPr>
            <a:lvl5pPr marL="3047924" lvl="4" indent="-474121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667"/>
            </a:lvl5pPr>
            <a:lvl6pPr marL="3657509" lvl="5" indent="-440256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2133"/>
            </a:lvl6pPr>
            <a:lvl7pPr marL="4267093" lvl="6" indent="-440256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2133"/>
            </a:lvl7pPr>
            <a:lvl8pPr marL="4876678" lvl="7" indent="-440256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2133"/>
            </a:lvl8pPr>
            <a:lvl9pPr marL="5486263" lvl="8" indent="-440256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2133"/>
            </a:lvl9pPr>
          </a:lstStyle>
          <a:p>
            <a:endParaRPr/>
          </a:p>
        </p:txBody>
      </p:sp>
      <p:sp>
        <p:nvSpPr>
          <p:cNvPr id="124" name="Google Shape;124;p39"/>
          <p:cNvSpPr txBox="1">
            <a:spLocks noGrp="1"/>
          </p:cNvSpPr>
          <p:nvPr>
            <p:ph type="body" idx="3"/>
          </p:nvPr>
        </p:nvSpPr>
        <p:spPr>
          <a:xfrm>
            <a:off x="6193369" y="1560001"/>
            <a:ext cx="5389033" cy="545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000" tIns="0" rIns="91425" bIns="0" anchor="b" anchorCtr="0">
            <a:noAutofit/>
          </a:bodyPr>
          <a:lstStyle>
            <a:lvl1pPr marL="609585" lvl="0" indent="-304792" algn="l">
              <a:spcBef>
                <a:spcPts val="0"/>
              </a:spcBef>
              <a:spcAft>
                <a:spcPts val="0"/>
              </a:spcAft>
              <a:buSzPts val="1700"/>
              <a:buNone/>
              <a:defRPr sz="2267" b="1">
                <a:solidFill>
                  <a:schemeClr val="dk2"/>
                </a:solidFill>
              </a:defRPr>
            </a:lvl1pPr>
            <a:lvl2pPr marL="1219170" lvl="1" indent="-304792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/>
            </a:lvl2pPr>
            <a:lvl3pPr marL="1828754" lvl="2" indent="-304792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 b="1"/>
            </a:lvl3pPr>
            <a:lvl4pPr marL="2438339" lvl="3" indent="-30479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 b="1"/>
            </a:lvl4pPr>
            <a:lvl5pPr marL="3047924" lvl="4" indent="-30479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 b="1"/>
            </a:lvl5pPr>
            <a:lvl6pPr marL="3657509" lvl="5" indent="-30479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 b="1"/>
            </a:lvl6pPr>
            <a:lvl7pPr marL="4267093" lvl="6" indent="-30479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 b="1"/>
            </a:lvl7pPr>
            <a:lvl8pPr marL="4876678" lvl="7" indent="-30479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 b="1"/>
            </a:lvl8pPr>
            <a:lvl9pPr marL="5486263" lvl="8" indent="-30479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 b="1"/>
            </a:lvl9pPr>
          </a:lstStyle>
          <a:p>
            <a:endParaRPr/>
          </a:p>
        </p:txBody>
      </p:sp>
      <p:sp>
        <p:nvSpPr>
          <p:cNvPr id="125" name="Google Shape;125;p39"/>
          <p:cNvSpPr txBox="1">
            <a:spLocks noGrp="1"/>
          </p:cNvSpPr>
          <p:nvPr>
            <p:ph type="body" idx="4"/>
          </p:nvPr>
        </p:nvSpPr>
        <p:spPr>
          <a:xfrm>
            <a:off x="6193369" y="2193369"/>
            <a:ext cx="5389033" cy="37126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000" tIns="0" rIns="91425" bIns="0" anchor="t" anchorCtr="0">
            <a:normAutofit/>
          </a:bodyPr>
          <a:lstStyle>
            <a:lvl1pPr marL="609585" lvl="0" indent="-457189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2400"/>
            </a:lvl1pPr>
            <a:lvl2pPr marL="1219170" lvl="1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2400"/>
            </a:lvl2pPr>
            <a:lvl3pPr marL="1828754" lvl="2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2400"/>
            </a:lvl3pPr>
            <a:lvl4pPr marL="2438339" lvl="3" indent="-474121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667"/>
            </a:lvl4pPr>
            <a:lvl5pPr marL="3047924" lvl="4" indent="-474121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667"/>
            </a:lvl5pPr>
            <a:lvl6pPr marL="3657509" lvl="5" indent="-440256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2133"/>
            </a:lvl6pPr>
            <a:lvl7pPr marL="4267093" lvl="6" indent="-440256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2133"/>
            </a:lvl7pPr>
            <a:lvl8pPr marL="4876678" lvl="7" indent="-440256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2133"/>
            </a:lvl8pPr>
            <a:lvl9pPr marL="5486263" lvl="8" indent="-440256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2133"/>
            </a:lvl9pPr>
          </a:lstStyle>
          <a:p>
            <a:endParaRPr/>
          </a:p>
        </p:txBody>
      </p:sp>
      <p:sp>
        <p:nvSpPr>
          <p:cNvPr id="126" name="Google Shape;126;p39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39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" name="Google Shape;128;p39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nl-NL" smtClean="0"/>
              <a:pPr/>
              <a:t>‹nr.›</a:t>
            </a:fld>
            <a:endParaRPr lang="nl-NL"/>
          </a:p>
        </p:txBody>
      </p:sp>
      <p:cxnSp>
        <p:nvCxnSpPr>
          <p:cNvPr id="12" name="Rechte verbindingslijn 11">
            <a:extLst>
              <a:ext uri="{FF2B5EF4-FFF2-40B4-BE49-F238E27FC236}">
                <a16:creationId xmlns:a16="http://schemas.microsoft.com/office/drawing/2014/main" id="{5F449A04-601D-7346-A697-190A7D300E7D}"/>
              </a:ext>
            </a:extLst>
          </p:cNvPr>
          <p:cNvCxnSpPr>
            <a:cxnSpLocks/>
          </p:cNvCxnSpPr>
          <p:nvPr userDrawn="1"/>
        </p:nvCxnSpPr>
        <p:spPr>
          <a:xfrm>
            <a:off x="527773" y="720418"/>
            <a:ext cx="1" cy="6140756"/>
          </a:xfrm>
          <a:prstGeom prst="line">
            <a:avLst/>
          </a:prstGeom>
          <a:ln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35488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2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2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2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2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2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2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22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22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23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23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23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23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23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23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23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23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24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24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24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24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24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24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24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124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1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125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125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125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125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125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125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125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125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Zwart (sluiten)">
  <p:cSld name="Zwart (sluiten)">
    <p:bg>
      <p:bgPr>
        <a:solidFill>
          <a:schemeClr val="dk1"/>
        </a:solidFill>
        <a:effectLst/>
      </p:bgPr>
    </p:bg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7613651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4B753CD-75D8-4052-8C9E-3F6F1FD4D4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8974" y="168484"/>
            <a:ext cx="10515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35BBF3A-ECFC-4EAA-8A09-E800E291B1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4574" y="1756802"/>
            <a:ext cx="11430000" cy="493271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218340537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bg>
      <p:bgPr>
        <a:solidFill>
          <a:srgbClr val="27455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440000" y="2700001"/>
            <a:ext cx="9120000" cy="574516"/>
          </a:xfrm>
        </p:spPr>
        <p:txBody>
          <a:bodyPr>
            <a:spAutoFit/>
          </a:bodyPr>
          <a:lstStyle>
            <a:lvl1pPr>
              <a:defRPr sz="3733" b="0" i="0">
                <a:solidFill>
                  <a:schemeClr val="bg1"/>
                </a:solidFill>
                <a:latin typeface="+mj-lt"/>
                <a:ea typeface="Open Sans Condensed Light" panose="020B0306030504020204" pitchFamily="34" charset="0"/>
                <a:cs typeface="Open Sans Condensed Light" panose="020B0306030504020204" pitchFamily="34" charset="0"/>
              </a:defRPr>
            </a:lvl1pPr>
          </a:lstStyle>
          <a:p>
            <a:pPr lvl="0"/>
            <a:r>
              <a:rPr lang="en-GB" noProof="0"/>
              <a:t>Click to edit Master title style</a:t>
            </a:r>
            <a:endParaRPr lang="en-US" noProof="0" dirty="0"/>
          </a:p>
        </p:txBody>
      </p:sp>
      <p:sp>
        <p:nvSpPr>
          <p:cNvPr id="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440000" y="3600000"/>
            <a:ext cx="9120000" cy="795339"/>
          </a:xfrm>
        </p:spPr>
        <p:txBody>
          <a:bodyPr>
            <a:normAutofit/>
          </a:bodyPr>
          <a:lstStyle>
            <a:lvl1pPr>
              <a:lnSpc>
                <a:spcPts val="2667"/>
              </a:lnSpc>
              <a:spcAft>
                <a:spcPct val="0"/>
              </a:spcAft>
              <a:defRPr sz="2667" b="0" i="0">
                <a:solidFill>
                  <a:schemeClr val="bg1">
                    <a:lumMod val="85000"/>
                    <a:alpha val="80000"/>
                  </a:schemeClr>
                </a:solidFill>
                <a:latin typeface="+mj-lt"/>
                <a:ea typeface="Open Sans Condensed Light" panose="020B0306030504020204" pitchFamily="34" charset="0"/>
                <a:cs typeface="Open Sans Condensed Light" panose="020B0306030504020204" pitchFamily="34" charset="0"/>
              </a:defRPr>
            </a:lvl1pPr>
          </a:lstStyle>
          <a:p>
            <a:pPr lvl="0"/>
            <a:r>
              <a:rPr lang="en-GB" noProof="0"/>
              <a:t>Click to edit Master subtitle style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71679253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9999" y="1440000"/>
            <a:ext cx="11280000" cy="460800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80000" y="359999"/>
            <a:ext cx="10080000" cy="86400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normAutofit/>
          </a:bodyPr>
          <a:lstStyle>
            <a:lvl1pPr>
              <a:defRPr sz="3200"/>
            </a:lvl1pPr>
          </a:lstStyle>
          <a:p>
            <a:pPr lvl="0"/>
            <a:r>
              <a:rPr lang="en-GB" altLang="en-US"/>
              <a:t>Click to edit Master title style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79910818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80000" y="359999"/>
            <a:ext cx="10080000" cy="86400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normAutofit/>
          </a:bodyPr>
          <a:lstStyle>
            <a:lvl1pPr>
              <a:defRPr sz="3200"/>
            </a:lvl1pPr>
          </a:lstStyle>
          <a:p>
            <a:pPr lvl="0"/>
            <a:r>
              <a:rPr lang="en-GB" altLang="en-US"/>
              <a:t>Click to edit Master title style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7358515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12FF9A5-2B93-4E5B-B9F3-01D0EC4F0A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AD4E9DE3-DEEC-4DBB-872C-4C1B48246CA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dirty="0"/>
              <a:t>Modifiez le style des sous-titres du masque</a:t>
            </a:r>
          </a:p>
        </p:txBody>
      </p:sp>
    </p:spTree>
    <p:extLst>
      <p:ext uri="{BB962C8B-B14F-4D97-AF65-F5344CB8AC3E}">
        <p14:creationId xmlns:p14="http://schemas.microsoft.com/office/powerpoint/2010/main" val="7269646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onten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79999" y="360000"/>
            <a:ext cx="10416000" cy="558000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1487008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+ footer and slide 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565172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7383093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slide no only - no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3">
            <a:extLst>
              <a:ext uri="{FF2B5EF4-FFF2-40B4-BE49-F238E27FC236}">
                <a16:creationId xmlns:a16="http://schemas.microsoft.com/office/drawing/2014/main" id="{9F1BEE5C-26C8-1F44-A0BD-E3EE5441CC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78067" y="359833"/>
            <a:ext cx="916517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/>
            <a:fld id="{4597DC64-A018-4347-AEE4-BF31534F070B}" type="slidenum">
              <a:rPr lang="en-US" altLang="en-US" sz="3200">
                <a:solidFill>
                  <a:srgbClr val="BFBFBF"/>
                </a:solidFill>
                <a:latin typeface="Open Sans Condensed Light" panose="020B0306030504020204" pitchFamily="34" charset="0"/>
              </a:rPr>
              <a:pPr algn="r"/>
              <a:t>‹nr.›</a:t>
            </a:fld>
            <a:endParaRPr lang="en-GB" altLang="en-US" sz="3200">
              <a:solidFill>
                <a:srgbClr val="BFBFBF"/>
              </a:solidFill>
              <a:latin typeface="Open Sans Condensed Light" panose="020B0306030504020204" pitchFamily="34" charset="0"/>
            </a:endParaRPr>
          </a:p>
        </p:txBody>
      </p:sp>
      <p:sp>
        <p:nvSpPr>
          <p:cNvPr id="4" name="Title Placeholder 3">
            <a:extLst>
              <a:ext uri="{FF2B5EF4-FFF2-40B4-BE49-F238E27FC236}">
                <a16:creationId xmlns:a16="http://schemas.microsoft.com/office/drawing/2014/main" id="{99A98B9D-4775-E64D-A2F5-047CCC13DC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78067" y="359833"/>
            <a:ext cx="916517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/>
            <a:fld id="{B119C650-07EA-3D49-8198-16D3170DDD2A}" type="slidenum">
              <a:rPr lang="en-US" altLang="en-US" sz="3200">
                <a:solidFill>
                  <a:srgbClr val="BFBFBF"/>
                </a:solidFill>
                <a:latin typeface="Open Sans Condensed Light" panose="020B0306030504020204" pitchFamily="34" charset="0"/>
              </a:rPr>
              <a:pPr algn="r"/>
              <a:t>‹nr.›</a:t>
            </a:fld>
            <a:endParaRPr lang="en-GB" altLang="en-US" sz="3200">
              <a:solidFill>
                <a:srgbClr val="BFBFBF"/>
              </a:solidFill>
              <a:latin typeface="Open Sans Condensed Light" panose="020B0306030504020204" pitchFamily="34" charset="0"/>
            </a:endParaRPr>
          </a:p>
        </p:txBody>
      </p:sp>
      <p:sp>
        <p:nvSpPr>
          <p:cNvPr id="2" name="Title Placeholder 3"/>
          <p:cNvSpPr>
            <a:spLocks noGrp="1"/>
          </p:cNvSpPr>
          <p:nvPr>
            <p:ph type="title"/>
          </p:nvPr>
        </p:nvSpPr>
        <p:spPr>
          <a:xfrm>
            <a:off x="480000" y="360000"/>
            <a:ext cx="10080000" cy="864000"/>
          </a:xfrm>
          <a:prstGeom prst="rect">
            <a:avLst/>
          </a:prstGeom>
          <a:noFill/>
        </p:spPr>
        <p:txBody>
          <a:bodyPr rtlCol="0">
            <a:normAutofit/>
          </a:bodyPr>
          <a:lstStyle/>
          <a:p>
            <a:r>
              <a:rPr lang="en-GB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8535174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bg>
      <p:bgPr>
        <a:solidFill>
          <a:srgbClr val="27455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440000" y="2700000"/>
            <a:ext cx="9120000" cy="492443"/>
          </a:xfrm>
        </p:spPr>
        <p:txBody>
          <a:bodyPr>
            <a:spAutoFit/>
          </a:bodyPr>
          <a:lstStyle>
            <a:lvl1pPr>
              <a:defRPr sz="3200" b="0" i="0">
                <a:solidFill>
                  <a:schemeClr val="bg1"/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defRPr>
            </a:lvl1pPr>
          </a:lstStyle>
          <a:p>
            <a:pPr lvl="0"/>
            <a:r>
              <a:rPr lang="en-GB" noProof="0"/>
              <a:t>Click to edit Master title style</a:t>
            </a:r>
            <a:endParaRPr lang="en-US" noProof="0" dirty="0"/>
          </a:p>
        </p:txBody>
      </p:sp>
      <p:sp>
        <p:nvSpPr>
          <p:cNvPr id="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440000" y="3600000"/>
            <a:ext cx="9120000" cy="795339"/>
          </a:xfrm>
        </p:spPr>
        <p:txBody>
          <a:bodyPr>
            <a:normAutofit/>
          </a:bodyPr>
          <a:lstStyle>
            <a:lvl1pPr>
              <a:lnSpc>
                <a:spcPts val="2667"/>
              </a:lnSpc>
              <a:spcAft>
                <a:spcPct val="0"/>
              </a:spcAft>
              <a:defRPr sz="2667" b="0" i="0">
                <a:solidFill>
                  <a:schemeClr val="bg1">
                    <a:lumMod val="85000"/>
                    <a:alpha val="80000"/>
                  </a:schemeClr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defRPr>
            </a:lvl1pPr>
          </a:lstStyle>
          <a:p>
            <a:pPr lvl="0"/>
            <a:r>
              <a:rPr lang="en-GB" noProof="0"/>
              <a:t>Click to edit Master subtitle style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89911856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9999" y="1440000"/>
            <a:ext cx="11280000" cy="460800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80000" y="359999"/>
            <a:ext cx="10080000" cy="86400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normAutofit/>
          </a:bodyPr>
          <a:lstStyle>
            <a:lvl1pPr>
              <a:defRPr sz="4267"/>
            </a:lvl1pPr>
          </a:lstStyle>
          <a:p>
            <a:pPr lvl="0"/>
            <a:r>
              <a:rPr lang="en-GB" altLang="en-US"/>
              <a:t>Click to edit Master title style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71358930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80000" y="359999"/>
            <a:ext cx="10080000" cy="86400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normAutofit/>
          </a:bodyPr>
          <a:lstStyle>
            <a:lvl1pPr>
              <a:defRPr sz="4267"/>
            </a:lvl1pPr>
          </a:lstStyle>
          <a:p>
            <a:pPr lvl="0"/>
            <a:r>
              <a:rPr lang="en-GB" altLang="en-US"/>
              <a:t>Click to edit Master title style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15313052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79999" y="360000"/>
            <a:ext cx="10416000" cy="558000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7343303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6863902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and slide no only - no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3">
            <a:extLst>
              <a:ext uri="{FF2B5EF4-FFF2-40B4-BE49-F238E27FC236}">
                <a16:creationId xmlns:a16="http://schemas.microsoft.com/office/drawing/2014/main" id="{9F00C52B-465C-5843-8707-6DCB024C86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78067" y="359833"/>
            <a:ext cx="916517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/>
            <a:fld id="{0DC7606A-E459-D848-86D2-0622E87981E2}" type="slidenum">
              <a:rPr lang="en-US" altLang="en-US" sz="3200">
                <a:solidFill>
                  <a:srgbClr val="BFBFBF"/>
                </a:solidFill>
                <a:latin typeface="Open Sans Condensed Light" panose="020B0306030504020204" pitchFamily="34" charset="0"/>
              </a:rPr>
              <a:pPr algn="r"/>
              <a:t>‹nr.›</a:t>
            </a:fld>
            <a:endParaRPr lang="en-GB" altLang="en-US" sz="3200">
              <a:solidFill>
                <a:srgbClr val="BFBFBF"/>
              </a:solidFill>
              <a:latin typeface="Open Sans Condensed Light" panose="020B0306030504020204" pitchFamily="34" charset="0"/>
            </a:endParaRPr>
          </a:p>
        </p:txBody>
      </p:sp>
      <p:sp>
        <p:nvSpPr>
          <p:cNvPr id="2" name="Title Placeholder 3"/>
          <p:cNvSpPr>
            <a:spLocks noGrp="1"/>
          </p:cNvSpPr>
          <p:nvPr>
            <p:ph type="title"/>
          </p:nvPr>
        </p:nvSpPr>
        <p:spPr>
          <a:xfrm>
            <a:off x="480000" y="360000"/>
            <a:ext cx="10080000" cy="864000"/>
          </a:xfrm>
          <a:prstGeom prst="rect">
            <a:avLst/>
          </a:prstGeom>
          <a:noFill/>
        </p:spPr>
        <p:txBody>
          <a:bodyPr rtlCol="0">
            <a:normAutofit/>
          </a:bodyPr>
          <a:lstStyle/>
          <a:p>
            <a:r>
              <a:rPr lang="en-GB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783345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4B753CD-75D8-4052-8C9E-3F6F1FD4D4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8974" y="168484"/>
            <a:ext cx="10515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35BBF3A-ECFC-4EAA-8A09-E800E291B1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4574" y="1756802"/>
            <a:ext cx="11430000" cy="493271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33273382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390C5F4-53EC-4AFD-8D82-C9BBE6F234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9B0E33D3-8795-4785-8068-95319AAE82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7967776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7E56783-DA06-4E11-B183-5A464CF096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398641" y="1825625"/>
            <a:ext cx="5181600" cy="435133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48D2E8B0-3638-49C3-B127-C98A9B1DB0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732641" y="1825625"/>
            <a:ext cx="5181600" cy="435133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ACA031C2-AB28-4361-BA38-916A8D292D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8974" y="168484"/>
            <a:ext cx="10515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7989662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E5D7C5-DDC6-4D55-AF26-C7D68CF19A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2910" y="296300"/>
            <a:ext cx="10515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2DDF1694-643D-4ACE-A7DD-083C20D485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2910" y="1612338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123F38A1-8603-4563-891E-B4EE65170D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42910" y="2436250"/>
            <a:ext cx="5157787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092E19C5-DFA0-4538-AFD0-06BD9DA1AE4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575322" y="1612338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5E2364D2-7F83-426D-8791-6219C2E67CA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575322" y="2436250"/>
            <a:ext cx="5183188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39186726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D0DB81D-3C61-45EF-AA7B-3C494721CF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0484" y="315965"/>
            <a:ext cx="10515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23972372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8.xml"/><Relationship Id="rId10" Type="http://schemas.openxmlformats.org/officeDocument/2006/relationships/image" Target="../media/image1.jpeg"/><Relationship Id="rId4" Type="http://schemas.openxmlformats.org/officeDocument/2006/relationships/slideLayout" Target="../slideLayouts/slideLayout7.xml"/><Relationship Id="rId9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16.xml"/><Relationship Id="rId10" Type="http://schemas.openxmlformats.org/officeDocument/2006/relationships/image" Target="../media/image1.jpeg"/><Relationship Id="rId4" Type="http://schemas.openxmlformats.org/officeDocument/2006/relationships/slideLayout" Target="../slideLayouts/slideLayout15.xml"/><Relationship Id="rId9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24.xml"/><Relationship Id="rId10" Type="http://schemas.openxmlformats.org/officeDocument/2006/relationships/image" Target="../media/image1.jpeg"/><Relationship Id="rId4" Type="http://schemas.openxmlformats.org/officeDocument/2006/relationships/slideLayout" Target="../slideLayouts/slideLayout23.xml"/><Relationship Id="rId9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5" Type="http://schemas.openxmlformats.org/officeDocument/2006/relationships/slideLayout" Target="../slideLayouts/slideLayout32.xml"/><Relationship Id="rId10" Type="http://schemas.openxmlformats.org/officeDocument/2006/relationships/theme" Target="../theme/theme5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slideLayout" Target="../slideLayouts/slideLayout49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theme" Target="../theme/theme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0"/>
          <p:cNvSpPr txBox="1">
            <a:spLocks noGrp="1"/>
          </p:cNvSpPr>
          <p:nvPr>
            <p:ph type="title"/>
          </p:nvPr>
        </p:nvSpPr>
        <p:spPr>
          <a:xfrm>
            <a:off x="609600" y="720416"/>
            <a:ext cx="10972800" cy="68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000" tIns="0" rIns="0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Verdana"/>
              <a:buNone/>
              <a:defRPr sz="20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0"/>
          <p:cNvSpPr txBox="1">
            <a:spLocks noGrp="1"/>
          </p:cNvSpPr>
          <p:nvPr>
            <p:ph type="body" idx="1"/>
          </p:nvPr>
        </p:nvSpPr>
        <p:spPr>
          <a:xfrm>
            <a:off x="609600" y="1557000"/>
            <a:ext cx="10972800" cy="45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000" tIns="0" rIns="91425" bIns="0" anchor="t" anchorCtr="0">
            <a:noAutofit/>
          </a:bodyPr>
          <a:lstStyle>
            <a:lvl1pPr marL="457200" marR="0" lvl="0" indent="-3556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marR="0" lvl="2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12" name="Google Shape;12;p2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C6C6C6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13" name="Google Shape;13;p2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333" b="0" i="0" u="none" strike="noStrike" cap="non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14" name="Google Shape;14;p2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C6C6C6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C6C6C6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C6C6C6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C6C6C6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C6C6C6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C6C6C6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C6C6C6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C6C6C6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C6C6C6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fld id="{00000000-1234-1234-1234-123412341234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24717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5" r:id="rId1"/>
    <p:sldLayoutId id="2147483841" r:id="rId2"/>
    <p:sldLayoutId id="2147483852" r:id="rId3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D915F1A1-30F2-40AA-B126-80E9597A97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B0D959A2-F79E-48FE-BA64-29236F3A09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92D1564-9E10-48BE-9989-3E0147A06C2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7C4DD2-5CEC-4B2B-86CC-20529E75FF12}" type="datetimeFigureOut">
              <a:rPr lang="fr-FR" smtClean="0"/>
              <a:t>10/10/2022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4A5747F-DE7C-41B9-90F0-D468D177CC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BF96269-5384-49BF-8864-273BAD464BF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FB1AB4-AB84-4E5C-86A5-B6930E4EFD78}" type="slidenum">
              <a:rPr lang="fr-FR" smtClean="0"/>
              <a:t>‹nr.›</a:t>
            </a:fld>
            <a:endParaRPr lang="fr-FR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2AB40317-CA24-487E-8990-A26C2C9174F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405"/>
          <a:stretch/>
        </p:blipFill>
        <p:spPr>
          <a:xfrm>
            <a:off x="0" y="0"/>
            <a:ext cx="8054691" cy="3923414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98B6A93A-0A98-47FD-ABEB-D65BB8B0D9C6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36525"/>
            <a:ext cx="1130639" cy="77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19136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5" r:id="rId1"/>
    <p:sldLayoutId id="2147483816" r:id="rId2"/>
    <p:sldLayoutId id="2147483817" r:id="rId3"/>
    <p:sldLayoutId id="2147483818" r:id="rId4"/>
    <p:sldLayoutId id="2147483819" r:id="rId5"/>
    <p:sldLayoutId id="2147483820" r:id="rId6"/>
    <p:sldLayoutId id="2147483821" r:id="rId7"/>
    <p:sldLayoutId id="2147483822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D915F1A1-30F2-40AA-B126-80E9597A97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B0D959A2-F79E-48FE-BA64-29236F3A09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92D1564-9E10-48BE-9989-3E0147A06C2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7C4DD2-5CEC-4B2B-86CC-20529E75FF12}" type="datetimeFigureOut">
              <a:rPr lang="fr-FR" smtClean="0"/>
              <a:t>10/10/2022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4A5747F-DE7C-41B9-90F0-D468D177CC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BF96269-5384-49BF-8864-273BAD464BF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FB1AB4-AB84-4E5C-86A5-B6930E4EFD78}" type="slidenum">
              <a:rPr lang="fr-FR" smtClean="0"/>
              <a:t>‹nr.›</a:t>
            </a:fld>
            <a:endParaRPr lang="fr-FR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2AB40317-CA24-487E-8990-A26C2C9174F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405"/>
          <a:stretch/>
        </p:blipFill>
        <p:spPr>
          <a:xfrm>
            <a:off x="0" y="0"/>
            <a:ext cx="8054691" cy="3923414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98B6A93A-0A98-47FD-ABEB-D65BB8B0D9C6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36525"/>
            <a:ext cx="1130639" cy="77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66304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4" r:id="rId1"/>
    <p:sldLayoutId id="2147483825" r:id="rId2"/>
    <p:sldLayoutId id="2147483826" r:id="rId3"/>
    <p:sldLayoutId id="2147483827" r:id="rId4"/>
    <p:sldLayoutId id="2147483828" r:id="rId5"/>
    <p:sldLayoutId id="2147483829" r:id="rId6"/>
    <p:sldLayoutId id="2147483830" r:id="rId7"/>
    <p:sldLayoutId id="2147483831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D915F1A1-30F2-40AA-B126-80E9597A97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B0D959A2-F79E-48FE-BA64-29236F3A09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92D1564-9E10-48BE-9989-3E0147A06C2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7C4DD2-5CEC-4B2B-86CC-20529E75FF12}" type="datetimeFigureOut">
              <a:rPr lang="fr-FR" smtClean="0"/>
              <a:t>10/10/2022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4A5747F-DE7C-41B9-90F0-D468D177CC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BF96269-5384-49BF-8864-273BAD464BF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FB1AB4-AB84-4E5C-86A5-B6930E4EFD78}" type="slidenum">
              <a:rPr lang="fr-FR" smtClean="0"/>
              <a:t>‹nr.›</a:t>
            </a:fld>
            <a:endParaRPr lang="fr-FR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2AB40317-CA24-487E-8990-A26C2C9174F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405"/>
          <a:stretch/>
        </p:blipFill>
        <p:spPr>
          <a:xfrm>
            <a:off x="0" y="0"/>
            <a:ext cx="8054691" cy="3923414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98B6A93A-0A98-47FD-ABEB-D65BB8B0D9C6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36525"/>
            <a:ext cx="1130639" cy="77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39368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3" r:id="rId1"/>
    <p:sldLayoutId id="2147483834" r:id="rId2"/>
    <p:sldLayoutId id="2147483835" r:id="rId3"/>
    <p:sldLayoutId id="2147483836" r:id="rId4"/>
    <p:sldLayoutId id="2147483837" r:id="rId5"/>
    <p:sldLayoutId id="2147483838" r:id="rId6"/>
    <p:sldLayoutId id="2147483839" r:id="rId7"/>
    <p:sldLayoutId id="2147483840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0"/>
          <p:cNvSpPr txBox="1">
            <a:spLocks noGrp="1"/>
          </p:cNvSpPr>
          <p:nvPr>
            <p:ph type="title"/>
          </p:nvPr>
        </p:nvSpPr>
        <p:spPr>
          <a:xfrm>
            <a:off x="609600" y="720416"/>
            <a:ext cx="10972800" cy="68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000" tIns="0" rIns="0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Verdana"/>
              <a:buNone/>
              <a:defRPr sz="20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 dirty="0"/>
          </a:p>
        </p:txBody>
      </p:sp>
      <p:sp>
        <p:nvSpPr>
          <p:cNvPr id="11" name="Google Shape;11;p20"/>
          <p:cNvSpPr txBox="1">
            <a:spLocks noGrp="1"/>
          </p:cNvSpPr>
          <p:nvPr>
            <p:ph type="body" idx="1"/>
          </p:nvPr>
        </p:nvSpPr>
        <p:spPr>
          <a:xfrm>
            <a:off x="609600" y="1557000"/>
            <a:ext cx="10972800" cy="45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000" tIns="0" rIns="91425" bIns="0" anchor="t" anchorCtr="0">
            <a:noAutofit/>
          </a:bodyPr>
          <a:lstStyle>
            <a:lvl1pPr marL="457200" marR="0" lvl="0" indent="-3556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marR="0" lvl="2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 dirty="0"/>
          </a:p>
        </p:txBody>
      </p:sp>
      <p:sp>
        <p:nvSpPr>
          <p:cNvPr id="12" name="Google Shape;12;p2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C6C6C6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13" name="Google Shape;13;p2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333" b="0" i="0" u="none" strike="noStrike" cap="non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14" name="Google Shape;14;p2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C6C6C6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C6C6C6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C6C6C6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C6C6C6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C6C6C6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C6C6C6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C6C6C6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C6C6C6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C6C6C6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fld id="{00000000-1234-1234-1234-123412341234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1364441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43" r:id="rId1"/>
    <p:sldLayoutId id="2147483844" r:id="rId2"/>
    <p:sldLayoutId id="2147483845" r:id="rId3"/>
    <p:sldLayoutId id="2147483846" r:id="rId4"/>
    <p:sldLayoutId id="2147483847" r:id="rId5"/>
    <p:sldLayoutId id="2147483848" r:id="rId6"/>
    <p:sldLayoutId id="2147483849" r:id="rId7"/>
    <p:sldLayoutId id="2147483850" r:id="rId8"/>
    <p:sldLayoutId id="2147483851" r:id="rId9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200" b="0" i="0" u="none" strike="noStrike" cap="none">
          <a:solidFill>
            <a:srgbClr val="000000"/>
          </a:solidFill>
          <a:latin typeface="Avenir Black" panose="020B0803020203020204" pitchFamily="34" charset="-78"/>
          <a:ea typeface="Avenir Black" panose="020B0803020203020204" pitchFamily="34" charset="-78"/>
          <a:cs typeface="Avenir Black" panose="020B0803020203020204" pitchFamily="34" charset="-78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venir Book" panose="020B0503020203020204" pitchFamily="34" charset="-78"/>
          <a:ea typeface="Avenir Book" panose="020B0503020203020204" pitchFamily="34" charset="-78"/>
          <a:cs typeface="Avenir Book" panose="020B0503020203020204" pitchFamily="34" charset="-78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A2A209B0-EEFD-1940-BA68-0FE7D0D1812E}"/>
              </a:ext>
            </a:extLst>
          </p:cNvPr>
          <p:cNvSpPr/>
          <p:nvPr/>
        </p:nvSpPr>
        <p:spPr>
          <a:xfrm>
            <a:off x="0" y="6299200"/>
            <a:ext cx="12192000" cy="5588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 sz="2400">
              <a:solidFill>
                <a:schemeClr val="accent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469ABBC-50CB-3F44-92CA-3E61E6049591}"/>
              </a:ext>
            </a:extLst>
          </p:cNvPr>
          <p:cNvSpPr txBox="1"/>
          <p:nvPr/>
        </p:nvSpPr>
        <p:spPr>
          <a:xfrm>
            <a:off x="175684" y="6474884"/>
            <a:ext cx="5755216" cy="225767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 eaLnBrk="1" hangingPunct="1">
              <a:defRPr/>
            </a:pPr>
            <a:r>
              <a:rPr lang="en-GB" sz="1467" b="1" spc="133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Open Sans SemiBold" panose="020B0606030504020204" pitchFamily="34" charset="0"/>
                <a:cs typeface="Calibri" panose="020F0502020204030204" pitchFamily="34" charset="0"/>
              </a:rPr>
              <a:t>REWARD AND RECOGNITION OF UNIVERSITY TEACHING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434DAEE-B9D6-C049-A3C1-1CEE24A59AB5}"/>
              </a:ext>
            </a:extLst>
          </p:cNvPr>
          <p:cNvSpPr txBox="1"/>
          <p:nvPr/>
        </p:nvSpPr>
        <p:spPr>
          <a:xfrm>
            <a:off x="9903884" y="6464301"/>
            <a:ext cx="2131483" cy="225767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 algn="r" eaLnBrk="1" hangingPunct="1">
              <a:defRPr/>
            </a:pPr>
            <a:r>
              <a:rPr lang="en-GB" sz="1467" b="1" spc="67" dirty="0">
                <a:solidFill>
                  <a:schemeClr val="accent2">
                    <a:lumMod val="75000"/>
                  </a:schemeClr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rPr>
              <a:t>DR RUTH GRAHAM</a:t>
            </a:r>
          </a:p>
        </p:txBody>
      </p:sp>
      <p:sp>
        <p:nvSpPr>
          <p:cNvPr id="4101" name="Title Placeholder 3">
            <a:extLst>
              <a:ext uri="{FF2B5EF4-FFF2-40B4-BE49-F238E27FC236}">
                <a16:creationId xmlns:a16="http://schemas.microsoft.com/office/drawing/2014/main" id="{EF875EE2-7086-224F-8FE6-79510915BFD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80485" y="359833"/>
            <a:ext cx="10079567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title style</a:t>
            </a:r>
          </a:p>
        </p:txBody>
      </p:sp>
      <p:sp>
        <p:nvSpPr>
          <p:cNvPr id="4102" name="Text Placeholder 6">
            <a:extLst>
              <a:ext uri="{FF2B5EF4-FFF2-40B4-BE49-F238E27FC236}">
                <a16:creationId xmlns:a16="http://schemas.microsoft.com/office/drawing/2014/main" id="{9B551BC5-00C6-214A-BCE3-06589E906B5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80485" y="1439333"/>
            <a:ext cx="11279716" cy="4607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dirty="0"/>
              <a:t>Click to edit Master text styles</a:t>
            </a:r>
          </a:p>
          <a:p>
            <a:pPr lvl="1"/>
            <a:r>
              <a:rPr lang="en-GB" altLang="en-US" dirty="0"/>
              <a:t>Second level</a:t>
            </a:r>
          </a:p>
          <a:p>
            <a:pPr lvl="2"/>
            <a:r>
              <a:rPr lang="en-GB" altLang="en-US" dirty="0"/>
              <a:t>Third level</a:t>
            </a:r>
          </a:p>
          <a:p>
            <a:pPr lvl="3"/>
            <a:r>
              <a:rPr lang="en-GB" altLang="en-US" dirty="0"/>
              <a:t>Fourth level</a:t>
            </a:r>
          </a:p>
          <a:p>
            <a:pPr lvl="4"/>
            <a:r>
              <a:rPr lang="en-GB" altLang="en-US" dirty="0"/>
              <a:t>Fifth level</a:t>
            </a:r>
            <a:endParaRPr lang="en-US" alt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10BFF6C-E23C-0947-8AA2-F2B50B1D1267}"/>
              </a:ext>
            </a:extLst>
          </p:cNvPr>
          <p:cNvSpPr/>
          <p:nvPr/>
        </p:nvSpPr>
        <p:spPr>
          <a:xfrm>
            <a:off x="0" y="6299200"/>
            <a:ext cx="12192000" cy="5588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 sz="2400">
              <a:solidFill>
                <a:schemeClr val="accent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6513AB7-AEB9-0E4C-9C1E-06DD73297E45}"/>
              </a:ext>
            </a:extLst>
          </p:cNvPr>
          <p:cNvSpPr txBox="1"/>
          <p:nvPr/>
        </p:nvSpPr>
        <p:spPr>
          <a:xfrm>
            <a:off x="171451" y="6483351"/>
            <a:ext cx="7605183" cy="225767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 eaLnBrk="1" hangingPunct="1">
              <a:defRPr/>
            </a:pPr>
            <a:r>
              <a:rPr lang="en-GB" sz="1467" b="1" spc="133" dirty="0">
                <a:solidFill>
                  <a:schemeClr val="accent2">
                    <a:lumMod val="75000"/>
                  </a:schemeClr>
                </a:solidFill>
                <a:latin typeface="+mn-lt"/>
                <a:ea typeface="Open Sans SemiBold" panose="020B0606030504020204" pitchFamily="34" charset="0"/>
                <a:cs typeface="Open Sans SemiBold" panose="020B0606030504020204" pitchFamily="34" charset="0"/>
              </a:rPr>
              <a:t>Teaching Cultures Survey 2022</a:t>
            </a:r>
          </a:p>
        </p:txBody>
      </p:sp>
    </p:spTree>
    <p:extLst>
      <p:ext uri="{BB962C8B-B14F-4D97-AF65-F5344CB8AC3E}">
        <p14:creationId xmlns:p14="http://schemas.microsoft.com/office/powerpoint/2010/main" val="27384068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4" r:id="rId1"/>
    <p:sldLayoutId id="2147483855" r:id="rId2"/>
    <p:sldLayoutId id="2147483856" r:id="rId3"/>
    <p:sldLayoutId id="2147483857" r:id="rId4"/>
    <p:sldLayoutId id="2147483858" r:id="rId5"/>
    <p:sldLayoutId id="2147483859" r:id="rId6"/>
    <p:sldLayoutId id="2147483860" r:id="rId7"/>
    <p:sldLayoutId id="2147483861" r:id="rId8"/>
    <p:sldLayoutId id="2147483862" r:id="rId9"/>
    <p:sldLayoutId id="2147483863" r:id="rId10"/>
    <p:sldLayoutId id="2147483864" r:id="rId11"/>
    <p:sldLayoutId id="2147483865" r:id="rId12"/>
    <p:sldLayoutId id="2147483866" r:id="rId13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D04A18"/>
          </a:solidFill>
          <a:latin typeface="+mj-lt"/>
          <a:ea typeface="Open Sans Condensed Light" panose="020B0306030504020204" pitchFamily="34" charset="0"/>
          <a:cs typeface="Calibri" panose="020F0502020204030204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D04A18"/>
          </a:solidFill>
          <a:latin typeface="Calibri Light" panose="020F0302020204030204" pitchFamily="34" charset="0"/>
          <a:ea typeface="Open Sans Condensed Light" panose="020B0306030504020204" pitchFamily="34" charset="0"/>
          <a:cs typeface="Calibri" panose="020F0502020204030204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D04A18"/>
          </a:solidFill>
          <a:latin typeface="Calibri Light" panose="020F0302020204030204" pitchFamily="34" charset="0"/>
          <a:ea typeface="Open Sans Condensed Light" panose="020B0306030504020204" pitchFamily="34" charset="0"/>
          <a:cs typeface="Calibri" panose="020F0502020204030204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D04A18"/>
          </a:solidFill>
          <a:latin typeface="Calibri Light" panose="020F0302020204030204" pitchFamily="34" charset="0"/>
          <a:ea typeface="Open Sans Condensed Light" panose="020B0306030504020204" pitchFamily="34" charset="0"/>
          <a:cs typeface="Calibri" panose="020F0502020204030204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D04A18"/>
          </a:solidFill>
          <a:latin typeface="Calibri Light" panose="020F0302020204030204" pitchFamily="34" charset="0"/>
          <a:ea typeface="Open Sans Condensed Light" panose="020B0306030504020204" pitchFamily="34" charset="0"/>
          <a:cs typeface="Calibri" panose="020F0502020204030204" pitchFamily="34" charset="0"/>
        </a:defRPr>
      </a:lvl5pPr>
      <a:lvl6pPr marL="609585" algn="l" rtl="0" eaLnBrk="1" fontAlgn="base" hangingPunct="1">
        <a:spcBef>
          <a:spcPct val="0"/>
        </a:spcBef>
        <a:spcAft>
          <a:spcPct val="0"/>
        </a:spcAft>
        <a:defRPr sz="5867">
          <a:solidFill>
            <a:schemeClr val="bg1"/>
          </a:solidFill>
          <a:latin typeface="Arial" pitchFamily="-109" charset="0"/>
        </a:defRPr>
      </a:lvl6pPr>
      <a:lvl7pPr marL="1219170" algn="l" rtl="0" eaLnBrk="1" fontAlgn="base" hangingPunct="1">
        <a:spcBef>
          <a:spcPct val="0"/>
        </a:spcBef>
        <a:spcAft>
          <a:spcPct val="0"/>
        </a:spcAft>
        <a:defRPr sz="5867">
          <a:solidFill>
            <a:schemeClr val="bg1"/>
          </a:solidFill>
          <a:latin typeface="Arial" pitchFamily="-109" charset="0"/>
        </a:defRPr>
      </a:lvl7pPr>
      <a:lvl8pPr marL="1828754" algn="l" rtl="0" eaLnBrk="1" fontAlgn="base" hangingPunct="1">
        <a:spcBef>
          <a:spcPct val="0"/>
        </a:spcBef>
        <a:spcAft>
          <a:spcPct val="0"/>
        </a:spcAft>
        <a:defRPr sz="5867">
          <a:solidFill>
            <a:schemeClr val="bg1"/>
          </a:solidFill>
          <a:latin typeface="Arial" pitchFamily="-109" charset="0"/>
        </a:defRPr>
      </a:lvl8pPr>
      <a:lvl9pPr marL="2438339" algn="l" rtl="0" eaLnBrk="1" fontAlgn="base" hangingPunct="1">
        <a:spcBef>
          <a:spcPct val="0"/>
        </a:spcBef>
        <a:spcAft>
          <a:spcPct val="0"/>
        </a:spcAft>
        <a:defRPr sz="5867">
          <a:solidFill>
            <a:schemeClr val="bg1"/>
          </a:solidFill>
          <a:latin typeface="Arial" pitchFamily="-109" charset="0"/>
        </a:defRPr>
      </a:lvl9pPr>
    </p:titleStyle>
    <p:bodyStyle>
      <a:lvl1pPr marL="457189" indent="-457189" algn="l" rtl="0" eaLnBrk="1" fontAlgn="base" hangingPunct="1">
        <a:lnSpc>
          <a:spcPts val="4000"/>
        </a:lnSpc>
        <a:spcBef>
          <a:spcPct val="0"/>
        </a:spcBef>
        <a:spcAft>
          <a:spcPts val="1867"/>
        </a:spcAft>
        <a:defRPr sz="2667">
          <a:solidFill>
            <a:srgbClr val="27455D"/>
          </a:solidFill>
          <a:latin typeface="Calibri" panose="020F0502020204030204" pitchFamily="34" charset="0"/>
          <a:ea typeface="Open Sans" panose="020B0606030504020204" pitchFamily="34" charset="0"/>
          <a:cs typeface="Calibri" panose="020F0502020204030204" pitchFamily="34" charset="0"/>
        </a:defRPr>
      </a:lvl1pPr>
      <a:lvl2pPr marL="247644" indent="-245527" algn="l" rtl="0" eaLnBrk="1" fontAlgn="base" hangingPunct="1">
        <a:lnSpc>
          <a:spcPts val="4000"/>
        </a:lnSpc>
        <a:spcBef>
          <a:spcPct val="0"/>
        </a:spcBef>
        <a:spcAft>
          <a:spcPct val="0"/>
        </a:spcAft>
        <a:buClr>
          <a:srgbClr val="D04A18"/>
        </a:buClr>
        <a:buSzPct val="100000"/>
        <a:buFont typeface="System Font Regular"/>
        <a:buChar char="›"/>
        <a:defRPr sz="2667">
          <a:solidFill>
            <a:srgbClr val="27455D"/>
          </a:solidFill>
          <a:latin typeface="Calibri" panose="020F0502020204030204" pitchFamily="34" charset="0"/>
          <a:ea typeface="Open Sans" panose="020B0606030504020204" pitchFamily="34" charset="0"/>
          <a:cs typeface="Calibri" panose="020F0502020204030204" pitchFamily="34" charset="0"/>
        </a:defRPr>
      </a:lvl2pPr>
      <a:lvl3pPr marL="478355" indent="-228594" algn="l" rtl="0" eaLnBrk="1" fontAlgn="base" hangingPunct="1">
        <a:lnSpc>
          <a:spcPts val="4000"/>
        </a:lnSpc>
        <a:spcBef>
          <a:spcPct val="0"/>
        </a:spcBef>
        <a:spcAft>
          <a:spcPct val="0"/>
        </a:spcAft>
        <a:buClr>
          <a:srgbClr val="D04A18"/>
        </a:buClr>
        <a:buFont typeface="System Font Regular"/>
        <a:buChar char="»"/>
        <a:defRPr sz="2667">
          <a:solidFill>
            <a:srgbClr val="27455D"/>
          </a:solidFill>
          <a:latin typeface="Calibri" panose="020F0502020204030204" pitchFamily="34" charset="0"/>
          <a:ea typeface="Open Sans" panose="020B0606030504020204" pitchFamily="34" charset="0"/>
          <a:cs typeface="Calibri" panose="020F0502020204030204" pitchFamily="34" charset="0"/>
        </a:defRPr>
      </a:lvl3pPr>
      <a:lvl4pPr marL="725999" indent="-245527" algn="l" rtl="0" eaLnBrk="1" fontAlgn="base" hangingPunct="1">
        <a:lnSpc>
          <a:spcPts val="4000"/>
        </a:lnSpc>
        <a:spcBef>
          <a:spcPct val="0"/>
        </a:spcBef>
        <a:spcAft>
          <a:spcPct val="0"/>
        </a:spcAft>
        <a:buClr>
          <a:srgbClr val="D04A18"/>
        </a:buClr>
        <a:buSzPct val="100000"/>
        <a:buFont typeface="System Font Regular"/>
        <a:buChar char="−"/>
        <a:defRPr sz="2667">
          <a:solidFill>
            <a:srgbClr val="27455D"/>
          </a:solidFill>
          <a:latin typeface="Calibri" panose="020F0502020204030204" pitchFamily="34" charset="0"/>
          <a:ea typeface="Open Sans" panose="020B0606030504020204" pitchFamily="34" charset="0"/>
          <a:cs typeface="Calibri" panose="020F0502020204030204" pitchFamily="34" charset="0"/>
        </a:defRPr>
      </a:lvl4pPr>
      <a:lvl5pPr marL="958827" indent="-218012" algn="l" rtl="0" eaLnBrk="1" fontAlgn="base" hangingPunct="1">
        <a:lnSpc>
          <a:spcPts val="4000"/>
        </a:lnSpc>
        <a:spcBef>
          <a:spcPct val="0"/>
        </a:spcBef>
        <a:spcAft>
          <a:spcPct val="0"/>
        </a:spcAft>
        <a:buClr>
          <a:srgbClr val="D04A18"/>
        </a:buClr>
        <a:buSzPct val="100000"/>
        <a:buFont typeface="System Font Regular"/>
        <a:buChar char="-"/>
        <a:defRPr sz="2667">
          <a:solidFill>
            <a:srgbClr val="27455D"/>
          </a:solidFill>
          <a:latin typeface="Calibri" panose="020F0502020204030204" pitchFamily="34" charset="0"/>
          <a:ea typeface="Open Sans" panose="020B0606030504020204" pitchFamily="34" charset="0"/>
          <a:cs typeface="Calibri" panose="020F0502020204030204" pitchFamily="34" charset="0"/>
        </a:defRPr>
      </a:lvl5pPr>
      <a:lvl6pPr marL="1350400" indent="0" algn="l" rtl="0" eaLnBrk="1" fontAlgn="base" hangingPunct="1">
        <a:lnSpc>
          <a:spcPts val="4000"/>
        </a:lnSpc>
        <a:spcBef>
          <a:spcPct val="0"/>
        </a:spcBef>
        <a:spcAft>
          <a:spcPct val="0"/>
        </a:spcAft>
        <a:buNone/>
        <a:defRPr sz="3200">
          <a:solidFill>
            <a:schemeClr val="bg1"/>
          </a:solidFill>
          <a:latin typeface="+mn-lt"/>
          <a:ea typeface="ＭＳ Ｐゴシック" pitchFamily="-109" charset="-128"/>
        </a:defRPr>
      </a:lvl6pPr>
      <a:lvl7pPr marL="2177996" indent="-218012" algn="l" rtl="0" eaLnBrk="1" fontAlgn="base" hangingPunct="1">
        <a:lnSpc>
          <a:spcPts val="4000"/>
        </a:lnSpc>
        <a:spcBef>
          <a:spcPct val="0"/>
        </a:spcBef>
        <a:spcAft>
          <a:spcPct val="0"/>
        </a:spcAft>
        <a:buChar char="•"/>
        <a:defRPr sz="3200">
          <a:solidFill>
            <a:schemeClr val="bg1"/>
          </a:solidFill>
          <a:latin typeface="+mn-lt"/>
          <a:ea typeface="ＭＳ Ｐゴシック" pitchFamily="-109" charset="-128"/>
        </a:defRPr>
      </a:lvl7pPr>
      <a:lvl8pPr marL="2787581" indent="-218012" algn="l" rtl="0" eaLnBrk="1" fontAlgn="base" hangingPunct="1">
        <a:lnSpc>
          <a:spcPts val="4000"/>
        </a:lnSpc>
        <a:spcBef>
          <a:spcPct val="0"/>
        </a:spcBef>
        <a:spcAft>
          <a:spcPct val="0"/>
        </a:spcAft>
        <a:buChar char="•"/>
        <a:defRPr sz="3200">
          <a:solidFill>
            <a:schemeClr val="bg1"/>
          </a:solidFill>
          <a:latin typeface="+mn-lt"/>
          <a:ea typeface="ＭＳ Ｐゴシック" pitchFamily="-109" charset="-128"/>
        </a:defRPr>
      </a:lvl8pPr>
      <a:lvl9pPr marL="3397166" indent="-218012" algn="l" rtl="0" eaLnBrk="1" fontAlgn="base" hangingPunct="1">
        <a:lnSpc>
          <a:spcPts val="4000"/>
        </a:lnSpc>
        <a:spcBef>
          <a:spcPct val="0"/>
        </a:spcBef>
        <a:spcAft>
          <a:spcPct val="0"/>
        </a:spcAft>
        <a:buChar char="•"/>
        <a:defRPr sz="3200">
          <a:solidFill>
            <a:schemeClr val="bg1"/>
          </a:solidFill>
          <a:latin typeface="+mn-lt"/>
          <a:ea typeface="ＭＳ Ｐゴシック" pitchFamily="-109" charset="-128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D081C"/>
        </a:solidFill>
        <a:effectLst/>
      </p:bgPr>
    </p:bg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1"/>
          <p:cNvSpPr txBox="1">
            <a:spLocks noGrp="1"/>
          </p:cNvSpPr>
          <p:nvPr>
            <p:ph type="ctrTitle"/>
          </p:nvPr>
        </p:nvSpPr>
        <p:spPr>
          <a:xfrm>
            <a:off x="710400" y="2755200"/>
            <a:ext cx="10872000" cy="8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4000" tIns="0" rIns="0" bIns="60933" anchor="t" anchorCtr="0">
            <a:noAutofit/>
          </a:bodyPr>
          <a:lstStyle/>
          <a:p>
            <a:r>
              <a:rPr lang="en-GB" dirty="0">
                <a:latin typeface="Avenir Black" panose="020B0803020203020204" pitchFamily="34" charset="-78"/>
                <a:cs typeface="Avenir Black" panose="020B0803020203020204" pitchFamily="34" charset="-78"/>
              </a:rPr>
              <a:t>Making room for everyone's talent</a:t>
            </a:r>
            <a:endParaRPr lang="nl-NL" dirty="0">
              <a:latin typeface="Avenir Black" panose="020B0803020203020204" pitchFamily="34" charset="-78"/>
              <a:cs typeface="Avenir Black" panose="020B0803020203020204" pitchFamily="34" charset="-78"/>
            </a:endParaRPr>
          </a:p>
        </p:txBody>
      </p:sp>
      <p:sp>
        <p:nvSpPr>
          <p:cNvPr id="193" name="Google Shape;193;p1"/>
          <p:cNvSpPr txBox="1">
            <a:spLocks noGrp="1"/>
          </p:cNvSpPr>
          <p:nvPr>
            <p:ph type="subTitle" idx="1"/>
          </p:nvPr>
        </p:nvSpPr>
        <p:spPr>
          <a:xfrm>
            <a:off x="710401" y="3600000"/>
            <a:ext cx="10519073" cy="207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4000" tIns="0" rIns="121900" bIns="0" anchor="t" anchorCtr="0">
            <a:noAutofit/>
          </a:bodyPr>
          <a:lstStyle/>
          <a:p>
            <a:pPr marL="0" indent="0">
              <a:buSzPts val="2400"/>
            </a:pPr>
            <a:r>
              <a:rPr lang="en-US" sz="2933" dirty="0">
                <a:latin typeface="Avenir Black" panose="020B0803020203020204" pitchFamily="34" charset="-78"/>
                <a:cs typeface="Avenir Black" panose="020B0803020203020204" pitchFamily="34" charset="-78"/>
              </a:rPr>
              <a:t>International developments</a:t>
            </a:r>
          </a:p>
          <a:p>
            <a:pPr marL="0" indent="0">
              <a:buSzPts val="2400"/>
            </a:pPr>
            <a:endParaRPr lang="en-US" sz="2933" dirty="0">
              <a:latin typeface="Avenir Black" panose="020B0803020203020204" pitchFamily="34" charset="-78"/>
              <a:cs typeface="Avenir Black" panose="020B0803020203020204" pitchFamily="34" charset="-78"/>
            </a:endParaRPr>
          </a:p>
          <a:p>
            <a:pPr marL="0" indent="0">
              <a:buSzPts val="2400"/>
            </a:pPr>
            <a:endParaRPr lang="en-US" sz="2933" dirty="0">
              <a:latin typeface="Avenir Black" panose="020B0803020203020204" pitchFamily="34" charset="-78"/>
              <a:cs typeface="Avenir Black" panose="020B0803020203020204" pitchFamily="34" charset="-78"/>
            </a:endParaRPr>
          </a:p>
          <a:p>
            <a:pPr marL="0" indent="0">
              <a:buSzPts val="2400"/>
            </a:pPr>
            <a:r>
              <a:rPr lang="en-US" sz="2933" i="1" dirty="0">
                <a:latin typeface="Avenir Black" panose="020B0803020203020204" pitchFamily="34" charset="-78"/>
                <a:cs typeface="Avenir Black" panose="020B0803020203020204" pitchFamily="34" charset="-78"/>
              </a:rPr>
              <a:t>Kim Huijpen, 	</a:t>
            </a:r>
            <a:r>
              <a:rPr lang="en-US" sz="2933" i="1" dirty="0" err="1">
                <a:latin typeface="Avenir Black" panose="020B0803020203020204" pitchFamily="34" charset="-78"/>
                <a:cs typeface="Avenir Black" panose="020B0803020203020204" pitchFamily="34" charset="-78"/>
              </a:rPr>
              <a:t>Programme</a:t>
            </a:r>
            <a:r>
              <a:rPr lang="en-US" sz="2933" i="1" dirty="0">
                <a:latin typeface="Avenir Black" panose="020B0803020203020204" pitchFamily="34" charset="-78"/>
                <a:cs typeface="Avenir Black" panose="020B0803020203020204" pitchFamily="34" charset="-78"/>
              </a:rPr>
              <a:t> Manager </a:t>
            </a:r>
          </a:p>
          <a:p>
            <a:pPr marL="0" indent="0">
              <a:buSzPts val="2400"/>
            </a:pPr>
            <a:r>
              <a:rPr lang="en-US" sz="2933" i="1" dirty="0">
                <a:latin typeface="Avenir Black" panose="020B0803020203020204" pitchFamily="34" charset="-78"/>
                <a:cs typeface="Avenir Black" panose="020B0803020203020204" pitchFamily="34" charset="-78"/>
              </a:rPr>
              <a:t>		 	Recognition &amp; Rewards</a:t>
            </a:r>
          </a:p>
          <a:p>
            <a:pPr marL="0" indent="0">
              <a:buSzPts val="2400"/>
            </a:pPr>
            <a:endParaRPr lang="en-US" sz="2933" i="1" dirty="0">
              <a:latin typeface="Avenir Black" panose="020B0803020203020204" pitchFamily="34" charset="-78"/>
              <a:cs typeface="Avenir Black" panose="020B0803020203020204" pitchFamily="34" charset="-78"/>
            </a:endParaRPr>
          </a:p>
          <a:p>
            <a:pPr marL="0" indent="0">
              <a:buSzPts val="2400"/>
            </a:pPr>
            <a:r>
              <a:rPr lang="en-US" sz="2267" i="1" dirty="0">
                <a:latin typeface="Avenir Black" panose="020B0803020203020204" pitchFamily="34" charset="-78"/>
                <a:cs typeface="Avenir Black" panose="020B0803020203020204" pitchFamily="34" charset="-78"/>
              </a:rPr>
              <a:t>    </a:t>
            </a:r>
            <a:r>
              <a:rPr lang="en-US" i="1" dirty="0">
                <a:latin typeface="Avenir Black" panose="020B0803020203020204" pitchFamily="34" charset="-78"/>
                <a:cs typeface="Avenir Black" panose="020B0803020203020204" pitchFamily="34" charset="-78"/>
              </a:rPr>
              <a:t>@RecogRewards #RecognitionRewards</a:t>
            </a:r>
          </a:p>
          <a:p>
            <a:pPr marL="0" indent="0"/>
            <a:endParaRPr lang="nl-NL" dirty="0">
              <a:latin typeface="Avenir Black" panose="020B0803020203020204" pitchFamily="34" charset="-78"/>
              <a:cs typeface="Avenir Black" panose="020B0803020203020204" pitchFamily="34" charset="-78"/>
            </a:endParaRPr>
          </a:p>
          <a:p>
            <a:pPr marL="0" indent="0"/>
            <a:endParaRPr lang="nl-NL" dirty="0">
              <a:latin typeface="Avenir Black" panose="020B0803020203020204" pitchFamily="34" charset="-78"/>
              <a:cs typeface="Avenir Black" panose="020B0803020203020204" pitchFamily="34" charset="-78"/>
            </a:endParaRPr>
          </a:p>
        </p:txBody>
      </p:sp>
      <p:pic>
        <p:nvPicPr>
          <p:cNvPr id="6" name="Afbeelding 5" descr="Afbeelding met bijl&#10;&#10;Automatisch gegenereerde beschrijving">
            <a:extLst>
              <a:ext uri="{FF2B5EF4-FFF2-40B4-BE49-F238E27FC236}">
                <a16:creationId xmlns:a16="http://schemas.microsoft.com/office/drawing/2014/main" id="{9DB30F9C-A221-411D-9CA3-9DA2A95C1F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2920" y="6276056"/>
            <a:ext cx="373072" cy="303372"/>
          </a:xfrm>
          <a:prstGeom prst="rect">
            <a:avLst/>
          </a:prstGeom>
        </p:spPr>
      </p:pic>
      <p:pic>
        <p:nvPicPr>
          <p:cNvPr id="7" name="Afbeelding 6" descr="Afbeelding met kamer, teken&#10;&#10;Automatisch gegenereerde beschrijving">
            <a:extLst>
              <a:ext uri="{FF2B5EF4-FFF2-40B4-BE49-F238E27FC236}">
                <a16:creationId xmlns:a16="http://schemas.microsoft.com/office/drawing/2014/main" id="{954B9907-16A1-46D9-A148-1C2FE04609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69406" y="3030308"/>
            <a:ext cx="4074628" cy="399147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852">
        <p:comb dir="vert"/>
      </p:transition>
    </mc:Choice>
    <mc:Fallback xmlns="">
      <p:transition spd="slow" advTm="4852">
        <p:comb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C2AB173-5C33-B54D-B882-4F7D6674D4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999" y="359999"/>
            <a:ext cx="11606255" cy="864000"/>
          </a:xfrm>
        </p:spPr>
        <p:txBody>
          <a:bodyPr>
            <a:normAutofit/>
          </a:bodyPr>
          <a:lstStyle/>
          <a:p>
            <a:r>
              <a:rPr lang="en-US" sz="2800" b="1" dirty="0">
                <a:latin typeface="Open Sans Condensed" panose="020B0606030504020204" pitchFamily="34" charset="0"/>
                <a:ea typeface="Open Sans Condensed" panose="020B0606030504020204" pitchFamily="34" charset="0"/>
                <a:cs typeface="Open Sans Condensed" panose="020B0606030504020204" pitchFamily="34" charset="0"/>
              </a:rPr>
              <a:t>Most continue to want priority on UT to increase (All 2022)</a:t>
            </a:r>
            <a:endParaRPr lang="en-US" sz="28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24418FC-FB0D-8044-9598-3F0AA780CAF4}"/>
              </a:ext>
            </a:extLst>
          </p:cNvPr>
          <p:cNvSpPr/>
          <p:nvPr/>
        </p:nvSpPr>
        <p:spPr>
          <a:xfrm>
            <a:off x="480000" y="1056000"/>
            <a:ext cx="1110240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400" i="1" dirty="0">
                <a:solidFill>
                  <a:srgbClr val="2C3F5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”How </a:t>
            </a:r>
            <a:r>
              <a:rPr lang="en-GB" sz="2400" b="1" i="1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would you like </a:t>
            </a:r>
            <a:r>
              <a:rPr lang="en-GB" sz="2400" i="1" dirty="0">
                <a:solidFill>
                  <a:srgbClr val="2C3F5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priority given to university teaching in academic promotions to change at your institution in the next five years?”</a:t>
            </a:r>
          </a:p>
          <a:p>
            <a:pPr algn="ctr" defTabSz="1219170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2400" i="1" dirty="0">
              <a:solidFill>
                <a:srgbClr val="2C3F58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aphicFrame>
        <p:nvGraphicFramePr>
          <p:cNvPr id="13" name="Chart 12">
            <a:extLst>
              <a:ext uri="{FF2B5EF4-FFF2-40B4-BE49-F238E27FC236}">
                <a16:creationId xmlns:a16="http://schemas.microsoft.com/office/drawing/2014/main" id="{CAB9B879-1B45-B550-80F5-966291FAD9DC}"/>
              </a:ext>
            </a:extLst>
          </p:cNvPr>
          <p:cNvGraphicFramePr>
            <a:graphicFrameLocks/>
          </p:cNvGraphicFramePr>
          <p:nvPr/>
        </p:nvGraphicFramePr>
        <p:xfrm>
          <a:off x="698164" y="2575622"/>
          <a:ext cx="11102401" cy="39223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5" name="Rectangle 14">
            <a:extLst>
              <a:ext uri="{FF2B5EF4-FFF2-40B4-BE49-F238E27FC236}">
                <a16:creationId xmlns:a16="http://schemas.microsoft.com/office/drawing/2014/main" id="{B842856A-2156-86A4-E791-55A1ADD2FC99}"/>
              </a:ext>
            </a:extLst>
          </p:cNvPr>
          <p:cNvSpPr/>
          <p:nvPr/>
        </p:nvSpPr>
        <p:spPr>
          <a:xfrm>
            <a:off x="196120" y="2824312"/>
            <a:ext cx="11995881" cy="1231107"/>
          </a:xfrm>
          <a:prstGeom prst="rect">
            <a:avLst/>
          </a:prstGeom>
          <a:solidFill>
            <a:schemeClr val="bg1">
              <a:alpha val="64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1B3D5C6-2D59-2643-FC4D-261920BF9E57}"/>
              </a:ext>
            </a:extLst>
          </p:cNvPr>
          <p:cNvSpPr txBox="1"/>
          <p:nvPr/>
        </p:nvSpPr>
        <p:spPr>
          <a:xfrm>
            <a:off x="852977" y="2259286"/>
            <a:ext cx="22531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3EA52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↗︎</a:t>
            </a:r>
            <a:r>
              <a:rPr lang="en-US" sz="2400" b="1" dirty="0">
                <a:solidFill>
                  <a:srgbClr val="EAE33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b="1" dirty="0">
                <a:solidFill>
                  <a:srgbClr val="3EA52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increase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24546B1-74EB-B4FD-2C77-D89D34C2E0D9}"/>
              </a:ext>
            </a:extLst>
          </p:cNvPr>
          <p:cNvSpPr txBox="1"/>
          <p:nvPr/>
        </p:nvSpPr>
        <p:spPr>
          <a:xfrm>
            <a:off x="2912071" y="2271140"/>
            <a:ext cx="25450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↘︎ decrease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369F445-BB13-6259-A84C-7619BE093DB8}"/>
              </a:ext>
            </a:extLst>
          </p:cNvPr>
          <p:cNvSpPr txBox="1"/>
          <p:nvPr/>
        </p:nvSpPr>
        <p:spPr>
          <a:xfrm>
            <a:off x="5895705" y="2271139"/>
            <a:ext cx="28131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2C3F58">
                    <a:lumMod val="60000"/>
                    <a:lumOff val="40000"/>
                  </a:srgb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= stay the same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3464EBA-DB9C-0217-5260-CB79ACB17531}"/>
              </a:ext>
            </a:extLst>
          </p:cNvPr>
          <p:cNvSpPr txBox="1"/>
          <p:nvPr/>
        </p:nvSpPr>
        <p:spPr>
          <a:xfrm>
            <a:off x="9085917" y="2259286"/>
            <a:ext cx="24079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AFABA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? don’t know</a:t>
            </a:r>
          </a:p>
        </p:txBody>
      </p:sp>
    </p:spTree>
    <p:extLst>
      <p:ext uri="{BB962C8B-B14F-4D97-AF65-F5344CB8AC3E}">
        <p14:creationId xmlns:p14="http://schemas.microsoft.com/office/powerpoint/2010/main" val="12975781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le 2">
            <a:extLst>
              <a:ext uri="{FF2B5EF4-FFF2-40B4-BE49-F238E27FC236}">
                <a16:creationId xmlns:a16="http://schemas.microsoft.com/office/drawing/2014/main" id="{93821C63-46B6-FA47-9FB3-18A3E9C48B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48207" y="567819"/>
            <a:ext cx="1837228" cy="864000"/>
          </a:xfrm>
        </p:spPr>
        <p:txBody>
          <a:bodyPr>
            <a:normAutofit fontScale="90000"/>
          </a:bodyPr>
          <a:lstStyle/>
          <a:p>
            <a:pPr algn="ctr"/>
            <a:r>
              <a:rPr lang="en-GB" b="1" dirty="0">
                <a:latin typeface="Open Sans Condensed" panose="020B0606030504020204" pitchFamily="34" charset="0"/>
                <a:ea typeface="Open Sans Condensed" panose="020B0606030504020204" pitchFamily="34" charset="0"/>
                <a:cs typeface="Open Sans Condensed" panose="020B0606030504020204" pitchFamily="34" charset="0"/>
              </a:rPr>
              <a:t>11,614 participants</a:t>
            </a:r>
          </a:p>
        </p:txBody>
      </p:sp>
      <p:sp>
        <p:nvSpPr>
          <p:cNvPr id="27" name="Title 2">
            <a:extLst>
              <a:ext uri="{FF2B5EF4-FFF2-40B4-BE49-F238E27FC236}">
                <a16:creationId xmlns:a16="http://schemas.microsoft.com/office/drawing/2014/main" id="{1AAC1D54-12C2-5E41-824D-1BA71AB2709D}"/>
              </a:ext>
            </a:extLst>
          </p:cNvPr>
          <p:cNvSpPr txBox="1">
            <a:spLocks/>
          </p:cNvSpPr>
          <p:nvPr/>
        </p:nvSpPr>
        <p:spPr bwMode="auto">
          <a:xfrm>
            <a:off x="5468053" y="567819"/>
            <a:ext cx="1426071" cy="86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normAutofit/>
          </a:bodyPr>
          <a:lstStyle>
            <a:lvl1pPr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 sz="2400" b="1" i="0">
                <a:solidFill>
                  <a:schemeClr val="accent1">
                    <a:lumMod val="75000"/>
                  </a:schemeClr>
                </a:solidFill>
                <a:latin typeface="Open Sans Condensed" panose="020B0606030504020204" pitchFamily="34" charset="0"/>
                <a:ea typeface="Open Sans Condensed" panose="020B0606030504020204" pitchFamily="34" charset="0"/>
                <a:cs typeface="Open Sans Condensed" panose="020B0606030504020204" pitchFamily="34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pitchFamily="-109" charset="0"/>
                <a:ea typeface="ＭＳ Ｐゴシック" pitchFamily="-109" charset="-128"/>
                <a:cs typeface="ＭＳ Ｐゴシック" pitchFamily="-109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pitchFamily="-109" charset="0"/>
                <a:ea typeface="ＭＳ Ｐゴシック" pitchFamily="-109" charset="-128"/>
                <a:cs typeface="ＭＳ Ｐゴシック" pitchFamily="-109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pitchFamily="-109" charset="0"/>
                <a:ea typeface="ＭＳ Ｐゴシック" pitchFamily="-109" charset="-128"/>
                <a:cs typeface="ＭＳ Ｐゴシック" pitchFamily="-109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pitchFamily="-109" charset="0"/>
                <a:ea typeface="ＭＳ Ｐゴシック" pitchFamily="-109" charset="-128"/>
                <a:cs typeface="ＭＳ Ｐゴシック" pitchFamily="-109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pitchFamily="-109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pitchFamily="-109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pitchFamily="-109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pitchFamily="-109" charset="0"/>
              </a:defRPr>
            </a:lvl9pPr>
          </a:lstStyle>
          <a:p>
            <a:pPr algn="ctr"/>
            <a:r>
              <a:rPr lang="en-GB" sz="3200" kern="0" dirty="0">
                <a:solidFill>
                  <a:srgbClr val="20551B"/>
                </a:solidFill>
              </a:rPr>
              <a:t>8</a:t>
            </a:r>
          </a:p>
          <a:p>
            <a:pPr algn="ctr"/>
            <a:r>
              <a:rPr lang="en-GB" kern="0" dirty="0">
                <a:solidFill>
                  <a:srgbClr val="20551B"/>
                </a:solidFill>
              </a:rPr>
              <a:t> countries</a:t>
            </a:r>
          </a:p>
        </p:txBody>
      </p:sp>
      <p:sp>
        <p:nvSpPr>
          <p:cNvPr id="36" name="Title 2">
            <a:extLst>
              <a:ext uri="{FF2B5EF4-FFF2-40B4-BE49-F238E27FC236}">
                <a16:creationId xmlns:a16="http://schemas.microsoft.com/office/drawing/2014/main" id="{0BACF641-6DDD-1243-AD7B-2F6ED91D2EC3}"/>
              </a:ext>
            </a:extLst>
          </p:cNvPr>
          <p:cNvSpPr txBox="1">
            <a:spLocks/>
          </p:cNvSpPr>
          <p:nvPr/>
        </p:nvSpPr>
        <p:spPr bwMode="auto">
          <a:xfrm>
            <a:off x="7831127" y="567819"/>
            <a:ext cx="1426071" cy="86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normAutofit/>
          </a:bodyPr>
          <a:lstStyle>
            <a:lvl1pPr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 sz="2400" b="1" i="0">
                <a:solidFill>
                  <a:schemeClr val="accent1">
                    <a:lumMod val="75000"/>
                  </a:schemeClr>
                </a:solidFill>
                <a:latin typeface="Open Sans Condensed" panose="020B0606030504020204" pitchFamily="34" charset="0"/>
                <a:ea typeface="Open Sans Condensed" panose="020B0606030504020204" pitchFamily="34" charset="0"/>
                <a:cs typeface="Open Sans Condensed" panose="020B0606030504020204" pitchFamily="34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pitchFamily="-109" charset="0"/>
                <a:ea typeface="ＭＳ Ｐゴシック" pitchFamily="-109" charset="-128"/>
                <a:cs typeface="ＭＳ Ｐゴシック" pitchFamily="-109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pitchFamily="-109" charset="0"/>
                <a:ea typeface="ＭＳ Ｐゴシック" pitchFamily="-109" charset="-128"/>
                <a:cs typeface="ＭＳ Ｐゴシック" pitchFamily="-109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pitchFamily="-109" charset="0"/>
                <a:ea typeface="ＭＳ Ｐゴシック" pitchFamily="-109" charset="-128"/>
                <a:cs typeface="ＭＳ Ｐゴシック" pitchFamily="-109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pitchFamily="-109" charset="0"/>
                <a:ea typeface="ＭＳ Ｐゴシック" pitchFamily="-109" charset="-128"/>
                <a:cs typeface="ＭＳ Ｐゴシック" pitchFamily="-109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pitchFamily="-109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pitchFamily="-109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pitchFamily="-109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pitchFamily="-109" charset="0"/>
              </a:defRPr>
            </a:lvl9pPr>
          </a:lstStyle>
          <a:p>
            <a:pPr algn="ctr"/>
            <a:r>
              <a:rPr lang="en-GB" sz="3200" kern="0" dirty="0">
                <a:solidFill>
                  <a:srgbClr val="20551B"/>
                </a:solidFill>
              </a:rPr>
              <a:t>17</a:t>
            </a:r>
            <a:r>
              <a:rPr lang="en-GB" kern="0" dirty="0">
                <a:solidFill>
                  <a:srgbClr val="20551B"/>
                </a:solidFill>
              </a:rPr>
              <a:t> universities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C6A2F4E3-D1F0-A70A-270F-74B72836E7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5489" y="2021567"/>
            <a:ext cx="8420100" cy="4127500"/>
          </a:xfrm>
          <a:prstGeom prst="rect">
            <a:avLst/>
          </a:prstGeom>
          <a:solidFill>
            <a:schemeClr val="bg1"/>
          </a:solidFill>
          <a:effectLst/>
        </p:spPr>
      </p:pic>
      <p:sp>
        <p:nvSpPr>
          <p:cNvPr id="19" name="Teardrop 18">
            <a:extLst>
              <a:ext uri="{FF2B5EF4-FFF2-40B4-BE49-F238E27FC236}">
                <a16:creationId xmlns:a16="http://schemas.microsoft.com/office/drawing/2014/main" id="{6007021B-28E8-51C6-6888-2C0F720A5DF3}"/>
              </a:ext>
            </a:extLst>
          </p:cNvPr>
          <p:cNvSpPr/>
          <p:nvPr/>
        </p:nvSpPr>
        <p:spPr>
          <a:xfrm rot="8100000">
            <a:off x="9906962" y="5391405"/>
            <a:ext cx="214004" cy="214004"/>
          </a:xfrm>
          <a:prstGeom prst="teardrop">
            <a:avLst/>
          </a:prstGeom>
          <a:solidFill>
            <a:schemeClr val="bg2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 dirty="0"/>
          </a:p>
        </p:txBody>
      </p:sp>
      <p:sp>
        <p:nvSpPr>
          <p:cNvPr id="20" name="Teardrop 19">
            <a:extLst>
              <a:ext uri="{FF2B5EF4-FFF2-40B4-BE49-F238E27FC236}">
                <a16:creationId xmlns:a16="http://schemas.microsoft.com/office/drawing/2014/main" id="{27375608-6DBD-1782-B847-19DCF99C8FE1}"/>
              </a:ext>
            </a:extLst>
          </p:cNvPr>
          <p:cNvSpPr/>
          <p:nvPr/>
        </p:nvSpPr>
        <p:spPr>
          <a:xfrm rot="8100000">
            <a:off x="6501605" y="3050082"/>
            <a:ext cx="214004" cy="214004"/>
          </a:xfrm>
          <a:prstGeom prst="teardrop">
            <a:avLst/>
          </a:prstGeom>
          <a:solidFill>
            <a:schemeClr val="bg2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sp>
        <p:nvSpPr>
          <p:cNvPr id="21" name="Teardrop 20">
            <a:extLst>
              <a:ext uri="{FF2B5EF4-FFF2-40B4-BE49-F238E27FC236}">
                <a16:creationId xmlns:a16="http://schemas.microsoft.com/office/drawing/2014/main" id="{AE0B075F-72CD-D635-0606-60A01867624D}"/>
              </a:ext>
            </a:extLst>
          </p:cNvPr>
          <p:cNvSpPr/>
          <p:nvPr/>
        </p:nvSpPr>
        <p:spPr>
          <a:xfrm rot="8100000">
            <a:off x="6654005" y="3202482"/>
            <a:ext cx="214004" cy="214004"/>
          </a:xfrm>
          <a:prstGeom prst="teardrop">
            <a:avLst/>
          </a:prstGeom>
          <a:solidFill>
            <a:schemeClr val="bg2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sp>
        <p:nvSpPr>
          <p:cNvPr id="22" name="Teardrop 21">
            <a:extLst>
              <a:ext uri="{FF2B5EF4-FFF2-40B4-BE49-F238E27FC236}">
                <a16:creationId xmlns:a16="http://schemas.microsoft.com/office/drawing/2014/main" id="{EB004666-5AB6-6428-B0D2-88C42094869B}"/>
              </a:ext>
            </a:extLst>
          </p:cNvPr>
          <p:cNvSpPr/>
          <p:nvPr/>
        </p:nvSpPr>
        <p:spPr>
          <a:xfrm rot="8100000">
            <a:off x="6315335" y="2931546"/>
            <a:ext cx="214004" cy="214004"/>
          </a:xfrm>
          <a:prstGeom prst="teardrop">
            <a:avLst/>
          </a:prstGeom>
          <a:solidFill>
            <a:schemeClr val="bg2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sp>
        <p:nvSpPr>
          <p:cNvPr id="23" name="Teardrop 22">
            <a:extLst>
              <a:ext uri="{FF2B5EF4-FFF2-40B4-BE49-F238E27FC236}">
                <a16:creationId xmlns:a16="http://schemas.microsoft.com/office/drawing/2014/main" id="{AFC0DC81-972C-E344-DA11-A0C3B11F5DB7}"/>
              </a:ext>
            </a:extLst>
          </p:cNvPr>
          <p:cNvSpPr/>
          <p:nvPr/>
        </p:nvSpPr>
        <p:spPr>
          <a:xfrm rot="8100000">
            <a:off x="8383383" y="4405447"/>
            <a:ext cx="214004" cy="214004"/>
          </a:xfrm>
          <a:prstGeom prst="teardrop">
            <a:avLst/>
          </a:prstGeom>
          <a:solidFill>
            <a:schemeClr val="bg2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sp>
        <p:nvSpPr>
          <p:cNvPr id="24" name="Teardrop 23">
            <a:extLst>
              <a:ext uri="{FF2B5EF4-FFF2-40B4-BE49-F238E27FC236}">
                <a16:creationId xmlns:a16="http://schemas.microsoft.com/office/drawing/2014/main" id="{3DA3DA58-1095-7568-0C6F-0D5E43DC238C}"/>
              </a:ext>
            </a:extLst>
          </p:cNvPr>
          <p:cNvSpPr/>
          <p:nvPr/>
        </p:nvSpPr>
        <p:spPr>
          <a:xfrm rot="8100000">
            <a:off x="6377862" y="3131710"/>
            <a:ext cx="214004" cy="214004"/>
          </a:xfrm>
          <a:prstGeom prst="teardrop">
            <a:avLst/>
          </a:prstGeom>
          <a:solidFill>
            <a:schemeClr val="bg2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sp>
        <p:nvSpPr>
          <p:cNvPr id="25" name="Teardrop 24">
            <a:extLst>
              <a:ext uri="{FF2B5EF4-FFF2-40B4-BE49-F238E27FC236}">
                <a16:creationId xmlns:a16="http://schemas.microsoft.com/office/drawing/2014/main" id="{23B8BA04-BC91-0C5E-310B-DDE48861B5D2}"/>
              </a:ext>
            </a:extLst>
          </p:cNvPr>
          <p:cNvSpPr/>
          <p:nvPr/>
        </p:nvSpPr>
        <p:spPr>
          <a:xfrm rot="8100000">
            <a:off x="6303026" y="3142646"/>
            <a:ext cx="214004" cy="214004"/>
          </a:xfrm>
          <a:prstGeom prst="teardrop">
            <a:avLst/>
          </a:prstGeom>
          <a:solidFill>
            <a:schemeClr val="bg2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sp>
        <p:nvSpPr>
          <p:cNvPr id="33" name="Teardrop 32">
            <a:extLst>
              <a:ext uri="{FF2B5EF4-FFF2-40B4-BE49-F238E27FC236}">
                <a16:creationId xmlns:a16="http://schemas.microsoft.com/office/drawing/2014/main" id="{85068757-1051-58A1-CAF9-18CCDB6F015E}"/>
              </a:ext>
            </a:extLst>
          </p:cNvPr>
          <p:cNvSpPr/>
          <p:nvPr/>
        </p:nvSpPr>
        <p:spPr>
          <a:xfrm rot="8100000">
            <a:off x="6268473" y="3408438"/>
            <a:ext cx="214004" cy="214004"/>
          </a:xfrm>
          <a:prstGeom prst="teardrop">
            <a:avLst/>
          </a:prstGeom>
          <a:solidFill>
            <a:schemeClr val="bg2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sp>
        <p:nvSpPr>
          <p:cNvPr id="39" name="Teardrop 38">
            <a:extLst>
              <a:ext uri="{FF2B5EF4-FFF2-40B4-BE49-F238E27FC236}">
                <a16:creationId xmlns:a16="http://schemas.microsoft.com/office/drawing/2014/main" id="{ED9B6CAB-275B-0AA5-2B50-387223653980}"/>
              </a:ext>
            </a:extLst>
          </p:cNvPr>
          <p:cNvSpPr/>
          <p:nvPr/>
        </p:nvSpPr>
        <p:spPr>
          <a:xfrm rot="8100000">
            <a:off x="6048591" y="3131709"/>
            <a:ext cx="214004" cy="214004"/>
          </a:xfrm>
          <a:prstGeom prst="teardrop">
            <a:avLst/>
          </a:prstGeom>
          <a:solidFill>
            <a:schemeClr val="bg2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sp>
        <p:nvSpPr>
          <p:cNvPr id="41" name="Teardrop 40">
            <a:extLst>
              <a:ext uri="{FF2B5EF4-FFF2-40B4-BE49-F238E27FC236}">
                <a16:creationId xmlns:a16="http://schemas.microsoft.com/office/drawing/2014/main" id="{517DBBC2-BB7C-70F2-167A-20CBA2517A24}"/>
              </a:ext>
            </a:extLst>
          </p:cNvPr>
          <p:cNvSpPr/>
          <p:nvPr/>
        </p:nvSpPr>
        <p:spPr>
          <a:xfrm rot="8100000">
            <a:off x="8384141" y="4413049"/>
            <a:ext cx="214004" cy="214004"/>
          </a:xfrm>
          <a:prstGeom prst="teardrop">
            <a:avLst/>
          </a:prstGeom>
          <a:solidFill>
            <a:schemeClr val="bg2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sp>
        <p:nvSpPr>
          <p:cNvPr id="42" name="Teardrop 41">
            <a:extLst>
              <a:ext uri="{FF2B5EF4-FFF2-40B4-BE49-F238E27FC236}">
                <a16:creationId xmlns:a16="http://schemas.microsoft.com/office/drawing/2014/main" id="{38CC5A5B-4258-473F-5569-E7E0DD44C606}"/>
              </a:ext>
            </a:extLst>
          </p:cNvPr>
          <p:cNvSpPr/>
          <p:nvPr/>
        </p:nvSpPr>
        <p:spPr>
          <a:xfrm rot="8100000">
            <a:off x="6052737" y="3110967"/>
            <a:ext cx="214004" cy="214004"/>
          </a:xfrm>
          <a:prstGeom prst="teardrop">
            <a:avLst/>
          </a:prstGeom>
          <a:solidFill>
            <a:schemeClr val="bg2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sp>
        <p:nvSpPr>
          <p:cNvPr id="28" name="Title 1">
            <a:extLst>
              <a:ext uri="{FF2B5EF4-FFF2-40B4-BE49-F238E27FC236}">
                <a16:creationId xmlns:a16="http://schemas.microsoft.com/office/drawing/2014/main" id="{A1F58464-49BC-44E1-9AD3-0977088D35F1}"/>
              </a:ext>
            </a:extLst>
          </p:cNvPr>
          <p:cNvSpPr txBox="1">
            <a:spLocks/>
          </p:cNvSpPr>
          <p:nvPr/>
        </p:nvSpPr>
        <p:spPr bwMode="auto">
          <a:xfrm>
            <a:off x="480000" y="359999"/>
            <a:ext cx="1402976" cy="86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rm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D04A18"/>
                </a:solidFill>
                <a:latin typeface="+mj-lt"/>
                <a:ea typeface="Open Sans Condensed Light" panose="020B0306030504020204" pitchFamily="34" charset="0"/>
                <a:cs typeface="Calibri" panose="020F0502020204030204" pitchFamily="34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D04A18"/>
                </a:solidFill>
                <a:latin typeface="Calibri Light" panose="020F0302020204030204" pitchFamily="34" charset="0"/>
                <a:ea typeface="Open Sans Condensed Light" panose="020B0306030504020204" pitchFamily="34" charset="0"/>
                <a:cs typeface="Calibri" panose="020F0502020204030204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D04A18"/>
                </a:solidFill>
                <a:latin typeface="Calibri Light" panose="020F0302020204030204" pitchFamily="34" charset="0"/>
                <a:ea typeface="Open Sans Condensed Light" panose="020B0306030504020204" pitchFamily="34" charset="0"/>
                <a:cs typeface="Calibri" panose="020F0502020204030204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D04A18"/>
                </a:solidFill>
                <a:latin typeface="Calibri Light" panose="020F0302020204030204" pitchFamily="34" charset="0"/>
                <a:ea typeface="Open Sans Condensed Light" panose="020B0306030504020204" pitchFamily="34" charset="0"/>
                <a:cs typeface="Calibri" panose="020F0502020204030204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D04A18"/>
                </a:solidFill>
                <a:latin typeface="Calibri Light" panose="020F0302020204030204" pitchFamily="34" charset="0"/>
                <a:ea typeface="Open Sans Condensed Light" panose="020B0306030504020204" pitchFamily="34" charset="0"/>
                <a:cs typeface="Calibri" panose="020F0502020204030204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pitchFamily="-109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pitchFamily="-109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pitchFamily="-109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pitchFamily="-109" charset="0"/>
              </a:defRPr>
            </a:lvl9pPr>
          </a:lstStyle>
          <a:p>
            <a:r>
              <a:rPr lang="en-US" sz="3200" b="1" kern="0" dirty="0">
                <a:latin typeface="Open Sans Condensed" panose="020B0606030504020204" pitchFamily="34" charset="0"/>
                <a:ea typeface="Open Sans Condensed" panose="020B0606030504020204" pitchFamily="34" charset="0"/>
                <a:cs typeface="Open Sans Condensed" panose="020B0606030504020204" pitchFamily="34" charset="0"/>
              </a:rPr>
              <a:t>All 2022</a:t>
            </a:r>
            <a:endParaRPr lang="en-US" sz="3200" kern="0" dirty="0"/>
          </a:p>
        </p:txBody>
      </p:sp>
    </p:spTree>
    <p:extLst>
      <p:ext uri="{BB962C8B-B14F-4D97-AF65-F5344CB8AC3E}">
        <p14:creationId xmlns:p14="http://schemas.microsoft.com/office/powerpoint/2010/main" val="22837160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tacks Image 76">
            <a:extLst>
              <a:ext uri="{FF2B5EF4-FFF2-40B4-BE49-F238E27FC236}">
                <a16:creationId xmlns:a16="http://schemas.microsoft.com/office/drawing/2014/main" id="{A4C23C5D-077C-9525-DD1E-1B23C07BD5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80975"/>
            <a:ext cx="11430000" cy="6496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87383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Stacks Image 121">
            <a:extLst>
              <a:ext uri="{FF2B5EF4-FFF2-40B4-BE49-F238E27FC236}">
                <a16:creationId xmlns:a16="http://schemas.microsoft.com/office/drawing/2014/main" id="{440F86E2-5F3D-2ADD-9387-31CD49F0EA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90500"/>
            <a:ext cx="11430000" cy="647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10449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5E0E7967-77BD-D207-3779-4EFEAD971D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57676" y="947056"/>
            <a:ext cx="4008769" cy="5671457"/>
          </a:xfrm>
          <a:prstGeom prst="rect">
            <a:avLst/>
          </a:prstGeom>
        </p:spPr>
      </p:pic>
      <p:sp>
        <p:nvSpPr>
          <p:cNvPr id="4" name="Google Shape;229;p6">
            <a:extLst>
              <a:ext uri="{FF2B5EF4-FFF2-40B4-BE49-F238E27FC236}">
                <a16:creationId xmlns:a16="http://schemas.microsoft.com/office/drawing/2014/main" id="{53DC6D6E-C2D0-4FDE-9F9B-80C6A012E10F}"/>
              </a:ext>
            </a:extLst>
          </p:cNvPr>
          <p:cNvSpPr txBox="1">
            <a:spLocks/>
          </p:cNvSpPr>
          <p:nvPr/>
        </p:nvSpPr>
        <p:spPr>
          <a:xfrm>
            <a:off x="609600" y="720420"/>
            <a:ext cx="11582400" cy="6794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vert="horz" wrap="square" lIns="144000" tIns="0" rIns="0" bIns="60933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000000"/>
                </a:solidFill>
                <a:latin typeface="Avenir Black" panose="020B0803020203020204" pitchFamily="34" charset="-78"/>
                <a:cs typeface="Avenir Black" panose="020B0803020203020204" pitchFamily="34" charset="-78"/>
              </a:rPr>
              <a:t>Reforming Research Assessment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enir Black" panose="020B0803020203020204" pitchFamily="34" charset="-78"/>
              <a:ea typeface="+mj-ea"/>
              <a:cs typeface="Avenir Black" panose="020B0803020203020204" pitchFamily="34" charset="-78"/>
            </a:endParaRPr>
          </a:p>
        </p:txBody>
      </p:sp>
      <p:sp>
        <p:nvSpPr>
          <p:cNvPr id="8" name="Espace réservé du contenu 2">
            <a:extLst>
              <a:ext uri="{FF2B5EF4-FFF2-40B4-BE49-F238E27FC236}">
                <a16:creationId xmlns:a16="http://schemas.microsoft.com/office/drawing/2014/main" id="{97401850-8F0A-418C-B254-F0BF088EBF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4573" y="1756802"/>
            <a:ext cx="7590856" cy="4932713"/>
          </a:xfrm>
        </p:spPr>
        <p:txBody>
          <a:bodyPr>
            <a:noAutofit/>
          </a:bodyPr>
          <a:lstStyle/>
          <a:p>
            <a:pPr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 dirty="0"/>
              <a:t>Scientific organizations from Europe and beyond jointly declare the need to reform assessment of research; </a:t>
            </a:r>
            <a:r>
              <a:rPr lang="en-US" sz="2400" b="1" dirty="0">
                <a:solidFill>
                  <a:srgbClr val="C22A24"/>
                </a:solidFill>
              </a:rPr>
              <a:t>350+ </a:t>
            </a:r>
            <a:r>
              <a:rPr lang="en-US" sz="2400" b="1" dirty="0" err="1">
                <a:solidFill>
                  <a:srgbClr val="C22A24"/>
                </a:solidFill>
              </a:rPr>
              <a:t>organisations</a:t>
            </a:r>
            <a:r>
              <a:rPr lang="en-US" sz="2400" b="1" dirty="0">
                <a:solidFill>
                  <a:srgbClr val="C22A24"/>
                </a:solidFill>
              </a:rPr>
              <a:t> </a:t>
            </a:r>
            <a:r>
              <a:rPr lang="en-US" sz="2400" dirty="0"/>
              <a:t>from </a:t>
            </a:r>
            <a:r>
              <a:rPr lang="en-US" sz="2400" b="1" dirty="0">
                <a:solidFill>
                  <a:srgbClr val="C22A24"/>
                </a:solidFill>
              </a:rPr>
              <a:t>40+ countries</a:t>
            </a:r>
            <a:r>
              <a:rPr lang="en-US" sz="2400" dirty="0"/>
              <a:t> expressed interest</a:t>
            </a:r>
          </a:p>
          <a:p>
            <a:pPr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 b="1" dirty="0">
                <a:solidFill>
                  <a:srgbClr val="C22A24"/>
                </a:solidFill>
              </a:rPr>
              <a:t>Major boost for Recognition &amp; Rewards; </a:t>
            </a:r>
            <a:br>
              <a:rPr lang="en-US" sz="2400" b="1" dirty="0">
                <a:solidFill>
                  <a:srgbClr val="C22A24"/>
                </a:solidFill>
              </a:rPr>
            </a:br>
            <a:r>
              <a:rPr lang="en-US" sz="2400" dirty="0"/>
              <a:t>it</a:t>
            </a:r>
            <a:r>
              <a:rPr lang="en-US" sz="2400" b="1" dirty="0">
                <a:solidFill>
                  <a:srgbClr val="C22A24"/>
                </a:solidFill>
              </a:rPr>
              <a:t> </a:t>
            </a:r>
            <a:r>
              <a:rPr lang="en-US" sz="2400" dirty="0"/>
              <a:t>gives our academics confidence that this is an international movement</a:t>
            </a:r>
          </a:p>
          <a:p>
            <a:pPr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 dirty="0"/>
              <a:t>Other countries are </a:t>
            </a:r>
            <a:r>
              <a:rPr lang="en-US" sz="2400" b="1" dirty="0">
                <a:solidFill>
                  <a:srgbClr val="C22A24"/>
                </a:solidFill>
              </a:rPr>
              <a:t>looking to the Netherlands as a pioneer </a:t>
            </a:r>
            <a:r>
              <a:rPr lang="en-US" sz="2400" dirty="0"/>
              <a:t>in this cultural change</a:t>
            </a:r>
          </a:p>
          <a:p>
            <a:pPr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 dirty="0"/>
              <a:t>We like to share the </a:t>
            </a:r>
            <a:r>
              <a:rPr lang="en-US" sz="2400" b="1" dirty="0">
                <a:solidFill>
                  <a:srgbClr val="C22A24"/>
                </a:solidFill>
              </a:rPr>
              <a:t>lessons </a:t>
            </a:r>
            <a:r>
              <a:rPr lang="en-US" sz="2400" dirty="0"/>
              <a:t>we’ve </a:t>
            </a:r>
            <a:r>
              <a:rPr lang="en-US" sz="2400" b="1" dirty="0">
                <a:solidFill>
                  <a:srgbClr val="C22A24"/>
                </a:solidFill>
              </a:rPr>
              <a:t>learned </a:t>
            </a:r>
            <a:r>
              <a:rPr lang="en-US" sz="2400" dirty="0"/>
              <a:t>so far</a:t>
            </a:r>
          </a:p>
        </p:txBody>
      </p:sp>
    </p:spTree>
    <p:extLst>
      <p:ext uri="{BB962C8B-B14F-4D97-AF65-F5344CB8AC3E}">
        <p14:creationId xmlns:p14="http://schemas.microsoft.com/office/powerpoint/2010/main" val="3849644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DA81FA7E-0839-FCE2-810F-C63236BEAD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29075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29;p6">
            <a:extLst>
              <a:ext uri="{FF2B5EF4-FFF2-40B4-BE49-F238E27FC236}">
                <a16:creationId xmlns:a16="http://schemas.microsoft.com/office/drawing/2014/main" id="{53DC6D6E-C2D0-4FDE-9F9B-80C6A012E10F}"/>
              </a:ext>
            </a:extLst>
          </p:cNvPr>
          <p:cNvSpPr txBox="1">
            <a:spLocks/>
          </p:cNvSpPr>
          <p:nvPr/>
        </p:nvSpPr>
        <p:spPr>
          <a:xfrm>
            <a:off x="609600" y="720420"/>
            <a:ext cx="11582400" cy="6794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vert="horz" wrap="square" lIns="144000" tIns="0" rIns="0" bIns="60933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lvl="0">
              <a:defRPr/>
            </a:pPr>
            <a:r>
              <a:rPr lang="en-US" dirty="0">
                <a:solidFill>
                  <a:srgbClr val="000000"/>
                </a:solidFill>
                <a:latin typeface="Avenir Black" panose="020B0803020203020204" pitchFamily="34" charset="-78"/>
                <a:cs typeface="Avenir Black" panose="020B0803020203020204" pitchFamily="34" charset="-78"/>
              </a:rPr>
              <a:t>Advancing Teaching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enir Black" panose="020B0803020203020204" pitchFamily="34" charset="-78"/>
              <a:ea typeface="+mj-ea"/>
              <a:cs typeface="Avenir Black" panose="020B0803020203020204" pitchFamily="34" charset="-78"/>
            </a:endParaRPr>
          </a:p>
        </p:txBody>
      </p:sp>
      <p:sp>
        <p:nvSpPr>
          <p:cNvPr id="8" name="Espace réservé du contenu 2">
            <a:extLst>
              <a:ext uri="{FF2B5EF4-FFF2-40B4-BE49-F238E27FC236}">
                <a16:creationId xmlns:a16="http://schemas.microsoft.com/office/drawing/2014/main" id="{97401850-8F0A-418C-B254-F0BF088EBF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4572" y="1756802"/>
            <a:ext cx="10671513" cy="4932713"/>
          </a:xfrm>
        </p:spPr>
        <p:txBody>
          <a:bodyPr>
            <a:noAutofit/>
          </a:bodyPr>
          <a:lstStyle/>
          <a:p>
            <a:pPr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 b="1" dirty="0">
                <a:solidFill>
                  <a:srgbClr val="C22A24"/>
                </a:solidFill>
              </a:rPr>
              <a:t>Advancing Teaching </a:t>
            </a:r>
            <a:r>
              <a:rPr lang="en-US" sz="2400" dirty="0"/>
              <a:t>is a </a:t>
            </a:r>
            <a:r>
              <a:rPr lang="en-US" sz="2400" b="1" dirty="0">
                <a:solidFill>
                  <a:srgbClr val="C22A24"/>
                </a:solidFill>
              </a:rPr>
              <a:t>global initiative </a:t>
            </a:r>
            <a:r>
              <a:rPr lang="en-US" sz="2400" dirty="0"/>
              <a:t>to improve support, reward and recognition of teaching and learning at universities across the world</a:t>
            </a:r>
          </a:p>
          <a:p>
            <a:pPr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 dirty="0"/>
              <a:t>A global </a:t>
            </a:r>
            <a:r>
              <a:rPr lang="en-US" sz="2400" b="1" dirty="0">
                <a:solidFill>
                  <a:srgbClr val="C22A24"/>
                </a:solidFill>
              </a:rPr>
              <a:t>network of university </a:t>
            </a:r>
            <a:br>
              <a:rPr lang="en-US" sz="2400" b="1" dirty="0">
                <a:solidFill>
                  <a:srgbClr val="C22A24"/>
                </a:solidFill>
              </a:rPr>
            </a:br>
            <a:r>
              <a:rPr lang="en-US" sz="2400" b="1" dirty="0">
                <a:solidFill>
                  <a:srgbClr val="C22A24"/>
                </a:solidFill>
              </a:rPr>
              <a:t>leaders, change makers &amp; </a:t>
            </a:r>
            <a:br>
              <a:rPr lang="en-US" sz="2400" b="1" dirty="0">
                <a:solidFill>
                  <a:srgbClr val="C22A24"/>
                </a:solidFill>
              </a:rPr>
            </a:br>
            <a:r>
              <a:rPr lang="en-US" sz="2400" b="1" dirty="0">
                <a:solidFill>
                  <a:srgbClr val="C22A24"/>
                </a:solidFill>
              </a:rPr>
              <a:t>experts in teaching and learning</a:t>
            </a:r>
          </a:p>
          <a:p>
            <a:pPr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 dirty="0"/>
              <a:t>Activities include development of </a:t>
            </a:r>
            <a:br>
              <a:rPr lang="en-US" sz="2400" dirty="0"/>
            </a:br>
            <a:r>
              <a:rPr lang="en-US" sz="2400" b="1" dirty="0">
                <a:solidFill>
                  <a:srgbClr val="C22A24"/>
                </a:solidFill>
              </a:rPr>
              <a:t>Career Framework for University </a:t>
            </a:r>
            <a:br>
              <a:rPr lang="en-US" sz="2400" b="1" dirty="0">
                <a:solidFill>
                  <a:srgbClr val="C22A24"/>
                </a:solidFill>
              </a:rPr>
            </a:br>
            <a:r>
              <a:rPr lang="en-US" sz="2400" b="1" dirty="0">
                <a:solidFill>
                  <a:srgbClr val="C22A24"/>
                </a:solidFill>
              </a:rPr>
              <a:t>Teaching</a:t>
            </a:r>
            <a:r>
              <a:rPr lang="en-US" sz="2400" dirty="0"/>
              <a:t>, a </a:t>
            </a:r>
            <a:r>
              <a:rPr lang="en-US" sz="2400" b="1" dirty="0">
                <a:solidFill>
                  <a:srgbClr val="C22A24"/>
                </a:solidFill>
              </a:rPr>
              <a:t>Teaching Cultures </a:t>
            </a:r>
            <a:br>
              <a:rPr lang="en-US" sz="2400" b="1" dirty="0">
                <a:solidFill>
                  <a:srgbClr val="C22A24"/>
                </a:solidFill>
              </a:rPr>
            </a:br>
            <a:r>
              <a:rPr lang="en-US" sz="2400" b="1" dirty="0">
                <a:solidFill>
                  <a:srgbClr val="C22A24"/>
                </a:solidFill>
              </a:rPr>
              <a:t>Survey</a:t>
            </a:r>
            <a:r>
              <a:rPr lang="en-US" sz="2400" dirty="0"/>
              <a:t> and </a:t>
            </a:r>
            <a:r>
              <a:rPr lang="en-US" sz="2400" b="1" dirty="0">
                <a:solidFill>
                  <a:srgbClr val="C22A24"/>
                </a:solidFill>
              </a:rPr>
              <a:t>annual meetings </a:t>
            </a:r>
            <a:r>
              <a:rPr lang="en-US" sz="2400" dirty="0"/>
              <a:t>that </a:t>
            </a:r>
            <a:br>
              <a:rPr lang="en-US" sz="2400" dirty="0"/>
            </a:br>
            <a:r>
              <a:rPr lang="en-US" sz="2400" dirty="0"/>
              <a:t>bring together this global network</a:t>
            </a:r>
          </a:p>
        </p:txBody>
      </p:sp>
      <p:pic>
        <p:nvPicPr>
          <p:cNvPr id="3074" name="Picture 2" descr="Stacks Image 280236">
            <a:extLst>
              <a:ext uri="{FF2B5EF4-FFF2-40B4-BE49-F238E27FC236}">
                <a16:creationId xmlns:a16="http://schemas.microsoft.com/office/drawing/2014/main" id="{C1A258B5-CC62-DB11-82DC-19580375C9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5743" y="2870716"/>
            <a:ext cx="5976257" cy="3987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3451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CA84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3ED7203-324A-7048-8BA8-0F13B62C71D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0955485" y="203003"/>
            <a:ext cx="931865" cy="97328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C042461-1419-DD43-B228-B78BB343367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 rot="19862214">
            <a:off x="1749266" y="297383"/>
            <a:ext cx="8075343" cy="675632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93821C63-46B6-FA47-9FB3-18A3E9C48BA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04651" y="319792"/>
            <a:ext cx="7915523" cy="1712987"/>
          </a:xfrm>
        </p:spPr>
        <p:txBody>
          <a:bodyPr>
            <a:normAutofit fontScale="90000"/>
          </a:bodyPr>
          <a:lstStyle/>
          <a:p>
            <a:r>
              <a:rPr lang="en-GB" sz="4400" b="1" dirty="0">
                <a:solidFill>
                  <a:schemeClr val="bg1"/>
                </a:solidFill>
                <a:latin typeface="Open Sans Condensed" panose="020B0606030504020204" pitchFamily="34" charset="0"/>
                <a:ea typeface="Open Sans Condensed" panose="020B0606030504020204" pitchFamily="34" charset="0"/>
                <a:cs typeface="Open Sans Condensed" panose="020B0606030504020204" pitchFamily="34" charset="0"/>
              </a:rPr>
              <a:t>Teaching </a:t>
            </a:r>
            <a:br>
              <a:rPr lang="en-GB" sz="4400" b="1" dirty="0">
                <a:solidFill>
                  <a:schemeClr val="bg1"/>
                </a:solidFill>
                <a:latin typeface="Open Sans Condensed" panose="020B0606030504020204" pitchFamily="34" charset="0"/>
                <a:ea typeface="Open Sans Condensed" panose="020B0606030504020204" pitchFamily="34" charset="0"/>
                <a:cs typeface="Open Sans Condensed" panose="020B0606030504020204" pitchFamily="34" charset="0"/>
              </a:rPr>
            </a:br>
            <a:r>
              <a:rPr lang="en-GB" sz="4400" b="1" dirty="0">
                <a:solidFill>
                  <a:schemeClr val="bg1"/>
                </a:solidFill>
                <a:latin typeface="Open Sans Condensed" panose="020B0606030504020204" pitchFamily="34" charset="0"/>
                <a:ea typeface="Open Sans Condensed" panose="020B0606030504020204" pitchFamily="34" charset="0"/>
                <a:cs typeface="Open Sans Condensed" panose="020B0606030504020204" pitchFamily="34" charset="0"/>
              </a:rPr>
              <a:t>Cultures </a:t>
            </a:r>
            <a:br>
              <a:rPr lang="en-GB" sz="4400" b="1" dirty="0">
                <a:solidFill>
                  <a:schemeClr val="bg1"/>
                </a:solidFill>
                <a:latin typeface="Open Sans Condensed" panose="020B0606030504020204" pitchFamily="34" charset="0"/>
                <a:ea typeface="Open Sans Condensed" panose="020B0606030504020204" pitchFamily="34" charset="0"/>
                <a:cs typeface="Open Sans Condensed" panose="020B0606030504020204" pitchFamily="34" charset="0"/>
              </a:rPr>
            </a:br>
            <a:r>
              <a:rPr lang="en-GB" sz="4400" b="1" dirty="0">
                <a:solidFill>
                  <a:schemeClr val="bg1"/>
                </a:solidFill>
                <a:latin typeface="Open Sans Condensed" panose="020B0606030504020204" pitchFamily="34" charset="0"/>
                <a:ea typeface="Open Sans Condensed" panose="020B0606030504020204" pitchFamily="34" charset="0"/>
                <a:cs typeface="Open Sans Condensed" panose="020B0606030504020204" pitchFamily="34" charset="0"/>
              </a:rPr>
              <a:t>Survey 2022 </a:t>
            </a:r>
            <a:br>
              <a:rPr lang="en-GB" sz="44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br>
              <a:rPr lang="en-GB" dirty="0">
                <a:solidFill>
                  <a:schemeClr val="bg1"/>
                </a:solidFill>
              </a:rPr>
            </a:br>
            <a:endParaRPr lang="en-GB" sz="3100" dirty="0">
              <a:solidFill>
                <a:srgbClr val="20551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91902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le 2">
            <a:extLst>
              <a:ext uri="{FF2B5EF4-FFF2-40B4-BE49-F238E27FC236}">
                <a16:creationId xmlns:a16="http://schemas.microsoft.com/office/drawing/2014/main" id="{93821C63-46B6-FA47-9FB3-18A3E9C48B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48207" y="567819"/>
            <a:ext cx="1837228" cy="864000"/>
          </a:xfrm>
        </p:spPr>
        <p:txBody>
          <a:bodyPr>
            <a:normAutofit fontScale="90000"/>
          </a:bodyPr>
          <a:lstStyle/>
          <a:p>
            <a:pPr algn="ctr"/>
            <a:r>
              <a:rPr lang="en-GB" b="1" dirty="0">
                <a:latin typeface="Open Sans Condensed" panose="020B0606030504020204" pitchFamily="34" charset="0"/>
                <a:ea typeface="Open Sans Condensed" panose="020B0606030504020204" pitchFamily="34" charset="0"/>
                <a:cs typeface="Open Sans Condensed" panose="020B0606030504020204" pitchFamily="34" charset="0"/>
              </a:rPr>
              <a:t>11,614 participants</a:t>
            </a:r>
          </a:p>
        </p:txBody>
      </p:sp>
      <p:sp>
        <p:nvSpPr>
          <p:cNvPr id="27" name="Title 2">
            <a:extLst>
              <a:ext uri="{FF2B5EF4-FFF2-40B4-BE49-F238E27FC236}">
                <a16:creationId xmlns:a16="http://schemas.microsoft.com/office/drawing/2014/main" id="{1AAC1D54-12C2-5E41-824D-1BA71AB2709D}"/>
              </a:ext>
            </a:extLst>
          </p:cNvPr>
          <p:cNvSpPr txBox="1">
            <a:spLocks/>
          </p:cNvSpPr>
          <p:nvPr/>
        </p:nvSpPr>
        <p:spPr bwMode="auto">
          <a:xfrm>
            <a:off x="5468053" y="567819"/>
            <a:ext cx="1426071" cy="86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normAutofit/>
          </a:bodyPr>
          <a:lstStyle>
            <a:lvl1pPr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 sz="2400" b="1" i="0">
                <a:solidFill>
                  <a:schemeClr val="accent1">
                    <a:lumMod val="75000"/>
                  </a:schemeClr>
                </a:solidFill>
                <a:latin typeface="Open Sans Condensed" panose="020B0606030504020204" pitchFamily="34" charset="0"/>
                <a:ea typeface="Open Sans Condensed" panose="020B0606030504020204" pitchFamily="34" charset="0"/>
                <a:cs typeface="Open Sans Condensed" panose="020B0606030504020204" pitchFamily="34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pitchFamily="-109" charset="0"/>
                <a:ea typeface="ＭＳ Ｐゴシック" pitchFamily="-109" charset="-128"/>
                <a:cs typeface="ＭＳ Ｐゴシック" pitchFamily="-109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pitchFamily="-109" charset="0"/>
                <a:ea typeface="ＭＳ Ｐゴシック" pitchFamily="-109" charset="-128"/>
                <a:cs typeface="ＭＳ Ｐゴシック" pitchFamily="-109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pitchFamily="-109" charset="0"/>
                <a:ea typeface="ＭＳ Ｐゴシック" pitchFamily="-109" charset="-128"/>
                <a:cs typeface="ＭＳ Ｐゴシック" pitchFamily="-109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pitchFamily="-109" charset="0"/>
                <a:ea typeface="ＭＳ Ｐゴシック" pitchFamily="-109" charset="-128"/>
                <a:cs typeface="ＭＳ Ｐゴシック" pitchFamily="-109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pitchFamily="-109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pitchFamily="-109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pitchFamily="-109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pitchFamily="-109" charset="0"/>
              </a:defRPr>
            </a:lvl9pPr>
          </a:lstStyle>
          <a:p>
            <a:pPr algn="ctr"/>
            <a:r>
              <a:rPr lang="en-GB" sz="3200" kern="0" dirty="0">
                <a:solidFill>
                  <a:srgbClr val="20551B"/>
                </a:solidFill>
              </a:rPr>
              <a:t>8</a:t>
            </a:r>
          </a:p>
          <a:p>
            <a:pPr algn="ctr"/>
            <a:r>
              <a:rPr lang="en-GB" kern="0" dirty="0">
                <a:solidFill>
                  <a:srgbClr val="20551B"/>
                </a:solidFill>
              </a:rPr>
              <a:t> countries</a:t>
            </a:r>
          </a:p>
        </p:txBody>
      </p:sp>
      <p:sp>
        <p:nvSpPr>
          <p:cNvPr id="36" name="Title 2">
            <a:extLst>
              <a:ext uri="{FF2B5EF4-FFF2-40B4-BE49-F238E27FC236}">
                <a16:creationId xmlns:a16="http://schemas.microsoft.com/office/drawing/2014/main" id="{0BACF641-6DDD-1243-AD7B-2F6ED91D2EC3}"/>
              </a:ext>
            </a:extLst>
          </p:cNvPr>
          <p:cNvSpPr txBox="1">
            <a:spLocks/>
          </p:cNvSpPr>
          <p:nvPr/>
        </p:nvSpPr>
        <p:spPr bwMode="auto">
          <a:xfrm>
            <a:off x="7831127" y="567819"/>
            <a:ext cx="1426071" cy="86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normAutofit/>
          </a:bodyPr>
          <a:lstStyle>
            <a:lvl1pPr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 sz="2400" b="1" i="0">
                <a:solidFill>
                  <a:schemeClr val="accent1">
                    <a:lumMod val="75000"/>
                  </a:schemeClr>
                </a:solidFill>
                <a:latin typeface="Open Sans Condensed" panose="020B0606030504020204" pitchFamily="34" charset="0"/>
                <a:ea typeface="Open Sans Condensed" panose="020B0606030504020204" pitchFamily="34" charset="0"/>
                <a:cs typeface="Open Sans Condensed" panose="020B0606030504020204" pitchFamily="34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pitchFamily="-109" charset="0"/>
                <a:ea typeface="ＭＳ Ｐゴシック" pitchFamily="-109" charset="-128"/>
                <a:cs typeface="ＭＳ Ｐゴシック" pitchFamily="-109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pitchFamily="-109" charset="0"/>
                <a:ea typeface="ＭＳ Ｐゴシック" pitchFamily="-109" charset="-128"/>
                <a:cs typeface="ＭＳ Ｐゴシック" pitchFamily="-109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pitchFamily="-109" charset="0"/>
                <a:ea typeface="ＭＳ Ｐゴシック" pitchFamily="-109" charset="-128"/>
                <a:cs typeface="ＭＳ Ｐゴシック" pitchFamily="-109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pitchFamily="-109" charset="0"/>
                <a:ea typeface="ＭＳ Ｐゴシック" pitchFamily="-109" charset="-128"/>
                <a:cs typeface="ＭＳ Ｐゴシック" pitchFamily="-109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pitchFamily="-109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pitchFamily="-109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pitchFamily="-109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pitchFamily="-109" charset="0"/>
              </a:defRPr>
            </a:lvl9pPr>
          </a:lstStyle>
          <a:p>
            <a:pPr algn="ctr"/>
            <a:r>
              <a:rPr lang="en-GB" sz="3200" kern="0" dirty="0">
                <a:solidFill>
                  <a:srgbClr val="20551B"/>
                </a:solidFill>
              </a:rPr>
              <a:t>17</a:t>
            </a:r>
            <a:r>
              <a:rPr lang="en-GB" kern="0" dirty="0">
                <a:solidFill>
                  <a:srgbClr val="20551B"/>
                </a:solidFill>
              </a:rPr>
              <a:t> universities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C6A2F4E3-D1F0-A70A-270F-74B72836E7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5489" y="2021567"/>
            <a:ext cx="8420100" cy="4127500"/>
          </a:xfrm>
          <a:prstGeom prst="rect">
            <a:avLst/>
          </a:prstGeom>
          <a:solidFill>
            <a:schemeClr val="bg1"/>
          </a:solidFill>
          <a:effectLst/>
        </p:spPr>
      </p:pic>
      <p:sp>
        <p:nvSpPr>
          <p:cNvPr id="19" name="Teardrop 18">
            <a:extLst>
              <a:ext uri="{FF2B5EF4-FFF2-40B4-BE49-F238E27FC236}">
                <a16:creationId xmlns:a16="http://schemas.microsoft.com/office/drawing/2014/main" id="{6007021B-28E8-51C6-6888-2C0F720A5DF3}"/>
              </a:ext>
            </a:extLst>
          </p:cNvPr>
          <p:cNvSpPr/>
          <p:nvPr/>
        </p:nvSpPr>
        <p:spPr>
          <a:xfrm rot="8100000">
            <a:off x="9906962" y="5391405"/>
            <a:ext cx="214004" cy="214004"/>
          </a:xfrm>
          <a:prstGeom prst="teardrop">
            <a:avLst/>
          </a:prstGeom>
          <a:solidFill>
            <a:schemeClr val="bg2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 dirty="0"/>
          </a:p>
        </p:txBody>
      </p:sp>
      <p:sp>
        <p:nvSpPr>
          <p:cNvPr id="20" name="Teardrop 19">
            <a:extLst>
              <a:ext uri="{FF2B5EF4-FFF2-40B4-BE49-F238E27FC236}">
                <a16:creationId xmlns:a16="http://schemas.microsoft.com/office/drawing/2014/main" id="{27375608-6DBD-1782-B847-19DCF99C8FE1}"/>
              </a:ext>
            </a:extLst>
          </p:cNvPr>
          <p:cNvSpPr/>
          <p:nvPr/>
        </p:nvSpPr>
        <p:spPr>
          <a:xfrm rot="8100000">
            <a:off x="6501605" y="3050082"/>
            <a:ext cx="214004" cy="214004"/>
          </a:xfrm>
          <a:prstGeom prst="teardrop">
            <a:avLst/>
          </a:prstGeom>
          <a:solidFill>
            <a:schemeClr val="bg2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sp>
        <p:nvSpPr>
          <p:cNvPr id="21" name="Teardrop 20">
            <a:extLst>
              <a:ext uri="{FF2B5EF4-FFF2-40B4-BE49-F238E27FC236}">
                <a16:creationId xmlns:a16="http://schemas.microsoft.com/office/drawing/2014/main" id="{AE0B075F-72CD-D635-0606-60A01867624D}"/>
              </a:ext>
            </a:extLst>
          </p:cNvPr>
          <p:cNvSpPr/>
          <p:nvPr/>
        </p:nvSpPr>
        <p:spPr>
          <a:xfrm rot="8100000">
            <a:off x="6654005" y="3202482"/>
            <a:ext cx="214004" cy="214004"/>
          </a:xfrm>
          <a:prstGeom prst="teardrop">
            <a:avLst/>
          </a:prstGeom>
          <a:solidFill>
            <a:schemeClr val="bg2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sp>
        <p:nvSpPr>
          <p:cNvPr id="22" name="Teardrop 21">
            <a:extLst>
              <a:ext uri="{FF2B5EF4-FFF2-40B4-BE49-F238E27FC236}">
                <a16:creationId xmlns:a16="http://schemas.microsoft.com/office/drawing/2014/main" id="{EB004666-5AB6-6428-B0D2-88C42094869B}"/>
              </a:ext>
            </a:extLst>
          </p:cNvPr>
          <p:cNvSpPr/>
          <p:nvPr/>
        </p:nvSpPr>
        <p:spPr>
          <a:xfrm rot="8100000">
            <a:off x="6315335" y="2931546"/>
            <a:ext cx="214004" cy="214004"/>
          </a:xfrm>
          <a:prstGeom prst="teardrop">
            <a:avLst/>
          </a:prstGeom>
          <a:solidFill>
            <a:schemeClr val="bg2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sp>
        <p:nvSpPr>
          <p:cNvPr id="23" name="Teardrop 22">
            <a:extLst>
              <a:ext uri="{FF2B5EF4-FFF2-40B4-BE49-F238E27FC236}">
                <a16:creationId xmlns:a16="http://schemas.microsoft.com/office/drawing/2014/main" id="{AFC0DC81-972C-E344-DA11-A0C3B11F5DB7}"/>
              </a:ext>
            </a:extLst>
          </p:cNvPr>
          <p:cNvSpPr/>
          <p:nvPr/>
        </p:nvSpPr>
        <p:spPr>
          <a:xfrm rot="8100000">
            <a:off x="8383383" y="4405447"/>
            <a:ext cx="214004" cy="214004"/>
          </a:xfrm>
          <a:prstGeom prst="teardrop">
            <a:avLst/>
          </a:prstGeom>
          <a:solidFill>
            <a:schemeClr val="bg2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sp>
        <p:nvSpPr>
          <p:cNvPr id="24" name="Teardrop 23">
            <a:extLst>
              <a:ext uri="{FF2B5EF4-FFF2-40B4-BE49-F238E27FC236}">
                <a16:creationId xmlns:a16="http://schemas.microsoft.com/office/drawing/2014/main" id="{3DA3DA58-1095-7568-0C6F-0D5E43DC238C}"/>
              </a:ext>
            </a:extLst>
          </p:cNvPr>
          <p:cNvSpPr/>
          <p:nvPr/>
        </p:nvSpPr>
        <p:spPr>
          <a:xfrm rot="8100000">
            <a:off x="6377862" y="3131710"/>
            <a:ext cx="214004" cy="214004"/>
          </a:xfrm>
          <a:prstGeom prst="teardrop">
            <a:avLst/>
          </a:prstGeom>
          <a:solidFill>
            <a:schemeClr val="bg2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sp>
        <p:nvSpPr>
          <p:cNvPr id="25" name="Teardrop 24">
            <a:extLst>
              <a:ext uri="{FF2B5EF4-FFF2-40B4-BE49-F238E27FC236}">
                <a16:creationId xmlns:a16="http://schemas.microsoft.com/office/drawing/2014/main" id="{23B8BA04-BC91-0C5E-310B-DDE48861B5D2}"/>
              </a:ext>
            </a:extLst>
          </p:cNvPr>
          <p:cNvSpPr/>
          <p:nvPr/>
        </p:nvSpPr>
        <p:spPr>
          <a:xfrm rot="8100000">
            <a:off x="6303026" y="3142646"/>
            <a:ext cx="214004" cy="214004"/>
          </a:xfrm>
          <a:prstGeom prst="teardrop">
            <a:avLst/>
          </a:prstGeom>
          <a:solidFill>
            <a:schemeClr val="bg2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sp>
        <p:nvSpPr>
          <p:cNvPr id="33" name="Teardrop 32">
            <a:extLst>
              <a:ext uri="{FF2B5EF4-FFF2-40B4-BE49-F238E27FC236}">
                <a16:creationId xmlns:a16="http://schemas.microsoft.com/office/drawing/2014/main" id="{85068757-1051-58A1-CAF9-18CCDB6F015E}"/>
              </a:ext>
            </a:extLst>
          </p:cNvPr>
          <p:cNvSpPr/>
          <p:nvPr/>
        </p:nvSpPr>
        <p:spPr>
          <a:xfrm rot="8100000">
            <a:off x="6268473" y="3408438"/>
            <a:ext cx="214004" cy="214004"/>
          </a:xfrm>
          <a:prstGeom prst="teardrop">
            <a:avLst/>
          </a:prstGeom>
          <a:solidFill>
            <a:schemeClr val="bg2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sp>
        <p:nvSpPr>
          <p:cNvPr id="39" name="Teardrop 38">
            <a:extLst>
              <a:ext uri="{FF2B5EF4-FFF2-40B4-BE49-F238E27FC236}">
                <a16:creationId xmlns:a16="http://schemas.microsoft.com/office/drawing/2014/main" id="{ED9B6CAB-275B-0AA5-2B50-387223653980}"/>
              </a:ext>
            </a:extLst>
          </p:cNvPr>
          <p:cNvSpPr/>
          <p:nvPr/>
        </p:nvSpPr>
        <p:spPr>
          <a:xfrm rot="8100000">
            <a:off x="6048591" y="3131709"/>
            <a:ext cx="214004" cy="214004"/>
          </a:xfrm>
          <a:prstGeom prst="teardrop">
            <a:avLst/>
          </a:prstGeom>
          <a:solidFill>
            <a:schemeClr val="bg2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sp>
        <p:nvSpPr>
          <p:cNvPr id="41" name="Teardrop 40">
            <a:extLst>
              <a:ext uri="{FF2B5EF4-FFF2-40B4-BE49-F238E27FC236}">
                <a16:creationId xmlns:a16="http://schemas.microsoft.com/office/drawing/2014/main" id="{517DBBC2-BB7C-70F2-167A-20CBA2517A24}"/>
              </a:ext>
            </a:extLst>
          </p:cNvPr>
          <p:cNvSpPr/>
          <p:nvPr/>
        </p:nvSpPr>
        <p:spPr>
          <a:xfrm rot="8100000">
            <a:off x="8384141" y="4413049"/>
            <a:ext cx="214004" cy="214004"/>
          </a:xfrm>
          <a:prstGeom prst="teardrop">
            <a:avLst/>
          </a:prstGeom>
          <a:solidFill>
            <a:schemeClr val="bg2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sp>
        <p:nvSpPr>
          <p:cNvPr id="42" name="Teardrop 41">
            <a:extLst>
              <a:ext uri="{FF2B5EF4-FFF2-40B4-BE49-F238E27FC236}">
                <a16:creationId xmlns:a16="http://schemas.microsoft.com/office/drawing/2014/main" id="{38CC5A5B-4258-473F-5569-E7E0DD44C606}"/>
              </a:ext>
            </a:extLst>
          </p:cNvPr>
          <p:cNvSpPr/>
          <p:nvPr/>
        </p:nvSpPr>
        <p:spPr>
          <a:xfrm rot="8100000">
            <a:off x="6052737" y="3110967"/>
            <a:ext cx="214004" cy="214004"/>
          </a:xfrm>
          <a:prstGeom prst="teardrop">
            <a:avLst/>
          </a:prstGeom>
          <a:solidFill>
            <a:schemeClr val="bg2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sp>
        <p:nvSpPr>
          <p:cNvPr id="28" name="Title 1">
            <a:extLst>
              <a:ext uri="{FF2B5EF4-FFF2-40B4-BE49-F238E27FC236}">
                <a16:creationId xmlns:a16="http://schemas.microsoft.com/office/drawing/2014/main" id="{A1F58464-49BC-44E1-9AD3-0977088D35F1}"/>
              </a:ext>
            </a:extLst>
          </p:cNvPr>
          <p:cNvSpPr txBox="1">
            <a:spLocks/>
          </p:cNvSpPr>
          <p:nvPr/>
        </p:nvSpPr>
        <p:spPr bwMode="auto">
          <a:xfrm>
            <a:off x="480000" y="359999"/>
            <a:ext cx="1402976" cy="86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rm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D04A18"/>
                </a:solidFill>
                <a:latin typeface="+mj-lt"/>
                <a:ea typeface="Open Sans Condensed Light" panose="020B0306030504020204" pitchFamily="34" charset="0"/>
                <a:cs typeface="Calibri" panose="020F0502020204030204" pitchFamily="34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D04A18"/>
                </a:solidFill>
                <a:latin typeface="Calibri Light" panose="020F0302020204030204" pitchFamily="34" charset="0"/>
                <a:ea typeface="Open Sans Condensed Light" panose="020B0306030504020204" pitchFamily="34" charset="0"/>
                <a:cs typeface="Calibri" panose="020F0502020204030204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D04A18"/>
                </a:solidFill>
                <a:latin typeface="Calibri Light" panose="020F0302020204030204" pitchFamily="34" charset="0"/>
                <a:ea typeface="Open Sans Condensed Light" panose="020B0306030504020204" pitchFamily="34" charset="0"/>
                <a:cs typeface="Calibri" panose="020F0502020204030204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D04A18"/>
                </a:solidFill>
                <a:latin typeface="Calibri Light" panose="020F0302020204030204" pitchFamily="34" charset="0"/>
                <a:ea typeface="Open Sans Condensed Light" panose="020B0306030504020204" pitchFamily="34" charset="0"/>
                <a:cs typeface="Calibri" panose="020F0502020204030204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D04A18"/>
                </a:solidFill>
                <a:latin typeface="Calibri Light" panose="020F0302020204030204" pitchFamily="34" charset="0"/>
                <a:ea typeface="Open Sans Condensed Light" panose="020B0306030504020204" pitchFamily="34" charset="0"/>
                <a:cs typeface="Calibri" panose="020F0502020204030204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pitchFamily="-109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pitchFamily="-109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pitchFamily="-109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pitchFamily="-109" charset="0"/>
              </a:defRPr>
            </a:lvl9pPr>
          </a:lstStyle>
          <a:p>
            <a:r>
              <a:rPr lang="en-US" sz="3200" b="1" kern="0" dirty="0">
                <a:latin typeface="Open Sans Condensed" panose="020B0606030504020204" pitchFamily="34" charset="0"/>
                <a:ea typeface="Open Sans Condensed" panose="020B0606030504020204" pitchFamily="34" charset="0"/>
                <a:cs typeface="Open Sans Condensed" panose="020B0606030504020204" pitchFamily="34" charset="0"/>
              </a:rPr>
              <a:t>All 2022</a:t>
            </a:r>
            <a:endParaRPr lang="en-US" sz="3200" kern="0" dirty="0"/>
          </a:p>
        </p:txBody>
      </p:sp>
    </p:spTree>
    <p:extLst>
      <p:ext uri="{BB962C8B-B14F-4D97-AF65-F5344CB8AC3E}">
        <p14:creationId xmlns:p14="http://schemas.microsoft.com/office/powerpoint/2010/main" val="20923347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ight Arrow Callout 5">
            <a:extLst>
              <a:ext uri="{FF2B5EF4-FFF2-40B4-BE49-F238E27FC236}">
                <a16:creationId xmlns:a16="http://schemas.microsoft.com/office/drawing/2014/main" id="{A48AB171-B1DC-2740-AFB8-ACCB9683B89E}"/>
              </a:ext>
            </a:extLst>
          </p:cNvPr>
          <p:cNvSpPr/>
          <p:nvPr/>
        </p:nvSpPr>
        <p:spPr>
          <a:xfrm>
            <a:off x="7735658" y="3188829"/>
            <a:ext cx="3636468" cy="1623515"/>
          </a:xfrm>
          <a:prstGeom prst="rightArrowCallout">
            <a:avLst>
              <a:gd name="adj1" fmla="val 9713"/>
              <a:gd name="adj2" fmla="val 16720"/>
              <a:gd name="adj3" fmla="val 34554"/>
              <a:gd name="adj4" fmla="val 66528"/>
            </a:avLst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FFFFFF"/>
              </a:solidFill>
              <a:latin typeface="Calibri" panose="020F0502020204030204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6BB121D-C58D-7346-AAB5-05C25DFBE3E9}"/>
              </a:ext>
            </a:extLst>
          </p:cNvPr>
          <p:cNvGrpSpPr/>
          <p:nvPr/>
        </p:nvGrpSpPr>
        <p:grpSpPr>
          <a:xfrm>
            <a:off x="1098535" y="3621433"/>
            <a:ext cx="8919446" cy="2331112"/>
            <a:chOff x="1137665" y="3541205"/>
            <a:chExt cx="6689585" cy="1748334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45693E2B-373B-5948-8675-A72F98D1A5CF}"/>
                </a:ext>
              </a:extLst>
            </p:cNvPr>
            <p:cNvGrpSpPr/>
            <p:nvPr/>
          </p:nvGrpSpPr>
          <p:grpSpPr>
            <a:xfrm>
              <a:off x="1137665" y="3541205"/>
              <a:ext cx="6689585" cy="753405"/>
              <a:chOff x="1046225" y="5385558"/>
              <a:chExt cx="6689585" cy="753405"/>
            </a:xfrm>
          </p:grpSpPr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F197197B-8E16-934E-B1EF-952862C6E61E}"/>
                  </a:ext>
                </a:extLst>
              </p:cNvPr>
              <p:cNvSpPr/>
              <p:nvPr/>
            </p:nvSpPr>
            <p:spPr>
              <a:xfrm>
                <a:off x="1046225" y="5792714"/>
                <a:ext cx="1514261" cy="34624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121917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400" b="1" dirty="0">
                    <a:solidFill>
                      <a:srgbClr val="BA411E"/>
                    </a:solidFill>
                    <a:latin typeface="Calibri" panose="020F0502020204030204"/>
                    <a:ea typeface="Open Sans Condensed" panose="020B0606030504020204" pitchFamily="34" charset="0"/>
                    <a:cs typeface="Open Sans Condensed" panose="020B0606030504020204" pitchFamily="34" charset="0"/>
                  </a:rPr>
                  <a:t>Not important</a:t>
                </a:r>
              </a:p>
            </p:txBody>
          </p: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0570D13F-0362-EE47-A246-DA4E91E51705}"/>
                  </a:ext>
                </a:extLst>
              </p:cNvPr>
              <p:cNvSpPr/>
              <p:nvPr/>
            </p:nvSpPr>
            <p:spPr>
              <a:xfrm>
                <a:off x="3270137" y="5792714"/>
                <a:ext cx="2183050" cy="34624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121917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400" b="1" dirty="0">
                    <a:solidFill>
                      <a:srgbClr val="00B0F0"/>
                    </a:solidFill>
                    <a:latin typeface="Calibri" panose="020F0502020204030204"/>
                    <a:ea typeface="Open Sans Condensed" panose="020B0606030504020204" pitchFamily="34" charset="0"/>
                    <a:cs typeface="Open Sans Condensed" panose="020B0606030504020204" pitchFamily="34" charset="0"/>
                  </a:rPr>
                  <a:t>Somewhat important</a:t>
                </a:r>
              </a:p>
            </p:txBody>
          </p: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A0190368-C617-B542-A5FD-16295F6900E4}"/>
                  </a:ext>
                </a:extLst>
              </p:cNvPr>
              <p:cNvSpPr/>
              <p:nvPr/>
            </p:nvSpPr>
            <p:spPr>
              <a:xfrm>
                <a:off x="6143402" y="5792714"/>
                <a:ext cx="1592408" cy="34624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121917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400" b="1" dirty="0">
                    <a:solidFill>
                      <a:srgbClr val="7FB673">
                        <a:lumMod val="75000"/>
                      </a:srgbClr>
                    </a:solidFill>
                    <a:latin typeface="Calibri" panose="020F0502020204030204"/>
                    <a:ea typeface="Open Sans Condensed" panose="020B0606030504020204" pitchFamily="34" charset="0"/>
                    <a:cs typeface="Open Sans Condensed" panose="020B0606030504020204" pitchFamily="34" charset="0"/>
                  </a:rPr>
                  <a:t>Very important</a:t>
                </a:r>
              </a:p>
            </p:txBody>
          </p:sp>
          <p:cxnSp>
            <p:nvCxnSpPr>
              <p:cNvPr id="12" name="Straight Connector 11">
                <a:extLst>
                  <a:ext uri="{FF2B5EF4-FFF2-40B4-BE49-F238E27FC236}">
                    <a16:creationId xmlns:a16="http://schemas.microsoft.com/office/drawing/2014/main" id="{68187A10-D891-8B46-B342-1031EB89A374}"/>
                  </a:ext>
                </a:extLst>
              </p:cNvPr>
              <p:cNvCxnSpPr/>
              <p:nvPr/>
            </p:nvCxnSpPr>
            <p:spPr>
              <a:xfrm>
                <a:off x="1815161" y="5565423"/>
                <a:ext cx="5101887" cy="0"/>
              </a:xfrm>
              <a:prstGeom prst="line">
                <a:avLst/>
              </a:prstGeom>
              <a:ln w="31750">
                <a:solidFill>
                  <a:schemeClr val="tx2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0B4AD2B3-5BAB-2A43-ABC3-D05A5D70D337}"/>
                  </a:ext>
                </a:extLst>
              </p:cNvPr>
              <p:cNvSpPr/>
              <p:nvPr/>
            </p:nvSpPr>
            <p:spPr>
              <a:xfrm>
                <a:off x="1662761" y="5385558"/>
                <a:ext cx="304800" cy="304800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tx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FFFFFF"/>
                  </a:solidFill>
                  <a:latin typeface="Calibri" panose="020F0502020204030204"/>
                </a:endParaRPr>
              </a:p>
            </p:txBody>
          </p:sp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B4A0B7D9-5EE2-8F47-BBC9-6DF309F09C70}"/>
                  </a:ext>
                </a:extLst>
              </p:cNvPr>
              <p:cNvSpPr/>
              <p:nvPr/>
            </p:nvSpPr>
            <p:spPr>
              <a:xfrm>
                <a:off x="4214050" y="5385558"/>
                <a:ext cx="304800" cy="304800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tx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FFFFFF"/>
                  </a:solidFill>
                  <a:latin typeface="Calibri" panose="020F0502020204030204"/>
                </a:endParaRPr>
              </a:p>
            </p:txBody>
          </p:sp>
          <p:sp>
            <p:nvSpPr>
              <p:cNvPr id="15" name="Oval 14">
                <a:extLst>
                  <a:ext uri="{FF2B5EF4-FFF2-40B4-BE49-F238E27FC236}">
                    <a16:creationId xmlns:a16="http://schemas.microsoft.com/office/drawing/2014/main" id="{D6A2550D-65E7-F541-951D-693726974E79}"/>
                  </a:ext>
                </a:extLst>
              </p:cNvPr>
              <p:cNvSpPr/>
              <p:nvPr/>
            </p:nvSpPr>
            <p:spPr>
              <a:xfrm>
                <a:off x="6765339" y="5385558"/>
                <a:ext cx="304800" cy="304800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tx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FFFFFF"/>
                  </a:solidFill>
                  <a:latin typeface="Calibri" panose="020F0502020204030204"/>
                </a:endParaRPr>
              </a:p>
            </p:txBody>
          </p:sp>
        </p:grp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4F7E3BE9-21EC-E54F-8048-64553E12A216}"/>
                </a:ext>
              </a:extLst>
            </p:cNvPr>
            <p:cNvSpPr/>
            <p:nvPr/>
          </p:nvSpPr>
          <p:spPr>
            <a:xfrm>
              <a:off x="1577497" y="4943290"/>
              <a:ext cx="2782253" cy="34624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121917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400" b="1" dirty="0">
                  <a:solidFill>
                    <a:srgbClr val="FFFFFF">
                      <a:lumMod val="65000"/>
                    </a:srgbClr>
                  </a:solidFill>
                  <a:latin typeface="Calibri" panose="020F0502020204030204"/>
                  <a:ea typeface="Open Sans Condensed" panose="020B0606030504020204" pitchFamily="34" charset="0"/>
                  <a:cs typeface="Open Sans Condensed" panose="020B0606030504020204" pitchFamily="34" charset="0"/>
                </a:rPr>
                <a:t>It depends on the academic</a:t>
              </a: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5EA93A7F-F455-C842-94B2-EE1396780FFE}"/>
                </a:ext>
              </a:extLst>
            </p:cNvPr>
            <p:cNvSpPr/>
            <p:nvPr/>
          </p:nvSpPr>
          <p:spPr>
            <a:xfrm>
              <a:off x="2816224" y="4528645"/>
              <a:ext cx="304800" cy="3048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bg1">
                  <a:lumMod val="6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dirty="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E6582418-2479-2F46-A149-33815B8F3366}"/>
                </a:ext>
              </a:extLst>
            </p:cNvPr>
            <p:cNvSpPr/>
            <p:nvPr/>
          </p:nvSpPr>
          <p:spPr>
            <a:xfrm>
              <a:off x="5244965" y="4935801"/>
              <a:ext cx="1253757" cy="34624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121917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400" b="1" dirty="0">
                  <a:solidFill>
                    <a:srgbClr val="FFFFFF">
                      <a:lumMod val="65000"/>
                    </a:srgbClr>
                  </a:solidFill>
                  <a:latin typeface="Calibri" panose="020F0502020204030204"/>
                  <a:ea typeface="Open Sans Condensed" panose="020B0606030504020204" pitchFamily="34" charset="0"/>
                  <a:cs typeface="Open Sans Condensed" panose="020B0606030504020204" pitchFamily="34" charset="0"/>
                </a:rPr>
                <a:t>Don’t know</a:t>
              </a: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2E0C5012-77B0-D24F-912F-4C331091DF5B}"/>
                </a:ext>
              </a:extLst>
            </p:cNvPr>
            <p:cNvSpPr/>
            <p:nvPr/>
          </p:nvSpPr>
          <p:spPr>
            <a:xfrm>
              <a:off x="5719444" y="4528645"/>
              <a:ext cx="304800" cy="3048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bg1">
                  <a:lumMod val="6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FFFFFF"/>
                </a:solidFill>
                <a:latin typeface="Calibri" panose="020F0502020204030204"/>
              </a:endParaRPr>
            </a:p>
          </p:txBody>
        </p:sp>
      </p:grpSp>
      <p:sp>
        <p:nvSpPr>
          <p:cNvPr id="20" name="Content Placeholder 1">
            <a:extLst>
              <a:ext uri="{FF2B5EF4-FFF2-40B4-BE49-F238E27FC236}">
                <a16:creationId xmlns:a16="http://schemas.microsoft.com/office/drawing/2014/main" id="{7C33ABD1-DAA5-B344-B8BC-866DD96D36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0000" y="1200000"/>
            <a:ext cx="11232001" cy="4608000"/>
          </a:xfrm>
        </p:spPr>
        <p:txBody>
          <a:bodyPr>
            <a:normAutofit/>
          </a:bodyPr>
          <a:lstStyle/>
          <a:p>
            <a:pPr marL="0" indent="0">
              <a:lnSpc>
                <a:spcPts val="4267"/>
              </a:lnSpc>
              <a:spcAft>
                <a:spcPts val="2667"/>
              </a:spcAft>
            </a:pPr>
            <a:r>
              <a:rPr lang="en-US" dirty="0">
                <a:latin typeface="Open Sans" panose="020B0606030504020204" pitchFamily="34" charset="0"/>
                <a:cs typeface="Open Sans" panose="020B0606030504020204" pitchFamily="34" charset="0"/>
              </a:rPr>
              <a:t>“How important </a:t>
            </a:r>
            <a:r>
              <a:rPr lang="en-US" b="1" dirty="0"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rPr>
              <a:t>would you like </a:t>
            </a:r>
            <a:r>
              <a:rPr lang="en-US" dirty="0">
                <a:latin typeface="Open Sans" panose="020B0606030504020204" pitchFamily="34" charset="0"/>
                <a:cs typeface="Open Sans" panose="020B0606030504020204" pitchFamily="34" charset="0"/>
              </a:rPr>
              <a:t>each of the following activities to be for promotion to full professor at your university (for a typical academic on a research/teaching contract)?”</a:t>
            </a:r>
          </a:p>
        </p:txBody>
      </p:sp>
      <p:sp>
        <p:nvSpPr>
          <p:cNvPr id="22" name="Title 2">
            <a:extLst>
              <a:ext uri="{FF2B5EF4-FFF2-40B4-BE49-F238E27FC236}">
                <a16:creationId xmlns:a16="http://schemas.microsoft.com/office/drawing/2014/main" id="{CD95DE9E-661E-3BF8-1025-483F4DC56D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000" y="359999"/>
            <a:ext cx="11712000" cy="864000"/>
          </a:xfrm>
        </p:spPr>
        <p:txBody>
          <a:bodyPr>
            <a:noAutofit/>
          </a:bodyPr>
          <a:lstStyle/>
          <a:p>
            <a:pPr>
              <a:lnSpc>
                <a:spcPct val="80000"/>
              </a:lnSpc>
            </a:pPr>
            <a:r>
              <a:rPr lang="en-US" sz="3333" b="1" dirty="0">
                <a:latin typeface="Open Sans Condensed" panose="020B0606030504020204" pitchFamily="34" charset="0"/>
                <a:ea typeface="Open Sans Condensed" panose="020B0606030504020204" pitchFamily="34" charset="0"/>
                <a:cs typeface="Open Sans Condensed" panose="020B0606030504020204" pitchFamily="34" charset="0"/>
              </a:rPr>
              <a:t>Academics experiences and priorities: promotion to full professorship</a:t>
            </a:r>
          </a:p>
        </p:txBody>
      </p:sp>
    </p:spTree>
    <p:extLst>
      <p:ext uri="{BB962C8B-B14F-4D97-AF65-F5344CB8AC3E}">
        <p14:creationId xmlns:p14="http://schemas.microsoft.com/office/powerpoint/2010/main" val="2913997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D0FA0302-23D9-4040-92CD-7C761BC52E75}"/>
              </a:ext>
            </a:extLst>
          </p:cNvPr>
          <p:cNvSpPr/>
          <p:nvPr/>
        </p:nvSpPr>
        <p:spPr>
          <a:xfrm>
            <a:off x="7761475" y="1288679"/>
            <a:ext cx="3942844" cy="72008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6" name="Title 2">
            <a:extLst>
              <a:ext uri="{FF2B5EF4-FFF2-40B4-BE49-F238E27FC236}">
                <a16:creationId xmlns:a16="http://schemas.microsoft.com/office/drawing/2014/main" id="{BB191F8D-50B1-DF4C-8B72-62BF3BD616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999" y="360000"/>
            <a:ext cx="10930463" cy="1152000"/>
          </a:xfrm>
        </p:spPr>
        <p:txBody>
          <a:bodyPr>
            <a:noAutofit/>
          </a:bodyPr>
          <a:lstStyle/>
          <a:p>
            <a:r>
              <a:rPr lang="en-US" sz="2800" b="1" dirty="0">
                <a:solidFill>
                  <a:schemeClr val="accent5"/>
                </a:solidFill>
                <a:latin typeface="Open Sans Condensed" panose="020B0606030504020204" pitchFamily="34" charset="0"/>
                <a:ea typeface="Open Sans Condensed" panose="020B0606030504020204" pitchFamily="34" charset="0"/>
                <a:cs typeface="Open Sans Condensed" panose="020B0606030504020204" pitchFamily="34" charset="0"/>
              </a:rPr>
              <a:t>… respondents who report each activity </a:t>
            </a:r>
            <a:r>
              <a:rPr lang="en-US" sz="2800" b="1" u="sng" dirty="0">
                <a:solidFill>
                  <a:schemeClr val="accent5"/>
                </a:solidFill>
                <a:latin typeface="Open Sans Condensed" panose="020B0606030504020204" pitchFamily="34" charset="0"/>
                <a:ea typeface="Open Sans Condensed" panose="020B0606030504020204" pitchFamily="34" charset="0"/>
                <a:cs typeface="Open Sans Condensed" panose="020B0606030504020204" pitchFamily="34" charset="0"/>
              </a:rPr>
              <a:t>currently is</a:t>
            </a:r>
            <a:r>
              <a:rPr lang="en-US" sz="2800" b="1" dirty="0">
                <a:solidFill>
                  <a:schemeClr val="accent5"/>
                </a:solidFill>
                <a:latin typeface="Open Sans Condensed" panose="020B0606030504020204" pitchFamily="34" charset="0"/>
                <a:ea typeface="Open Sans Condensed" panose="020B0606030504020204" pitchFamily="34" charset="0"/>
                <a:cs typeface="Open Sans Condensed" panose="020B0606030504020204" pitchFamily="34" charset="0"/>
              </a:rPr>
              <a:t> very important</a:t>
            </a:r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D5249524-1C9E-A396-653D-3335964B7B03}"/>
              </a:ext>
            </a:extLst>
          </p:cNvPr>
          <p:cNvGraphicFramePr>
            <a:graphicFrameLocks/>
          </p:cNvGraphicFramePr>
          <p:nvPr/>
        </p:nvGraphicFramePr>
        <p:xfrm>
          <a:off x="479999" y="1144554"/>
          <a:ext cx="11509413" cy="50509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2074751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C2AB173-5C33-B54D-B882-4F7D6674D4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999" y="359999"/>
            <a:ext cx="11606255" cy="864000"/>
          </a:xfrm>
        </p:spPr>
        <p:txBody>
          <a:bodyPr>
            <a:normAutofit/>
          </a:bodyPr>
          <a:lstStyle/>
          <a:p>
            <a:r>
              <a:rPr lang="en-US" sz="2800" b="1" dirty="0">
                <a:latin typeface="Open Sans Condensed" panose="020B0606030504020204" pitchFamily="34" charset="0"/>
                <a:ea typeface="Open Sans Condensed" panose="020B0606030504020204" pitchFamily="34" charset="0"/>
                <a:cs typeface="Open Sans Condensed" panose="020B0606030504020204" pitchFamily="34" charset="0"/>
              </a:rPr>
              <a:t>Most continue to want priority on UT to increase (All 2022)</a:t>
            </a:r>
            <a:endParaRPr lang="en-US" sz="28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24418FC-FB0D-8044-9598-3F0AA780CAF4}"/>
              </a:ext>
            </a:extLst>
          </p:cNvPr>
          <p:cNvSpPr/>
          <p:nvPr/>
        </p:nvSpPr>
        <p:spPr>
          <a:xfrm>
            <a:off x="480000" y="1056001"/>
            <a:ext cx="1110240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400" i="1" dirty="0">
                <a:solidFill>
                  <a:srgbClr val="2C3F5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”How </a:t>
            </a:r>
            <a:r>
              <a:rPr lang="en-GB" sz="2400" b="1" i="1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do you anticipate</a:t>
            </a:r>
            <a:r>
              <a:rPr lang="en-GB" sz="2400" i="1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2400" i="1" dirty="0">
                <a:solidFill>
                  <a:srgbClr val="2C3F5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priority given to university teaching in academic promotions will change at your institution in the next five years?”</a:t>
            </a:r>
            <a:endParaRPr lang="en-US" sz="2400" i="1" dirty="0">
              <a:solidFill>
                <a:srgbClr val="2C3F58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BD01C6B-9BAD-42AB-19FE-28B562FE9B72}"/>
              </a:ext>
            </a:extLst>
          </p:cNvPr>
          <p:cNvSpPr txBox="1"/>
          <p:nvPr/>
        </p:nvSpPr>
        <p:spPr>
          <a:xfrm>
            <a:off x="852977" y="2259286"/>
            <a:ext cx="22531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3EA52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↗︎</a:t>
            </a:r>
            <a:r>
              <a:rPr lang="en-US" sz="2400" b="1" dirty="0">
                <a:solidFill>
                  <a:srgbClr val="EAE33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b="1" dirty="0">
                <a:solidFill>
                  <a:srgbClr val="3EA52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increase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3CC2C6B-670E-FF2D-9E73-DC3EF4CD4937}"/>
              </a:ext>
            </a:extLst>
          </p:cNvPr>
          <p:cNvSpPr txBox="1"/>
          <p:nvPr/>
        </p:nvSpPr>
        <p:spPr>
          <a:xfrm>
            <a:off x="2912071" y="2271140"/>
            <a:ext cx="25450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↘︎ decrease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9601C4F-F171-DFC7-B227-39EB1B3D5370}"/>
              </a:ext>
            </a:extLst>
          </p:cNvPr>
          <p:cNvSpPr txBox="1"/>
          <p:nvPr/>
        </p:nvSpPr>
        <p:spPr>
          <a:xfrm>
            <a:off x="5895705" y="2271139"/>
            <a:ext cx="28131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2C3F58">
                    <a:lumMod val="60000"/>
                    <a:lumOff val="40000"/>
                  </a:srgb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= stay the same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9E4B795-35DA-B31C-434D-1D391A9D2ABA}"/>
              </a:ext>
            </a:extLst>
          </p:cNvPr>
          <p:cNvSpPr txBox="1"/>
          <p:nvPr/>
        </p:nvSpPr>
        <p:spPr>
          <a:xfrm>
            <a:off x="9085917" y="2259286"/>
            <a:ext cx="24079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AFABA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? don’t know</a:t>
            </a:r>
          </a:p>
        </p:txBody>
      </p:sp>
      <p:graphicFrame>
        <p:nvGraphicFramePr>
          <p:cNvPr id="13" name="Chart 12">
            <a:extLst>
              <a:ext uri="{FF2B5EF4-FFF2-40B4-BE49-F238E27FC236}">
                <a16:creationId xmlns:a16="http://schemas.microsoft.com/office/drawing/2014/main" id="{CAB9B879-1B45-B550-80F5-966291FAD9DC}"/>
              </a:ext>
            </a:extLst>
          </p:cNvPr>
          <p:cNvGraphicFramePr>
            <a:graphicFrameLocks/>
          </p:cNvGraphicFramePr>
          <p:nvPr/>
        </p:nvGraphicFramePr>
        <p:xfrm>
          <a:off x="698164" y="2575622"/>
          <a:ext cx="11102401" cy="39223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4" name="Rectangle 13">
            <a:extLst>
              <a:ext uri="{FF2B5EF4-FFF2-40B4-BE49-F238E27FC236}">
                <a16:creationId xmlns:a16="http://schemas.microsoft.com/office/drawing/2014/main" id="{5046AC2A-379C-8BC7-46D8-F031829C87F6}"/>
              </a:ext>
            </a:extLst>
          </p:cNvPr>
          <p:cNvSpPr/>
          <p:nvPr/>
        </p:nvSpPr>
        <p:spPr>
          <a:xfrm>
            <a:off x="329213" y="4055419"/>
            <a:ext cx="11533575" cy="207325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FFFFFF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279935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  <p:bldP spid="11" grpId="0"/>
      <p:bldP spid="12" grpId="0"/>
      <p:bldGraphic spid="13" grpId="0">
        <p:bldAsOne/>
      </p:bldGraphic>
      <p:bldP spid="14" grpId="0" animBg="1"/>
    </p:bldLst>
  </p:timing>
</p:sld>
</file>

<file path=ppt/theme/theme1.xml><?xml version="1.0" encoding="utf-8"?>
<a:theme xmlns:a="http://schemas.openxmlformats.org/drawingml/2006/main" name="VSNU presentatie sjabloon_20160719">
  <a:themeElements>
    <a:clrScheme name="VSNU">
      <a:dk1>
        <a:srgbClr val="000000"/>
      </a:dk1>
      <a:lt1>
        <a:srgbClr val="FFFFFF"/>
      </a:lt1>
      <a:dk2>
        <a:srgbClr val="D90E15"/>
      </a:dk2>
      <a:lt2>
        <a:srgbClr val="DCDCDC"/>
      </a:lt2>
      <a:accent1>
        <a:srgbClr val="D90E15"/>
      </a:accent1>
      <a:accent2>
        <a:srgbClr val="F07300"/>
      </a:accent2>
      <a:accent3>
        <a:srgbClr val="008CD2"/>
      </a:accent3>
      <a:accent4>
        <a:srgbClr val="96D2FA"/>
      </a:accent4>
      <a:accent5>
        <a:srgbClr val="285A32"/>
      </a:accent5>
      <a:accent6>
        <a:srgbClr val="7DB414"/>
      </a:accent6>
      <a:hlink>
        <a:srgbClr val="760E15"/>
      </a:hlink>
      <a:folHlink>
        <a:srgbClr val="B4009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onception personnalisée">
  <a:themeElements>
    <a:clrScheme name="Aangepast 1">
      <a:dk1>
        <a:srgbClr val="000000"/>
      </a:dk1>
      <a:lt1>
        <a:srgbClr val="FFFFFF"/>
      </a:lt1>
      <a:dk2>
        <a:srgbClr val="D90E15"/>
      </a:dk2>
      <a:lt2>
        <a:srgbClr val="DCDCDC"/>
      </a:lt2>
      <a:accent1>
        <a:srgbClr val="D90E15"/>
      </a:accent1>
      <a:accent2>
        <a:srgbClr val="F07300"/>
      </a:accent2>
      <a:accent3>
        <a:srgbClr val="008CD2"/>
      </a:accent3>
      <a:accent4>
        <a:srgbClr val="96D2FA"/>
      </a:accent4>
      <a:accent5>
        <a:srgbClr val="285A32"/>
      </a:accent5>
      <a:accent6>
        <a:srgbClr val="7DB414"/>
      </a:accent6>
      <a:hlink>
        <a:srgbClr val="760E15"/>
      </a:hlink>
      <a:folHlink>
        <a:srgbClr val="B4009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Conception personnalisée">
  <a:themeElements>
    <a:clrScheme name="Aangepast 1">
      <a:dk1>
        <a:srgbClr val="000000"/>
      </a:dk1>
      <a:lt1>
        <a:srgbClr val="FFFFFF"/>
      </a:lt1>
      <a:dk2>
        <a:srgbClr val="D90E15"/>
      </a:dk2>
      <a:lt2>
        <a:srgbClr val="DCDCDC"/>
      </a:lt2>
      <a:accent1>
        <a:srgbClr val="D90E15"/>
      </a:accent1>
      <a:accent2>
        <a:srgbClr val="F07300"/>
      </a:accent2>
      <a:accent3>
        <a:srgbClr val="008CD2"/>
      </a:accent3>
      <a:accent4>
        <a:srgbClr val="96D2FA"/>
      </a:accent4>
      <a:accent5>
        <a:srgbClr val="285A32"/>
      </a:accent5>
      <a:accent6>
        <a:srgbClr val="7DB414"/>
      </a:accent6>
      <a:hlink>
        <a:srgbClr val="760E15"/>
      </a:hlink>
      <a:folHlink>
        <a:srgbClr val="B4009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Conception personnalisée">
  <a:themeElements>
    <a:clrScheme name="Aangepast 1">
      <a:dk1>
        <a:srgbClr val="000000"/>
      </a:dk1>
      <a:lt1>
        <a:srgbClr val="FFFFFF"/>
      </a:lt1>
      <a:dk2>
        <a:srgbClr val="D90E15"/>
      </a:dk2>
      <a:lt2>
        <a:srgbClr val="DCDCDC"/>
      </a:lt2>
      <a:accent1>
        <a:srgbClr val="D90E15"/>
      </a:accent1>
      <a:accent2>
        <a:srgbClr val="F07300"/>
      </a:accent2>
      <a:accent3>
        <a:srgbClr val="008CD2"/>
      </a:accent3>
      <a:accent4>
        <a:srgbClr val="96D2FA"/>
      </a:accent4>
      <a:accent5>
        <a:srgbClr val="285A32"/>
      </a:accent5>
      <a:accent6>
        <a:srgbClr val="7DB414"/>
      </a:accent6>
      <a:hlink>
        <a:srgbClr val="760E15"/>
      </a:hlink>
      <a:folHlink>
        <a:srgbClr val="B4009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VSNU presentatie sjabloon_20160719">
  <a:themeElements>
    <a:clrScheme name="VSNU">
      <a:dk1>
        <a:srgbClr val="000000"/>
      </a:dk1>
      <a:lt1>
        <a:srgbClr val="FFFFFF"/>
      </a:lt1>
      <a:dk2>
        <a:srgbClr val="D90E15"/>
      </a:dk2>
      <a:lt2>
        <a:srgbClr val="DCDCDC"/>
      </a:lt2>
      <a:accent1>
        <a:srgbClr val="D90E15"/>
      </a:accent1>
      <a:accent2>
        <a:srgbClr val="F07300"/>
      </a:accent2>
      <a:accent3>
        <a:srgbClr val="008CD2"/>
      </a:accent3>
      <a:accent4>
        <a:srgbClr val="96D2FA"/>
      </a:accent4>
      <a:accent5>
        <a:srgbClr val="285A32"/>
      </a:accent5>
      <a:accent6>
        <a:srgbClr val="7DB414"/>
      </a:accent6>
      <a:hlink>
        <a:srgbClr val="760E15"/>
      </a:hlink>
      <a:folHlink>
        <a:srgbClr val="B4009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ruth-graham-calibri-1">
  <a:themeElements>
    <a:clrScheme name="Ruth Graham v1">
      <a:dk1>
        <a:srgbClr val="1D1D1B"/>
      </a:dk1>
      <a:lt1>
        <a:srgbClr val="FFFFFF"/>
      </a:lt1>
      <a:dk2>
        <a:srgbClr val="2C3F58"/>
      </a:dk2>
      <a:lt2>
        <a:srgbClr val="DBD2AE"/>
      </a:lt2>
      <a:accent1>
        <a:srgbClr val="EA764B"/>
      </a:accent1>
      <a:accent2>
        <a:srgbClr val="518AB6"/>
      </a:accent2>
      <a:accent3>
        <a:srgbClr val="7FB673"/>
      </a:accent3>
      <a:accent4>
        <a:srgbClr val="EAE334"/>
      </a:accent4>
      <a:accent5>
        <a:srgbClr val="BA411E"/>
      </a:accent5>
      <a:accent6>
        <a:srgbClr val="91B8BA"/>
      </a:accent6>
      <a:hlink>
        <a:srgbClr val="1FA5C9"/>
      </a:hlink>
      <a:folHlink>
        <a:srgbClr val="8E61B5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Presentation_Grey-White 1">
        <a:dk1>
          <a:srgbClr val="E60D2E"/>
        </a:dk1>
        <a:lt1>
          <a:srgbClr val="FFFFFF"/>
        </a:lt1>
        <a:dk2>
          <a:srgbClr val="000302"/>
        </a:dk2>
        <a:lt2>
          <a:srgbClr val="FFFFFF"/>
        </a:lt2>
        <a:accent1>
          <a:srgbClr val="00ABC9"/>
        </a:accent1>
        <a:accent2>
          <a:srgbClr val="D4B012"/>
        </a:accent2>
        <a:accent3>
          <a:srgbClr val="AAAAAA"/>
        </a:accent3>
        <a:accent4>
          <a:srgbClr val="DADADA"/>
        </a:accent4>
        <a:accent5>
          <a:srgbClr val="AAD2E1"/>
        </a:accent5>
        <a:accent6>
          <a:srgbClr val="C09F0F"/>
        </a:accent6>
        <a:hlink>
          <a:srgbClr val="8273BA"/>
        </a:hlink>
        <a:folHlink>
          <a:srgbClr val="D973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Luleå Univeristy of Technology's strategy day" id="{188C77B4-2270-D84B-9744-6642A0A47CBE}" vid="{0F4A068F-FFDB-504D-86E6-72FFB74644C1}"/>
    </a:ext>
  </a:extLst>
</a:theme>
</file>

<file path=ppt/theme/theme7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CE08953A95D4E4F8DFAB71556207C0C" ma:contentTypeVersion="13" ma:contentTypeDescription="Een nieuw document maken." ma:contentTypeScope="" ma:versionID="6e3c94686990ec7d2d7b13a81d3b4cc2">
  <xsd:schema xmlns:xsd="http://www.w3.org/2001/XMLSchema" xmlns:xs="http://www.w3.org/2001/XMLSchema" xmlns:p="http://schemas.microsoft.com/office/2006/metadata/properties" xmlns:ns3="0e1c9714-7198-440b-adcf-533044113cb8" xmlns:ns4="7e4837c4-f8f1-4479-b9be-35d09b544408" targetNamespace="http://schemas.microsoft.com/office/2006/metadata/properties" ma:root="true" ma:fieldsID="db61fc70059ed8144fc2f25158d1a5c8" ns3:_="" ns4:_="">
    <xsd:import namespace="0e1c9714-7198-440b-adcf-533044113cb8"/>
    <xsd:import namespace="7e4837c4-f8f1-4479-b9be-35d09b544408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KeyPoints" minOccurs="0"/>
                <xsd:element ref="ns3:MediaServiceKeyPoints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DateTaken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e1c9714-7198-440b-adcf-533044113cb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9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e4837c4-f8f1-4479-b9be-35d09b544408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Hint-hash delen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2A949D5-78A7-43E1-A9CE-D02801656D95}">
  <ds:schemaRefs>
    <ds:schemaRef ds:uri="0e1c9714-7198-440b-adcf-533044113cb8"/>
    <ds:schemaRef ds:uri="http://purl.org/dc/elements/1.1/"/>
    <ds:schemaRef ds:uri="http://schemas.microsoft.com/office/2006/metadata/properties"/>
    <ds:schemaRef ds:uri="http://schemas.microsoft.com/office/2006/documentManagement/types"/>
    <ds:schemaRef ds:uri="7e4837c4-f8f1-4479-b9be-35d09b544408"/>
    <ds:schemaRef ds:uri="http://www.w3.org/XML/1998/namespace"/>
    <ds:schemaRef ds:uri="http://purl.org/dc/dcmitype/"/>
    <ds:schemaRef ds:uri="http://schemas.openxmlformats.org/package/2006/metadata/core-properties"/>
    <ds:schemaRef ds:uri="http://schemas.microsoft.com/office/infopath/2007/PartnerControls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0B2012FA-CA6C-4A86-BD11-41D24D46D2A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e1c9714-7198-440b-adcf-533044113cb8"/>
    <ds:schemaRef ds:uri="7e4837c4-f8f1-4479-b9be-35d09b54440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CA69C473-F0F7-40BA-8DA0-5B9F86D725F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19738</TotalTime>
  <Words>368</Words>
  <Application>Microsoft Office PowerPoint</Application>
  <PresentationFormat>Breedbeeld</PresentationFormat>
  <Paragraphs>60</Paragraphs>
  <Slides>13</Slides>
  <Notes>10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10</vt:i4>
      </vt:variant>
      <vt:variant>
        <vt:lpstr>Thema</vt:lpstr>
      </vt:variant>
      <vt:variant>
        <vt:i4>6</vt:i4>
      </vt:variant>
      <vt:variant>
        <vt:lpstr>Diatitels</vt:lpstr>
      </vt:variant>
      <vt:variant>
        <vt:i4>13</vt:i4>
      </vt:variant>
    </vt:vector>
  </HeadingPairs>
  <TitlesOfParts>
    <vt:vector size="29" baseType="lpstr">
      <vt:lpstr>Open Sans Condensed</vt:lpstr>
      <vt:lpstr>System Font Regular</vt:lpstr>
      <vt:lpstr>Verdana</vt:lpstr>
      <vt:lpstr>Open Sans Condensed Light</vt:lpstr>
      <vt:lpstr>Avenir Book</vt:lpstr>
      <vt:lpstr>Open Sans</vt:lpstr>
      <vt:lpstr>Calibri</vt:lpstr>
      <vt:lpstr>Avenir Black</vt:lpstr>
      <vt:lpstr>Calibri Light</vt:lpstr>
      <vt:lpstr>Arial</vt:lpstr>
      <vt:lpstr>VSNU presentatie sjabloon_20160719</vt:lpstr>
      <vt:lpstr>Conception personnalisée</vt:lpstr>
      <vt:lpstr>1_Conception personnalisée</vt:lpstr>
      <vt:lpstr>2_Conception personnalisée</vt:lpstr>
      <vt:lpstr>1_VSNU presentatie sjabloon_20160719</vt:lpstr>
      <vt:lpstr>ruth-graham-calibri-1</vt:lpstr>
      <vt:lpstr>Making room for everyone's talent</vt:lpstr>
      <vt:lpstr>PowerPoint-presentatie</vt:lpstr>
      <vt:lpstr>PowerPoint-presentatie</vt:lpstr>
      <vt:lpstr>PowerPoint-presentatie</vt:lpstr>
      <vt:lpstr>Teaching  Cultures  Survey 2022   </vt:lpstr>
      <vt:lpstr>11,614 participants</vt:lpstr>
      <vt:lpstr>Academics experiences and priorities: promotion to full professorship</vt:lpstr>
      <vt:lpstr>… respondents who report each activity currently is very important</vt:lpstr>
      <vt:lpstr>Most continue to want priority on UT to increase (All 2022)</vt:lpstr>
      <vt:lpstr>Most continue to want priority on UT to increase (All 2022)</vt:lpstr>
      <vt:lpstr>11,614 participants</vt:lpstr>
      <vt:lpstr>PowerPoint-presentatie</vt:lpstr>
      <vt:lpstr>PowerPoint-presentatie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Recognition &amp; Rewards Munin</dc:title>
  <dc:creator>Kim Huijpen</dc:creator>
  <cp:lastModifiedBy>Kim Huijpen</cp:lastModifiedBy>
  <cp:revision>127</cp:revision>
  <dcterms:created xsi:type="dcterms:W3CDTF">2020-05-26T14:24:47Z</dcterms:created>
  <dcterms:modified xsi:type="dcterms:W3CDTF">2022-10-11T20:11:39Z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Order">
    <vt:r8>522800</vt:r8>
  </property>
  <property fmtid="{D5CDD505-2E9C-101B-9397-08002B2CF9AE}" pid="3" name="ContentTypeId">
    <vt:lpwstr>0x0101005CE08953A95D4E4F8DFAB71556207C0C</vt:lpwstr>
  </property>
</Properties>
</file>