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1" r:id="rId2"/>
    <p:sldId id="554" r:id="rId3"/>
    <p:sldId id="523" r:id="rId4"/>
    <p:sldId id="524" r:id="rId5"/>
    <p:sldId id="534" r:id="rId6"/>
    <p:sldId id="536" r:id="rId7"/>
    <p:sldId id="540" r:id="rId8"/>
    <p:sldId id="547" r:id="rId9"/>
    <p:sldId id="548" r:id="rId10"/>
    <p:sldId id="549" r:id="rId11"/>
    <p:sldId id="550" r:id="rId12"/>
    <p:sldId id="313" r:id="rId13"/>
    <p:sldId id="553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08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k, Perry den" initials="BPd" lastIdx="1" clrIdx="0">
    <p:extLst>
      <p:ext uri="{19B8F6BF-5375-455C-9EA6-DF929625EA0E}">
        <p15:presenceInfo xmlns:p15="http://schemas.microsoft.com/office/powerpoint/2012/main" userId="Brok, Perry 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6840B-3073-45BC-8A60-F59504505536}" v="19" dt="2024-10-04T15:09:19.970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2" y="102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k, Perry den" userId="c6e61262-8354-401a-a185-b91d70c40550" providerId="ADAL" clId="{8C66840B-3073-45BC-8A60-F59504505536}"/>
    <pc:docChg chg="undo custSel addSld delSld modSld">
      <pc:chgData name="Brok, Perry den" userId="c6e61262-8354-401a-a185-b91d70c40550" providerId="ADAL" clId="{8C66840B-3073-45BC-8A60-F59504505536}" dt="2024-10-04T15:14:19.532" v="942" actId="20577"/>
      <pc:docMkLst>
        <pc:docMk/>
      </pc:docMkLst>
      <pc:sldChg chg="del">
        <pc:chgData name="Brok, Perry den" userId="c6e61262-8354-401a-a185-b91d70c40550" providerId="ADAL" clId="{8C66840B-3073-45BC-8A60-F59504505536}" dt="2024-10-04T14:57:07.194" v="213" actId="47"/>
        <pc:sldMkLst>
          <pc:docMk/>
          <pc:sldMk cId="0" sldId="279"/>
        </pc:sldMkLst>
      </pc:sldChg>
      <pc:sldChg chg="del">
        <pc:chgData name="Brok, Perry den" userId="c6e61262-8354-401a-a185-b91d70c40550" providerId="ADAL" clId="{8C66840B-3073-45BC-8A60-F59504505536}" dt="2024-10-04T14:57:09.718" v="215" actId="47"/>
        <pc:sldMkLst>
          <pc:docMk/>
          <pc:sldMk cId="1450755731" sldId="291"/>
        </pc:sldMkLst>
      </pc:sldChg>
      <pc:sldChg chg="del">
        <pc:chgData name="Brok, Perry den" userId="c6e61262-8354-401a-a185-b91d70c40550" providerId="ADAL" clId="{8C66840B-3073-45BC-8A60-F59504505536}" dt="2024-10-04T14:55:45.370" v="211" actId="47"/>
        <pc:sldMkLst>
          <pc:docMk/>
          <pc:sldMk cId="267276645" sldId="292"/>
        </pc:sldMkLst>
      </pc:sldChg>
      <pc:sldChg chg="del">
        <pc:chgData name="Brok, Perry den" userId="c6e61262-8354-401a-a185-b91d70c40550" providerId="ADAL" clId="{8C66840B-3073-45BC-8A60-F59504505536}" dt="2024-10-04T14:47:48.708" v="57" actId="47"/>
        <pc:sldMkLst>
          <pc:docMk/>
          <pc:sldMk cId="602469863" sldId="306"/>
        </pc:sldMkLst>
      </pc:sldChg>
      <pc:sldChg chg="add del">
        <pc:chgData name="Brok, Perry den" userId="c6e61262-8354-401a-a185-b91d70c40550" providerId="ADAL" clId="{8C66840B-3073-45BC-8A60-F59504505536}" dt="2024-10-04T14:50:56.419" v="64" actId="47"/>
        <pc:sldMkLst>
          <pc:docMk/>
          <pc:sldMk cId="1158314383" sldId="310"/>
        </pc:sldMkLst>
      </pc:sldChg>
      <pc:sldChg chg="modSp mod">
        <pc:chgData name="Brok, Perry den" userId="c6e61262-8354-401a-a185-b91d70c40550" providerId="ADAL" clId="{8C66840B-3073-45BC-8A60-F59504505536}" dt="2024-10-04T15:07:09.491" v="680" actId="20577"/>
        <pc:sldMkLst>
          <pc:docMk/>
          <pc:sldMk cId="774366390" sldId="313"/>
        </pc:sldMkLst>
        <pc:spChg chg="mod">
          <ac:chgData name="Brok, Perry den" userId="c6e61262-8354-401a-a185-b91d70c40550" providerId="ADAL" clId="{8C66840B-3073-45BC-8A60-F59504505536}" dt="2024-10-04T15:07:09.491" v="680" actId="20577"/>
          <ac:spMkLst>
            <pc:docMk/>
            <pc:sldMk cId="774366390" sldId="313"/>
            <ac:spMk id="2" creationId="{D2D6D7F5-AE1C-4AF7-9D13-E14B15BAAF95}"/>
          </ac:spMkLst>
        </pc:spChg>
        <pc:spChg chg="mod">
          <ac:chgData name="Brok, Perry den" userId="c6e61262-8354-401a-a185-b91d70c40550" providerId="ADAL" clId="{8C66840B-3073-45BC-8A60-F59504505536}" dt="2024-10-04T14:56:18.541" v="212" actId="113"/>
          <ac:spMkLst>
            <pc:docMk/>
            <pc:sldMk cId="774366390" sldId="313"/>
            <ac:spMk id="5" creationId="{5B89269B-548E-360E-700B-3D3E6584563B}"/>
          </ac:spMkLst>
        </pc:spChg>
      </pc:sldChg>
      <pc:sldChg chg="del">
        <pc:chgData name="Brok, Perry den" userId="c6e61262-8354-401a-a185-b91d70c40550" providerId="ADAL" clId="{8C66840B-3073-45BC-8A60-F59504505536}" dt="2024-10-04T14:52:56.993" v="166" actId="47"/>
        <pc:sldMkLst>
          <pc:docMk/>
          <pc:sldMk cId="4223152848" sldId="520"/>
        </pc:sldMkLst>
      </pc:sldChg>
      <pc:sldChg chg="del">
        <pc:chgData name="Brok, Perry den" userId="c6e61262-8354-401a-a185-b91d70c40550" providerId="ADAL" clId="{8C66840B-3073-45BC-8A60-F59504505536}" dt="2024-10-04T15:08:29.242" v="692" actId="47"/>
        <pc:sldMkLst>
          <pc:docMk/>
          <pc:sldMk cId="338597165" sldId="522"/>
        </pc:sldMkLst>
      </pc:sldChg>
      <pc:sldChg chg="addSp modSp mod">
        <pc:chgData name="Brok, Perry den" userId="c6e61262-8354-401a-a185-b91d70c40550" providerId="ADAL" clId="{8C66840B-3073-45BC-8A60-F59504505536}" dt="2024-10-04T15:08:21.477" v="691"/>
        <pc:sldMkLst>
          <pc:docMk/>
          <pc:sldMk cId="1086277498" sldId="523"/>
        </pc:sldMkLst>
        <pc:spChg chg="add mod">
          <ac:chgData name="Brok, Perry den" userId="c6e61262-8354-401a-a185-b91d70c40550" providerId="ADAL" clId="{8C66840B-3073-45BC-8A60-F59504505536}" dt="2024-10-04T15:08:14.363" v="690" actId="1076"/>
          <ac:spMkLst>
            <pc:docMk/>
            <pc:sldMk cId="1086277498" sldId="523"/>
            <ac:spMk id="3" creationId="{A91BEAA0-88C2-6FC9-584A-49E46C0E92EA}"/>
          </ac:spMkLst>
        </pc:spChg>
        <pc:spChg chg="add mod">
          <ac:chgData name="Brok, Perry den" userId="c6e61262-8354-401a-a185-b91d70c40550" providerId="ADAL" clId="{8C66840B-3073-45BC-8A60-F59504505536}" dt="2024-10-04T15:08:21.477" v="691"/>
          <ac:spMkLst>
            <pc:docMk/>
            <pc:sldMk cId="1086277498" sldId="523"/>
            <ac:spMk id="6" creationId="{ACC3F292-D442-F60B-F8D4-572921609793}"/>
          </ac:spMkLst>
        </pc:spChg>
        <pc:picChg chg="mod">
          <ac:chgData name="Brok, Perry den" userId="c6e61262-8354-401a-a185-b91d70c40550" providerId="ADAL" clId="{8C66840B-3073-45BC-8A60-F59504505536}" dt="2024-10-04T15:08:10.364" v="689" actId="1076"/>
          <ac:picMkLst>
            <pc:docMk/>
            <pc:sldMk cId="1086277498" sldId="523"/>
            <ac:picMk id="5" creationId="{721AAAC0-8826-8F7F-911E-2F3A303B78CA}"/>
          </ac:picMkLst>
        </pc:picChg>
      </pc:sldChg>
      <pc:sldChg chg="modSp mod">
        <pc:chgData name="Brok, Perry den" userId="c6e61262-8354-401a-a185-b91d70c40550" providerId="ADAL" clId="{8C66840B-3073-45BC-8A60-F59504505536}" dt="2024-10-04T15:10:34.836" v="765" actId="115"/>
        <pc:sldMkLst>
          <pc:docMk/>
          <pc:sldMk cId="2825746966" sldId="524"/>
        </pc:sldMkLst>
        <pc:spChg chg="mod">
          <ac:chgData name="Brok, Perry den" userId="c6e61262-8354-401a-a185-b91d70c40550" providerId="ADAL" clId="{8C66840B-3073-45BC-8A60-F59504505536}" dt="2024-10-04T15:09:35.821" v="720" actId="20577"/>
          <ac:spMkLst>
            <pc:docMk/>
            <pc:sldMk cId="2825746966" sldId="524"/>
            <ac:spMk id="2" creationId="{BC486CDE-C542-F0AD-B6C6-F75FB4F9FF0A}"/>
          </ac:spMkLst>
        </pc:spChg>
        <pc:spChg chg="mod">
          <ac:chgData name="Brok, Perry den" userId="c6e61262-8354-401a-a185-b91d70c40550" providerId="ADAL" clId="{8C66840B-3073-45BC-8A60-F59504505536}" dt="2024-10-04T15:10:34.836" v="765" actId="115"/>
          <ac:spMkLst>
            <pc:docMk/>
            <pc:sldMk cId="2825746966" sldId="524"/>
            <ac:spMk id="3" creationId="{7DAA8E40-F932-3D86-5B8D-A2FCC4281E6B}"/>
          </ac:spMkLst>
        </pc:spChg>
      </pc:sldChg>
      <pc:sldChg chg="del">
        <pc:chgData name="Brok, Perry den" userId="c6e61262-8354-401a-a185-b91d70c40550" providerId="ADAL" clId="{8C66840B-3073-45BC-8A60-F59504505536}" dt="2024-10-04T15:10:38.053" v="766" actId="47"/>
        <pc:sldMkLst>
          <pc:docMk/>
          <pc:sldMk cId="2210804222" sldId="525"/>
        </pc:sldMkLst>
      </pc:sldChg>
      <pc:sldChg chg="del">
        <pc:chgData name="Brok, Perry den" userId="c6e61262-8354-401a-a185-b91d70c40550" providerId="ADAL" clId="{8C66840B-3073-45BC-8A60-F59504505536}" dt="2024-10-04T14:50:42.692" v="61" actId="47"/>
        <pc:sldMkLst>
          <pc:docMk/>
          <pc:sldMk cId="1558895975" sldId="526"/>
        </pc:sldMkLst>
      </pc:sldChg>
      <pc:sldChg chg="del">
        <pc:chgData name="Brok, Perry den" userId="c6e61262-8354-401a-a185-b91d70c40550" providerId="ADAL" clId="{8C66840B-3073-45BC-8A60-F59504505536}" dt="2024-10-04T14:50:57.563" v="65" actId="47"/>
        <pc:sldMkLst>
          <pc:docMk/>
          <pc:sldMk cId="1178887851" sldId="527"/>
        </pc:sldMkLst>
      </pc:sldChg>
      <pc:sldChg chg="del">
        <pc:chgData name="Brok, Perry den" userId="c6e61262-8354-401a-a185-b91d70c40550" providerId="ADAL" clId="{8C66840B-3073-45BC-8A60-F59504505536}" dt="2024-10-04T14:51:14.614" v="66" actId="47"/>
        <pc:sldMkLst>
          <pc:docMk/>
          <pc:sldMk cId="3415177952" sldId="528"/>
        </pc:sldMkLst>
      </pc:sldChg>
      <pc:sldChg chg="del">
        <pc:chgData name="Brok, Perry den" userId="c6e61262-8354-401a-a185-b91d70c40550" providerId="ADAL" clId="{8C66840B-3073-45BC-8A60-F59504505536}" dt="2024-10-04T14:51:15.927" v="67" actId="47"/>
        <pc:sldMkLst>
          <pc:docMk/>
          <pc:sldMk cId="112899021" sldId="529"/>
        </pc:sldMkLst>
      </pc:sldChg>
      <pc:sldChg chg="del">
        <pc:chgData name="Brok, Perry den" userId="c6e61262-8354-401a-a185-b91d70c40550" providerId="ADAL" clId="{8C66840B-3073-45BC-8A60-F59504505536}" dt="2024-10-04T14:51:17.626" v="68" actId="47"/>
        <pc:sldMkLst>
          <pc:docMk/>
          <pc:sldMk cId="2517021439" sldId="530"/>
        </pc:sldMkLst>
      </pc:sldChg>
      <pc:sldChg chg="del">
        <pc:chgData name="Brok, Perry den" userId="c6e61262-8354-401a-a185-b91d70c40550" providerId="ADAL" clId="{8C66840B-3073-45BC-8A60-F59504505536}" dt="2024-10-04T14:51:18.793" v="69" actId="47"/>
        <pc:sldMkLst>
          <pc:docMk/>
          <pc:sldMk cId="1896096813" sldId="531"/>
        </pc:sldMkLst>
      </pc:sldChg>
      <pc:sldChg chg="del">
        <pc:chgData name="Brok, Perry den" userId="c6e61262-8354-401a-a185-b91d70c40550" providerId="ADAL" clId="{8C66840B-3073-45BC-8A60-F59504505536}" dt="2024-10-04T14:51:21.947" v="70" actId="47"/>
        <pc:sldMkLst>
          <pc:docMk/>
          <pc:sldMk cId="2632308823" sldId="532"/>
        </pc:sldMkLst>
      </pc:sldChg>
      <pc:sldChg chg="del">
        <pc:chgData name="Brok, Perry den" userId="c6e61262-8354-401a-a185-b91d70c40550" providerId="ADAL" clId="{8C66840B-3073-45BC-8A60-F59504505536}" dt="2024-10-04T14:51:24.190" v="71" actId="47"/>
        <pc:sldMkLst>
          <pc:docMk/>
          <pc:sldMk cId="1521121945" sldId="533"/>
        </pc:sldMkLst>
      </pc:sldChg>
      <pc:sldChg chg="modSp mod">
        <pc:chgData name="Brok, Perry den" userId="c6e61262-8354-401a-a185-b91d70c40550" providerId="ADAL" clId="{8C66840B-3073-45BC-8A60-F59504505536}" dt="2024-10-04T14:52:45.145" v="164" actId="20577"/>
        <pc:sldMkLst>
          <pc:docMk/>
          <pc:sldMk cId="1050193828" sldId="534"/>
        </pc:sldMkLst>
        <pc:spChg chg="mod">
          <ac:chgData name="Brok, Perry den" userId="c6e61262-8354-401a-a185-b91d70c40550" providerId="ADAL" clId="{8C66840B-3073-45BC-8A60-F59504505536}" dt="2024-10-04T14:51:35.236" v="81" actId="20577"/>
          <ac:spMkLst>
            <pc:docMk/>
            <pc:sldMk cId="1050193828" sldId="534"/>
            <ac:spMk id="2" creationId="{689EC536-F805-3DB8-BCB6-74F76AE8D64A}"/>
          </ac:spMkLst>
        </pc:spChg>
        <pc:spChg chg="mod">
          <ac:chgData name="Brok, Perry den" userId="c6e61262-8354-401a-a185-b91d70c40550" providerId="ADAL" clId="{8C66840B-3073-45BC-8A60-F59504505536}" dt="2024-10-04T14:52:45.145" v="164" actId="20577"/>
          <ac:spMkLst>
            <pc:docMk/>
            <pc:sldMk cId="1050193828" sldId="534"/>
            <ac:spMk id="3" creationId="{6ECF1151-A21B-A724-C541-89FEE9511423}"/>
          </ac:spMkLst>
        </pc:spChg>
      </pc:sldChg>
      <pc:sldChg chg="del">
        <pc:chgData name="Brok, Perry den" userId="c6e61262-8354-401a-a185-b91d70c40550" providerId="ADAL" clId="{8C66840B-3073-45BC-8A60-F59504505536}" dt="2024-10-04T14:52:58.541" v="167" actId="47"/>
        <pc:sldMkLst>
          <pc:docMk/>
          <pc:sldMk cId="3759124316" sldId="535"/>
        </pc:sldMkLst>
      </pc:sldChg>
      <pc:sldChg chg="addSp modSp mod">
        <pc:chgData name="Brok, Perry den" userId="c6e61262-8354-401a-a185-b91d70c40550" providerId="ADAL" clId="{8C66840B-3073-45BC-8A60-F59504505536}" dt="2024-10-04T15:06:31.307" v="675" actId="1076"/>
        <pc:sldMkLst>
          <pc:docMk/>
          <pc:sldMk cId="1433712371" sldId="536"/>
        </pc:sldMkLst>
        <pc:spChg chg="mod">
          <ac:chgData name="Brok, Perry den" userId="c6e61262-8354-401a-a185-b91d70c40550" providerId="ADAL" clId="{8C66840B-3073-45BC-8A60-F59504505536}" dt="2024-10-04T14:53:16.407" v="201" actId="20577"/>
          <ac:spMkLst>
            <pc:docMk/>
            <pc:sldMk cId="1433712371" sldId="536"/>
            <ac:spMk id="2" creationId="{61888C23-7E0A-3034-3E45-4E4392B03DDA}"/>
          </ac:spMkLst>
        </pc:spChg>
        <pc:spChg chg="mod">
          <ac:chgData name="Brok, Perry den" userId="c6e61262-8354-401a-a185-b91d70c40550" providerId="ADAL" clId="{8C66840B-3073-45BC-8A60-F59504505536}" dt="2024-10-04T15:04:08.082" v="654" actId="1076"/>
          <ac:spMkLst>
            <pc:docMk/>
            <pc:sldMk cId="1433712371" sldId="536"/>
            <ac:spMk id="3" creationId="{0B71F979-F4D2-C672-1864-9267DF06D32E}"/>
          </ac:spMkLst>
        </pc:spChg>
        <pc:spChg chg="add mod">
          <ac:chgData name="Brok, Perry den" userId="c6e61262-8354-401a-a185-b91d70c40550" providerId="ADAL" clId="{8C66840B-3073-45BC-8A60-F59504505536}" dt="2024-10-04T15:04:33.388" v="657" actId="1076"/>
          <ac:spMkLst>
            <pc:docMk/>
            <pc:sldMk cId="1433712371" sldId="536"/>
            <ac:spMk id="6" creationId="{7B4AC642-5BB3-059F-6D24-31D86E72C199}"/>
          </ac:spMkLst>
        </pc:spChg>
        <pc:spChg chg="add mod">
          <ac:chgData name="Brok, Perry den" userId="c6e61262-8354-401a-a185-b91d70c40550" providerId="ADAL" clId="{8C66840B-3073-45BC-8A60-F59504505536}" dt="2024-10-04T15:05:56.650" v="668" actId="1076"/>
          <ac:spMkLst>
            <pc:docMk/>
            <pc:sldMk cId="1433712371" sldId="536"/>
            <ac:spMk id="8" creationId="{3F20DF4C-F1AC-E507-D95B-9DE1A3A16D16}"/>
          </ac:spMkLst>
        </pc:spChg>
        <pc:spChg chg="add mod">
          <ac:chgData name="Brok, Perry den" userId="c6e61262-8354-401a-a185-b91d70c40550" providerId="ADAL" clId="{8C66840B-3073-45BC-8A60-F59504505536}" dt="2024-10-04T15:06:31.307" v="675" actId="1076"/>
          <ac:spMkLst>
            <pc:docMk/>
            <pc:sldMk cId="1433712371" sldId="536"/>
            <ac:spMk id="10" creationId="{D409C7E9-8D5F-7448-9F6A-026054F46F42}"/>
          </ac:spMkLst>
        </pc:spChg>
        <pc:picChg chg="add mod">
          <ac:chgData name="Brok, Perry den" userId="c6e61262-8354-401a-a185-b91d70c40550" providerId="ADAL" clId="{8C66840B-3073-45BC-8A60-F59504505536}" dt="2024-10-04T15:05:37.099" v="665" actId="1076"/>
          <ac:picMkLst>
            <pc:docMk/>
            <pc:sldMk cId="1433712371" sldId="536"/>
            <ac:picMk id="5" creationId="{3BE89654-FE8C-DBA9-EF5D-3BA050853E53}"/>
          </ac:picMkLst>
        </pc:picChg>
        <pc:picChg chg="add mod">
          <ac:chgData name="Brok, Perry den" userId="c6e61262-8354-401a-a185-b91d70c40550" providerId="ADAL" clId="{8C66840B-3073-45BC-8A60-F59504505536}" dt="2024-10-04T15:05:52.969" v="667" actId="1076"/>
          <ac:picMkLst>
            <pc:docMk/>
            <pc:sldMk cId="1433712371" sldId="536"/>
            <ac:picMk id="7" creationId="{07893448-9FFD-1C1C-0BE0-07D7A0DA2AE2}"/>
          </ac:picMkLst>
        </pc:picChg>
        <pc:picChg chg="add mod">
          <ac:chgData name="Brok, Perry den" userId="c6e61262-8354-401a-a185-b91d70c40550" providerId="ADAL" clId="{8C66840B-3073-45BC-8A60-F59504505536}" dt="2024-10-04T15:06:23.738" v="673" actId="14100"/>
          <ac:picMkLst>
            <pc:docMk/>
            <pc:sldMk cId="1433712371" sldId="536"/>
            <ac:picMk id="9" creationId="{9D68A58B-5825-78B9-E59B-D5BAA66718ED}"/>
          </ac:picMkLst>
        </pc:picChg>
      </pc:sldChg>
      <pc:sldChg chg="del">
        <pc:chgData name="Brok, Perry den" userId="c6e61262-8354-401a-a185-b91d70c40550" providerId="ADAL" clId="{8C66840B-3073-45BC-8A60-F59504505536}" dt="2024-10-04T15:06:36.865" v="676" actId="47"/>
        <pc:sldMkLst>
          <pc:docMk/>
          <pc:sldMk cId="3518394293" sldId="537"/>
        </pc:sldMkLst>
      </pc:sldChg>
      <pc:sldChg chg="del">
        <pc:chgData name="Brok, Perry den" userId="c6e61262-8354-401a-a185-b91d70c40550" providerId="ADAL" clId="{8C66840B-3073-45BC-8A60-F59504505536}" dt="2024-10-04T15:06:38.190" v="677" actId="47"/>
        <pc:sldMkLst>
          <pc:docMk/>
          <pc:sldMk cId="4109932631" sldId="538"/>
        </pc:sldMkLst>
      </pc:sldChg>
      <pc:sldChg chg="del">
        <pc:chgData name="Brok, Perry den" userId="c6e61262-8354-401a-a185-b91d70c40550" providerId="ADAL" clId="{8C66840B-3073-45BC-8A60-F59504505536}" dt="2024-10-04T15:06:39.462" v="678" actId="47"/>
        <pc:sldMkLst>
          <pc:docMk/>
          <pc:sldMk cId="3376287386" sldId="539"/>
        </pc:sldMkLst>
      </pc:sldChg>
      <pc:sldChg chg="modSp mod">
        <pc:chgData name="Brok, Perry den" userId="c6e61262-8354-401a-a185-b91d70c40550" providerId="ADAL" clId="{8C66840B-3073-45BC-8A60-F59504505536}" dt="2024-10-04T15:03:20.326" v="651" actId="20577"/>
        <pc:sldMkLst>
          <pc:docMk/>
          <pc:sldMk cId="2141084758" sldId="540"/>
        </pc:sldMkLst>
        <pc:graphicFrameChg chg="modGraphic">
          <ac:chgData name="Brok, Perry den" userId="c6e61262-8354-401a-a185-b91d70c40550" providerId="ADAL" clId="{8C66840B-3073-45BC-8A60-F59504505536}" dt="2024-10-04T15:03:20.326" v="651" actId="20577"/>
          <ac:graphicFrameMkLst>
            <pc:docMk/>
            <pc:sldMk cId="2141084758" sldId="540"/>
            <ac:graphicFrameMk id="5" creationId="{24C9173D-671A-62E1-380E-69C187CB8F1D}"/>
          </ac:graphicFrameMkLst>
        </pc:graphicFrameChg>
      </pc:sldChg>
      <pc:sldChg chg="del">
        <pc:chgData name="Brok, Perry den" userId="c6e61262-8354-401a-a185-b91d70c40550" providerId="ADAL" clId="{8C66840B-3073-45BC-8A60-F59504505536}" dt="2024-10-04T14:54:32.697" v="203" actId="47"/>
        <pc:sldMkLst>
          <pc:docMk/>
          <pc:sldMk cId="838118875" sldId="541"/>
        </pc:sldMkLst>
      </pc:sldChg>
      <pc:sldChg chg="del">
        <pc:chgData name="Brok, Perry den" userId="c6e61262-8354-401a-a185-b91d70c40550" providerId="ADAL" clId="{8C66840B-3073-45BC-8A60-F59504505536}" dt="2024-10-04T14:52:47.710" v="165" actId="47"/>
        <pc:sldMkLst>
          <pc:docMk/>
          <pc:sldMk cId="2676360384" sldId="544"/>
        </pc:sldMkLst>
      </pc:sldChg>
      <pc:sldChg chg="del">
        <pc:chgData name="Brok, Perry den" userId="c6e61262-8354-401a-a185-b91d70c40550" providerId="ADAL" clId="{8C66840B-3073-45BC-8A60-F59504505536}" dt="2024-10-04T14:49:13.287" v="58" actId="47"/>
        <pc:sldMkLst>
          <pc:docMk/>
          <pc:sldMk cId="2182455227" sldId="545"/>
        </pc:sldMkLst>
      </pc:sldChg>
      <pc:sldChg chg="del">
        <pc:chgData name="Brok, Perry den" userId="c6e61262-8354-401a-a185-b91d70c40550" providerId="ADAL" clId="{8C66840B-3073-45BC-8A60-F59504505536}" dt="2024-10-04T14:57:08.660" v="214" actId="47"/>
        <pc:sldMkLst>
          <pc:docMk/>
          <pc:sldMk cId="3560034678" sldId="546"/>
        </pc:sldMkLst>
      </pc:sldChg>
      <pc:sldChg chg="modSp mod">
        <pc:chgData name="Brok, Perry den" userId="c6e61262-8354-401a-a185-b91d70c40550" providerId="ADAL" clId="{8C66840B-3073-45BC-8A60-F59504505536}" dt="2024-10-04T15:13:04.803" v="934" actId="20577"/>
        <pc:sldMkLst>
          <pc:docMk/>
          <pc:sldMk cId="2252267105" sldId="549"/>
        </pc:sldMkLst>
        <pc:spChg chg="mod">
          <ac:chgData name="Brok, Perry den" userId="c6e61262-8354-401a-a185-b91d70c40550" providerId="ADAL" clId="{8C66840B-3073-45BC-8A60-F59504505536}" dt="2024-10-04T15:13:04.803" v="934" actId="20577"/>
          <ac:spMkLst>
            <pc:docMk/>
            <pc:sldMk cId="2252267105" sldId="549"/>
            <ac:spMk id="3" creationId="{106C545F-260A-2ABC-91B1-32B9BA2AE844}"/>
          </ac:spMkLst>
        </pc:spChg>
      </pc:sldChg>
      <pc:sldChg chg="modSp mod">
        <pc:chgData name="Brok, Perry den" userId="c6e61262-8354-401a-a185-b91d70c40550" providerId="ADAL" clId="{8C66840B-3073-45BC-8A60-F59504505536}" dt="2024-10-04T14:55:21.624" v="210" actId="20577"/>
        <pc:sldMkLst>
          <pc:docMk/>
          <pc:sldMk cId="2938316649" sldId="550"/>
        </pc:sldMkLst>
        <pc:spChg chg="mod">
          <ac:chgData name="Brok, Perry den" userId="c6e61262-8354-401a-a185-b91d70c40550" providerId="ADAL" clId="{8C66840B-3073-45BC-8A60-F59504505536}" dt="2024-10-04T14:55:21.624" v="210" actId="20577"/>
          <ac:spMkLst>
            <pc:docMk/>
            <pc:sldMk cId="2938316649" sldId="550"/>
            <ac:spMk id="3" creationId="{492C9EC9-1BFB-8ADC-3624-E8EFD9456480}"/>
          </ac:spMkLst>
        </pc:spChg>
      </pc:sldChg>
      <pc:sldChg chg="modSp mod">
        <pc:chgData name="Brok, Perry den" userId="c6e61262-8354-401a-a185-b91d70c40550" providerId="ADAL" clId="{8C66840B-3073-45BC-8A60-F59504505536}" dt="2024-10-04T14:47:40.654" v="56" actId="20577"/>
        <pc:sldMkLst>
          <pc:docMk/>
          <pc:sldMk cId="3814151472" sldId="551"/>
        </pc:sldMkLst>
        <pc:spChg chg="mod">
          <ac:chgData name="Brok, Perry den" userId="c6e61262-8354-401a-a185-b91d70c40550" providerId="ADAL" clId="{8C66840B-3073-45BC-8A60-F59504505536}" dt="2024-10-04T14:47:01.561" v="1" actId="20577"/>
          <ac:spMkLst>
            <pc:docMk/>
            <pc:sldMk cId="3814151472" sldId="551"/>
            <ac:spMk id="2" creationId="{00000000-0000-0000-0000-000000000000}"/>
          </ac:spMkLst>
        </pc:spChg>
        <pc:spChg chg="mod">
          <ac:chgData name="Brok, Perry den" userId="c6e61262-8354-401a-a185-b91d70c40550" providerId="ADAL" clId="{8C66840B-3073-45BC-8A60-F59504505536}" dt="2024-10-04T14:47:40.654" v="56" actId="20577"/>
          <ac:spMkLst>
            <pc:docMk/>
            <pc:sldMk cId="3814151472" sldId="551"/>
            <ac:spMk id="4" creationId="{00000000-0000-0000-0000-000000000000}"/>
          </ac:spMkLst>
        </pc:spChg>
      </pc:sldChg>
      <pc:sldChg chg="del">
        <pc:chgData name="Brok, Perry den" userId="c6e61262-8354-401a-a185-b91d70c40550" providerId="ADAL" clId="{8C66840B-3073-45BC-8A60-F59504505536}" dt="2024-10-04T14:49:21.217" v="59" actId="47"/>
        <pc:sldMkLst>
          <pc:docMk/>
          <pc:sldMk cId="2982731096" sldId="552"/>
        </pc:sldMkLst>
      </pc:sldChg>
      <pc:sldChg chg="modSp mod">
        <pc:chgData name="Brok, Perry den" userId="c6e61262-8354-401a-a185-b91d70c40550" providerId="ADAL" clId="{8C66840B-3073-45BC-8A60-F59504505536}" dt="2024-10-04T15:14:19.532" v="942" actId="20577"/>
        <pc:sldMkLst>
          <pc:docMk/>
          <pc:sldMk cId="87976622" sldId="553"/>
        </pc:sldMkLst>
        <pc:spChg chg="mod">
          <ac:chgData name="Brok, Perry den" userId="c6e61262-8354-401a-a185-b91d70c40550" providerId="ADAL" clId="{8C66840B-3073-45BC-8A60-F59504505536}" dt="2024-10-04T15:14:19.532" v="942" actId="20577"/>
          <ac:spMkLst>
            <pc:docMk/>
            <pc:sldMk cId="87976622" sldId="553"/>
            <ac:spMk id="3" creationId="{DF2462F7-CADE-55BB-9E01-2C16AF780B96}"/>
          </ac:spMkLst>
        </pc:spChg>
      </pc:sldChg>
      <pc:sldChg chg="modSp new mod">
        <pc:chgData name="Brok, Perry den" userId="c6e61262-8354-401a-a185-b91d70c40550" providerId="ADAL" clId="{8C66840B-3073-45BC-8A60-F59504505536}" dt="2024-10-04T15:00:10.425" v="645" actId="1076"/>
        <pc:sldMkLst>
          <pc:docMk/>
          <pc:sldMk cId="948429669" sldId="554"/>
        </pc:sldMkLst>
        <pc:spChg chg="mod">
          <ac:chgData name="Brok, Perry den" userId="c6e61262-8354-401a-a185-b91d70c40550" providerId="ADAL" clId="{8C66840B-3073-45BC-8A60-F59504505536}" dt="2024-10-04T14:57:32.474" v="222" actId="20577"/>
          <ac:spMkLst>
            <pc:docMk/>
            <pc:sldMk cId="948429669" sldId="554"/>
            <ac:spMk id="2" creationId="{E565E78E-60F7-6E89-07D9-452A10122AD6}"/>
          </ac:spMkLst>
        </pc:spChg>
        <pc:spChg chg="mod">
          <ac:chgData name="Brok, Perry den" userId="c6e61262-8354-401a-a185-b91d70c40550" providerId="ADAL" clId="{8C66840B-3073-45BC-8A60-F59504505536}" dt="2024-10-04T15:00:10.425" v="645" actId="1076"/>
          <ac:spMkLst>
            <pc:docMk/>
            <pc:sldMk cId="948429669" sldId="554"/>
            <ac:spMk id="3" creationId="{49DCB65C-0F37-E1B2-7D18-53D08AC89CC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FE00-2765-41C9-8F47-15B6DE11ACF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4FEE7-2E09-41D5-8B1D-6074B796B9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5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pPr/>
              <a:t>4-10-2024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erry.denbrok@wur.n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304611"/>
          </a:xfrm>
        </p:spPr>
        <p:txBody>
          <a:bodyPr/>
          <a:lstStyle/>
          <a:p>
            <a:pPr algn="ctr"/>
            <a:r>
              <a:rPr lang="en-GB" dirty="0"/>
              <a:t>Teacher learning in the context of educational innovation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91643" y="1775163"/>
            <a:ext cx="8447088" cy="1532396"/>
          </a:xfrm>
        </p:spPr>
        <p:txBody>
          <a:bodyPr/>
          <a:lstStyle/>
          <a:p>
            <a:pPr algn="ctr"/>
            <a:r>
              <a:rPr lang="en-GB" dirty="0"/>
              <a:t>Room for everyone’s educational talent</a:t>
            </a:r>
          </a:p>
          <a:p>
            <a:pPr algn="ctr"/>
            <a:r>
              <a:rPr lang="en-GB" dirty="0"/>
              <a:t>Perry den Brok, 10 October, 2024</a:t>
            </a:r>
          </a:p>
          <a:p>
            <a:pPr algn="ctr"/>
            <a:r>
              <a:rPr lang="en-GB" dirty="0">
                <a:hlinkClick r:id="rId6"/>
              </a:rPr>
              <a:t>Perry.denbrok@wur.nl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15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9FCE-2293-EE0B-EDAE-40ED465C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Recommendations for PLC (membership)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C545F-260A-2ABC-91B1-32B9BA2AE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216420"/>
            <a:ext cx="8521188" cy="4882376"/>
          </a:xfrm>
        </p:spPr>
        <p:txBody>
          <a:bodyPr/>
          <a:lstStyle/>
          <a:p>
            <a:r>
              <a:rPr lang="en-GB" dirty="0"/>
              <a:t>Sufficient time/resources</a:t>
            </a:r>
          </a:p>
          <a:p>
            <a:r>
              <a:rPr lang="en-GB" dirty="0"/>
              <a:t>Voluntary participation</a:t>
            </a:r>
          </a:p>
          <a:p>
            <a:r>
              <a:rPr lang="en-GB" dirty="0"/>
              <a:t>Embedded policy and support by management (not: participation by management)</a:t>
            </a:r>
          </a:p>
          <a:p>
            <a:r>
              <a:rPr lang="en-GB" dirty="0"/>
              <a:t>Clear goal/determine type of PLC</a:t>
            </a:r>
          </a:p>
          <a:p>
            <a:r>
              <a:rPr lang="en-GB" dirty="0"/>
              <a:t>Adequate group size (4-8 people – in larger network)</a:t>
            </a:r>
          </a:p>
          <a:p>
            <a:r>
              <a:rPr lang="en-GB" dirty="0"/>
              <a:t>Ensure input of all members, stimulate deeper activities/conversations</a:t>
            </a:r>
          </a:p>
          <a:p>
            <a:r>
              <a:rPr lang="en-GB" dirty="0"/>
              <a:t>Respect &amp; trust within the PLC</a:t>
            </a:r>
          </a:p>
          <a:p>
            <a:r>
              <a:rPr lang="en-GB" dirty="0"/>
              <a:t>Clear roles: facilitator and chair may be helpful</a:t>
            </a:r>
          </a:p>
          <a:p>
            <a:r>
              <a:rPr lang="en-GB" dirty="0"/>
              <a:t>Evaluate and disseminate outcomes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F26E7-49D8-8D47-6C4D-A359BC7B6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26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2625-5E38-118A-16B2-2067F1B9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Innovation calls – some lessons from WUR (Tassone, Runhaar, Biemans, den Brok)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C9EC9-1BFB-8ADC-3624-E8EFD9456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667469"/>
            <a:ext cx="8521188" cy="4590718"/>
          </a:xfrm>
        </p:spPr>
        <p:txBody>
          <a:bodyPr/>
          <a:lstStyle/>
          <a:p>
            <a:r>
              <a:rPr lang="en-GB" dirty="0"/>
              <a:t>Use a framework to help teachers &amp; policy makers to position/map/design projects</a:t>
            </a:r>
          </a:p>
          <a:p>
            <a:r>
              <a:rPr lang="en-GB" dirty="0"/>
              <a:t>Allow for both open themes and pre-determined themes</a:t>
            </a:r>
          </a:p>
          <a:p>
            <a:r>
              <a:rPr lang="en-GB" dirty="0"/>
              <a:t>Ensure underpinning of projects (intuition alone insufficient)</a:t>
            </a:r>
          </a:p>
          <a:p>
            <a:r>
              <a:rPr lang="en-GB" dirty="0"/>
              <a:t>Include an evaluation strategy</a:t>
            </a:r>
          </a:p>
          <a:p>
            <a:r>
              <a:rPr lang="en-GB" dirty="0"/>
              <a:t>Ensure dissemination</a:t>
            </a:r>
          </a:p>
          <a:p>
            <a:r>
              <a:rPr lang="en-GB" dirty="0"/>
              <a:t>In-between exchange between projects and reflection may stimulate learning and project success (consider small PLCs)</a:t>
            </a:r>
          </a:p>
          <a:p>
            <a:r>
              <a:rPr lang="en-GB" dirty="0"/>
              <a:t>Consider scale up for successful projects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A5FD1-B195-E5A0-1307-00AA38FDA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31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D7F5-AE1C-4AF7-9D13-E14B15B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Overall trends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3737F-B94A-4E98-B976-509BFB862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12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B89269B-548E-360E-700B-3D3E658456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256408"/>
            <a:ext cx="8521188" cy="4892721"/>
          </a:xfrm>
        </p:spPr>
        <p:txBody>
          <a:bodyPr/>
          <a:lstStyle/>
          <a:p>
            <a:r>
              <a:rPr lang="en-GB" dirty="0"/>
              <a:t>Research on (senior) teacher learning in HE still in its infancy</a:t>
            </a:r>
          </a:p>
          <a:p>
            <a:r>
              <a:rPr lang="en-GB" dirty="0"/>
              <a:t>Importance of </a:t>
            </a:r>
            <a:r>
              <a:rPr lang="en-GB" b="1" dirty="0"/>
              <a:t>self-directed learning </a:t>
            </a:r>
            <a:r>
              <a:rPr lang="en-GB" dirty="0"/>
              <a:t>and </a:t>
            </a:r>
            <a:r>
              <a:rPr lang="en-GB" b="1" dirty="0"/>
              <a:t>shared/self regulated professional development</a:t>
            </a:r>
          </a:p>
          <a:p>
            <a:r>
              <a:rPr lang="en-GB" dirty="0"/>
              <a:t>Outcomes go beyond teacher knowledge &amp; behaviour (new ways of working, leadership, organization)</a:t>
            </a:r>
          </a:p>
          <a:p>
            <a:r>
              <a:rPr lang="en-GB" dirty="0"/>
              <a:t>Importance of conditions and setup of PLCs  &amp; grants</a:t>
            </a:r>
          </a:p>
          <a:p>
            <a:r>
              <a:rPr lang="en-GB" dirty="0"/>
              <a:t>Importance of deeper learning: </a:t>
            </a:r>
            <a:r>
              <a:rPr lang="en-GB" b="1" dirty="0"/>
              <a:t>structured, evidence-informed, collaborative, evaluation and reflection, dissemination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436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E5FF-4F41-11B8-C566-756476C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Some points of discussion /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62F7-CADE-55BB-9E01-2C16AF780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244" y="1541634"/>
            <a:ext cx="8521188" cy="4089600"/>
          </a:xfrm>
        </p:spPr>
        <p:txBody>
          <a:bodyPr/>
          <a:lstStyle/>
          <a:p>
            <a:r>
              <a:rPr lang="en-GB" dirty="0"/>
              <a:t>Institutes/universities need to stimulate / incorporate all three configurations?</a:t>
            </a:r>
          </a:p>
          <a:p>
            <a:r>
              <a:rPr lang="en-GB" dirty="0"/>
              <a:t>The configurations ‘Supporting professional development’ and ‘stimulating educational innovation’ more fitting for senior teachers?</a:t>
            </a:r>
          </a:p>
          <a:p>
            <a:r>
              <a:rPr lang="en-GB" dirty="0"/>
              <a:t>When working in configuration 1 (‘implementing new form of education’), congruence in approach may be preferable?</a:t>
            </a:r>
          </a:p>
          <a:p>
            <a:r>
              <a:rPr lang="en-GB" dirty="0"/>
              <a:t>Conditions, but also selection of/characteristics of teachers should be taken more/better into account?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BF03-6762-2180-2DFE-FE7012CA7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7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E78E-60F7-6E89-07D9-452A1012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Topics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CB65C-0F37-E1B2-7D18-53D08AC89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384200"/>
            <a:ext cx="8521188" cy="4089600"/>
          </a:xfrm>
        </p:spPr>
        <p:txBody>
          <a:bodyPr/>
          <a:lstStyle/>
          <a:p>
            <a:r>
              <a:rPr lang="en-GB" dirty="0"/>
              <a:t>Configurations of innovations, professional development and teacher learning  (The teachers2learn project)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relevance of conditions and guidelines for effective teacher learning in the context of educational innovation:</a:t>
            </a:r>
          </a:p>
          <a:p>
            <a:pPr lvl="1"/>
            <a:r>
              <a:rPr lang="en-GB" dirty="0"/>
              <a:t>Professional learning communities</a:t>
            </a:r>
          </a:p>
          <a:p>
            <a:pPr lvl="1"/>
            <a:r>
              <a:rPr lang="en-GB" dirty="0"/>
              <a:t>Innovation calls</a:t>
            </a:r>
          </a:p>
          <a:p>
            <a:endParaRPr lang="en-GB" dirty="0"/>
          </a:p>
          <a:p>
            <a:r>
              <a:rPr lang="en-GB" dirty="0"/>
              <a:t>Some conclusions and discussion points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C8C9-8FC3-E4BF-0035-3B7A527F6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4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3E51-A6AA-6F94-D21C-F69D7DF346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AAAC0-8826-8F7F-911E-2F3A303B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46" t="41582" r="10798" b="14576"/>
          <a:stretch/>
        </p:blipFill>
        <p:spPr>
          <a:xfrm>
            <a:off x="3322040" y="2752794"/>
            <a:ext cx="4911382" cy="351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1BEAA0-88C2-6FC9-584A-49E46C0E92EA}"/>
              </a:ext>
            </a:extLst>
          </p:cNvPr>
          <p:cNvSpPr txBox="1"/>
          <p:nvPr/>
        </p:nvSpPr>
        <p:spPr>
          <a:xfrm>
            <a:off x="440794" y="1073034"/>
            <a:ext cx="6413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Funded by the Netherlands Initiative for Education Research (NRO) (2020-2024)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Consortium of 20 Research Universities and Universities of Applied Sciences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Educational Researchers, Teacher-Researchers, Education Practitioners, Visionaries, Students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C3F292-D442-F60B-F8D4-57292160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The Teachers 2 Learn project</a:t>
            </a:r>
          </a:p>
        </p:txBody>
      </p:sp>
    </p:spTree>
    <p:extLst>
      <p:ext uri="{BB962C8B-B14F-4D97-AF65-F5344CB8AC3E}">
        <p14:creationId xmlns:p14="http://schemas.microsoft.com/office/powerpoint/2010/main" val="108627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6CDE-C542-F0AD-B6C6-F75FB4F9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Teachers2Learn - project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A8E40-F932-3D86-5B8D-A2FCC4281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155741"/>
            <a:ext cx="8521188" cy="4089600"/>
          </a:xfrm>
        </p:spPr>
        <p:txBody>
          <a:bodyPr/>
          <a:lstStyle/>
          <a:p>
            <a:r>
              <a:rPr lang="en-US" sz="2000" b="1" dirty="0"/>
              <a:t>Main Research question</a:t>
            </a:r>
            <a:r>
              <a:rPr lang="en-US" sz="2000" dirty="0"/>
              <a:t>: </a:t>
            </a:r>
            <a:r>
              <a:rPr lang="en-US" sz="2000" i="1" dirty="0"/>
              <a:t>Do various approaches to teacher professional learning and development work for different innovations, contexts and populations? How and why do they work (or not)?</a:t>
            </a:r>
          </a:p>
          <a:p>
            <a:r>
              <a:rPr lang="en-US" sz="2000" b="1" dirty="0"/>
              <a:t>Approach</a:t>
            </a:r>
            <a:r>
              <a:rPr lang="en-US" sz="2000" dirty="0"/>
              <a:t>: Literature Review, Case Review, In-depth case studies</a:t>
            </a:r>
          </a:p>
          <a:p>
            <a:r>
              <a:rPr lang="en-US" sz="2000" b="1" dirty="0"/>
              <a:t>Main concepts studied</a:t>
            </a:r>
            <a:r>
              <a:rPr lang="en-US" sz="2000" dirty="0"/>
              <a:t>:</a:t>
            </a:r>
          </a:p>
          <a:p>
            <a:pPr lvl="1"/>
            <a:r>
              <a:rPr lang="nl-NL" sz="2000" u="sng" dirty="0" err="1"/>
              <a:t>Innovation</a:t>
            </a:r>
            <a:r>
              <a:rPr lang="nl-NL" sz="2000" dirty="0"/>
              <a:t>: </a:t>
            </a:r>
            <a:r>
              <a:rPr lang="en-US" sz="2000" dirty="0"/>
              <a:t>Introduces a new aspect to the educational environment </a:t>
            </a:r>
          </a:p>
          <a:p>
            <a:pPr lvl="1"/>
            <a:r>
              <a:rPr lang="en-US" sz="2000" u="sng" dirty="0"/>
              <a:t>Professional Development</a:t>
            </a:r>
            <a:r>
              <a:rPr lang="en-US" sz="2000" dirty="0"/>
              <a:t>: Formally organized activities</a:t>
            </a:r>
          </a:p>
          <a:p>
            <a:pPr lvl="1"/>
            <a:r>
              <a:rPr lang="en-US" sz="2000" u="sng" dirty="0"/>
              <a:t>Learning Activities</a:t>
            </a:r>
            <a:r>
              <a:rPr lang="en-US" sz="2000" dirty="0"/>
              <a:t>: Activities undertaken by teachers (can be formal &amp; informal!)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279B0-FF2A-BEC4-40E8-477D5927F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74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C536-F805-3DB8-BCB6-74F76AE8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Findings literature review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F1151-A21B-A724-C541-89FEE9511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244" y="1466133"/>
            <a:ext cx="8521188" cy="4089600"/>
          </a:xfrm>
        </p:spPr>
        <p:txBody>
          <a:bodyPr/>
          <a:lstStyle/>
          <a:p>
            <a:r>
              <a:rPr lang="en-US" dirty="0"/>
              <a:t>Large variety of PDI’s and Learning Activities</a:t>
            </a:r>
          </a:p>
          <a:p>
            <a:pPr lvl="1"/>
            <a:r>
              <a:rPr lang="en-US" dirty="0"/>
              <a:t>Mainly external PD and application activities</a:t>
            </a:r>
          </a:p>
          <a:p>
            <a:pPr lvl="1"/>
            <a:r>
              <a:rPr lang="en-US" dirty="0"/>
              <a:t>Often clusters of different activities</a:t>
            </a:r>
          </a:p>
          <a:p>
            <a:r>
              <a:rPr lang="en-US" dirty="0"/>
              <a:t>Often no detailed descriptions of PDI’s </a:t>
            </a:r>
          </a:p>
          <a:p>
            <a:r>
              <a:rPr lang="en-US" dirty="0"/>
              <a:t>Unclear </a:t>
            </a:r>
            <a:r>
              <a:rPr lang="en-US" i="1" dirty="0"/>
              <a:t>why</a:t>
            </a:r>
            <a:r>
              <a:rPr lang="en-US" dirty="0"/>
              <a:t> and </a:t>
            </a:r>
            <a:r>
              <a:rPr lang="en-US" i="1" dirty="0"/>
              <a:t>how</a:t>
            </a:r>
            <a:r>
              <a:rPr lang="en-US" dirty="0"/>
              <a:t> different PDI’s have led to positive outcomes</a:t>
            </a:r>
          </a:p>
          <a:p>
            <a:r>
              <a:rPr lang="en-US" dirty="0"/>
              <a:t>Some authors (22 %) present possible mechanisms</a:t>
            </a:r>
          </a:p>
          <a:p>
            <a:pPr lvl="1"/>
            <a:r>
              <a:rPr lang="en-US" dirty="0"/>
              <a:t>Examples: congruence, connecting with colleagues</a:t>
            </a:r>
          </a:p>
          <a:p>
            <a:r>
              <a:rPr lang="en-US" dirty="0"/>
              <a:t>Congruence: </a:t>
            </a:r>
            <a:r>
              <a:rPr lang="nl-NL" dirty="0" err="1"/>
              <a:t>Similar</a:t>
            </a:r>
            <a:r>
              <a:rPr lang="nl-NL" dirty="0"/>
              <a:t> or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pedagogies</a:t>
            </a:r>
            <a:r>
              <a:rPr lang="nl-NL" dirty="0"/>
              <a:t> in PD as </a:t>
            </a:r>
            <a:r>
              <a:rPr lang="nl-NL" dirty="0" err="1"/>
              <a:t>intended</a:t>
            </a:r>
            <a:r>
              <a:rPr lang="nl-NL" dirty="0"/>
              <a:t> in </a:t>
            </a:r>
            <a:r>
              <a:rPr lang="nl-NL" dirty="0" err="1"/>
              <a:t>innovation</a:t>
            </a:r>
            <a:r>
              <a:rPr lang="nl-NL" dirty="0"/>
              <a:t> (for </a:t>
            </a:r>
            <a:r>
              <a:rPr lang="nl-NL" dirty="0" err="1"/>
              <a:t>example</a:t>
            </a:r>
            <a:r>
              <a:rPr lang="nl-NL" dirty="0"/>
              <a:t>: </a:t>
            </a:r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8C62-9531-801E-E5A8-D32F6F4B4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9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8C23-7E0A-3034-3E45-4E4392B0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Findings comparative case study (32 cases) – 3 configurations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1F979-F4D2-C672-1864-9267DF06D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279" y="1667469"/>
            <a:ext cx="3743324" cy="4089600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Implementing a new form of education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teacher learning is used as a means</a:t>
            </a:r>
          </a:p>
          <a:p>
            <a:pPr marL="342900" indent="-342900">
              <a:buAutoNum type="arabicParenR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teachers’ professional learning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innovations are spin-offs</a:t>
            </a:r>
          </a:p>
          <a:p>
            <a:pPr marL="342900" indent="-342900">
              <a:buAutoNum type="arabicParenR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Stimulating innovations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teacher learning is a side-effect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8B82D-A26D-1DE6-2574-FACE72A3C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89654-FE8C-DBA9-EF5D-3BA05085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26" y="1730468"/>
            <a:ext cx="2827351" cy="1513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AC642-5BB3-059F-6D24-31D86E72C199}"/>
              </a:ext>
            </a:extLst>
          </p:cNvPr>
          <p:cNvSpPr txBox="1"/>
          <p:nvPr/>
        </p:nvSpPr>
        <p:spPr>
          <a:xfrm>
            <a:off x="4774910" y="2580769"/>
            <a:ext cx="3619584" cy="5078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700" b="1" dirty="0"/>
              <a:t>TU/e – CBL pilot course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7893448-9FFD-1C1C-0BE0-07D7A0DA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79" y="3410861"/>
            <a:ext cx="2637444" cy="17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0DF4C-F1AC-E507-D95B-9DE1A3A16D16}"/>
              </a:ext>
            </a:extLst>
          </p:cNvPr>
          <p:cNvSpPr txBox="1"/>
          <p:nvPr/>
        </p:nvSpPr>
        <p:spPr>
          <a:xfrm>
            <a:off x="4873414" y="4290009"/>
            <a:ext cx="3521080" cy="518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/>
              <a:t>Special Interest Groups</a:t>
            </a:r>
          </a:p>
        </p:txBody>
      </p:sp>
      <p:pic>
        <p:nvPicPr>
          <p:cNvPr id="9" name="Picture 8" descr="Marina van Damme and grant winner 2018 Julia E. Samson (Photo: Guy Ackermans)">
            <a:extLst>
              <a:ext uri="{FF2B5EF4-FFF2-40B4-BE49-F238E27FC236}">
                <a16:creationId xmlns:a16="http://schemas.microsoft.com/office/drawing/2014/main" id="{9D68A58B-5825-78B9-E59B-D5BAA667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79" y="5203824"/>
            <a:ext cx="258335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09C7E9-8D5F-7448-9F6A-026054F46F42}"/>
              </a:ext>
            </a:extLst>
          </p:cNvPr>
          <p:cNvSpPr txBox="1"/>
          <p:nvPr/>
        </p:nvSpPr>
        <p:spPr>
          <a:xfrm>
            <a:off x="5042739" y="5854759"/>
            <a:ext cx="3182430" cy="5078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/>
              <a:t>Innovation Grants</a:t>
            </a:r>
          </a:p>
        </p:txBody>
      </p:sp>
    </p:spTree>
    <p:extLst>
      <p:ext uri="{BB962C8B-B14F-4D97-AF65-F5344CB8AC3E}">
        <p14:creationId xmlns:p14="http://schemas.microsoft.com/office/powerpoint/2010/main" val="143371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5267-44E1-00FC-6CF1-8B6FC287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The 3 configurations in a table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D1DEE-81F0-55EC-C871-0E88C8D2B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7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C9173D-671A-62E1-380E-69C187CB8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63997"/>
              </p:ext>
            </p:extLst>
          </p:nvPr>
        </p:nvGraphicFramePr>
        <p:xfrm>
          <a:off x="1" y="1516929"/>
          <a:ext cx="9143999" cy="4060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730">
                  <a:extLst>
                    <a:ext uri="{9D8B030D-6E8A-4147-A177-3AD203B41FA5}">
                      <a16:colId xmlns:a16="http://schemas.microsoft.com/office/drawing/2014/main" val="1310831101"/>
                    </a:ext>
                  </a:extLst>
                </a:gridCol>
                <a:gridCol w="1160614">
                  <a:extLst>
                    <a:ext uri="{9D8B030D-6E8A-4147-A177-3AD203B41FA5}">
                      <a16:colId xmlns:a16="http://schemas.microsoft.com/office/drawing/2014/main" val="382808843"/>
                    </a:ext>
                  </a:extLst>
                </a:gridCol>
                <a:gridCol w="1053810">
                  <a:extLst>
                    <a:ext uri="{9D8B030D-6E8A-4147-A177-3AD203B41FA5}">
                      <a16:colId xmlns:a16="http://schemas.microsoft.com/office/drawing/2014/main" val="2959083830"/>
                    </a:ext>
                  </a:extLst>
                </a:gridCol>
                <a:gridCol w="1141628">
                  <a:extLst>
                    <a:ext uri="{9D8B030D-6E8A-4147-A177-3AD203B41FA5}">
                      <a16:colId xmlns:a16="http://schemas.microsoft.com/office/drawing/2014/main" val="3574589448"/>
                    </a:ext>
                  </a:extLst>
                </a:gridCol>
                <a:gridCol w="1135840">
                  <a:extLst>
                    <a:ext uri="{9D8B030D-6E8A-4147-A177-3AD203B41FA5}">
                      <a16:colId xmlns:a16="http://schemas.microsoft.com/office/drawing/2014/main" val="2861318154"/>
                    </a:ext>
                  </a:extLst>
                </a:gridCol>
                <a:gridCol w="972668">
                  <a:extLst>
                    <a:ext uri="{9D8B030D-6E8A-4147-A177-3AD203B41FA5}">
                      <a16:colId xmlns:a16="http://schemas.microsoft.com/office/drawing/2014/main" val="1108663556"/>
                    </a:ext>
                  </a:extLst>
                </a:gridCol>
                <a:gridCol w="1071165">
                  <a:extLst>
                    <a:ext uri="{9D8B030D-6E8A-4147-A177-3AD203B41FA5}">
                      <a16:colId xmlns:a16="http://schemas.microsoft.com/office/drawing/2014/main" val="3137668382"/>
                    </a:ext>
                  </a:extLst>
                </a:gridCol>
                <a:gridCol w="1046544">
                  <a:extLst>
                    <a:ext uri="{9D8B030D-6E8A-4147-A177-3AD203B41FA5}">
                      <a16:colId xmlns:a16="http://schemas.microsoft.com/office/drawing/2014/main" val="3430608143"/>
                    </a:ext>
                  </a:extLst>
                </a:gridCol>
              </a:tblGrid>
              <a:tr h="3995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+mn-lt"/>
                        </a:rPr>
                        <a:t>Configuration</a:t>
                      </a:r>
                      <a:r>
                        <a:rPr lang="nl-NL" sz="1200" dirty="0">
                          <a:effectLst/>
                          <a:latin typeface="+mn-lt"/>
                        </a:rPr>
                        <a:t> type</a:t>
                      </a:r>
                      <a:endParaRPr lang="nl-NL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Innovation</a:t>
                      </a:r>
                      <a:endParaRPr lang="nl-NL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+mn-lt"/>
                        </a:rPr>
                        <a:t>Expertise</a:t>
                      </a:r>
                      <a:endParaRPr lang="nl-NL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+mn-lt"/>
                        </a:rPr>
                        <a:t>Participcants</a:t>
                      </a:r>
                      <a:endParaRPr lang="nl-NL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+mn-lt"/>
                        </a:rPr>
                        <a:t>Participation</a:t>
                      </a:r>
                      <a:endParaRPr lang="nl-NL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err="1">
                          <a:effectLst/>
                          <a:latin typeface="+mn-lt"/>
                        </a:rPr>
                        <a:t>Intensity</a:t>
                      </a:r>
                      <a:endParaRPr lang="nl-NL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PD support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Learning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521833"/>
                  </a:ext>
                </a:extLst>
              </a:tr>
              <a:tr h="914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Implementing a new form of education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Predefined 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New way of teaching (teaching </a:t>
                      </a:r>
                      <a:r>
                        <a:rPr lang="nl-NL" sz="1200" dirty="0" err="1">
                          <a:effectLst/>
                        </a:rPr>
                        <a:t>role</a:t>
                      </a:r>
                      <a:r>
                        <a:rPr lang="nl-NL" sz="1200" dirty="0">
                          <a:effectLst/>
                        </a:rPr>
                        <a:t> in </a:t>
                      </a:r>
                      <a:r>
                        <a:rPr lang="nl-NL" sz="1200" dirty="0" err="1">
                          <a:effectLst/>
                        </a:rPr>
                        <a:t>relation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to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students</a:t>
                      </a:r>
                      <a:r>
                        <a:rPr lang="nl-NL" sz="1200" dirty="0">
                          <a:effectLst/>
                        </a:rPr>
                        <a:t>)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course, study program, or faculty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(junior, </a:t>
                      </a:r>
                      <a:r>
                        <a:rPr lang="en-US" sz="1200" dirty="0" err="1">
                          <a:effectLst/>
                        </a:rPr>
                        <a:t>medior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Mandatory or open subscription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(20-100 hours, less than a year)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 support and personal coaching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Externally regulated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Application-oriented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956120"/>
                  </a:ext>
                </a:extLst>
              </a:tr>
              <a:tr h="951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</a:rPr>
                        <a:t>Supporting</a:t>
                      </a:r>
                      <a:r>
                        <a:rPr lang="nl-NL" sz="1200" dirty="0">
                          <a:effectLst/>
                        </a:rPr>
                        <a:t> Teachers’ PLD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Open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New way of </a:t>
                      </a:r>
                      <a:r>
                        <a:rPr lang="nl-NL" sz="1200" dirty="0" err="1">
                          <a:effectLst/>
                        </a:rPr>
                        <a:t>working</a:t>
                      </a:r>
                      <a:r>
                        <a:rPr lang="nl-NL" sz="1200" dirty="0">
                          <a:effectLst/>
                        </a:rPr>
                        <a:t> (</a:t>
                      </a:r>
                      <a:r>
                        <a:rPr lang="nl-NL" sz="1200" dirty="0" err="1">
                          <a:effectLst/>
                        </a:rPr>
                        <a:t>role</a:t>
                      </a:r>
                      <a:r>
                        <a:rPr lang="nl-NL" sz="1200" dirty="0">
                          <a:effectLst/>
                        </a:rPr>
                        <a:t> in </a:t>
                      </a:r>
                      <a:r>
                        <a:rPr lang="nl-NL" sz="1200" dirty="0" err="1">
                          <a:effectLst/>
                        </a:rPr>
                        <a:t>relation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to</a:t>
                      </a:r>
                      <a:r>
                        <a:rPr lang="nl-NL" sz="1200" dirty="0">
                          <a:effectLst/>
                        </a:rPr>
                        <a:t> </a:t>
                      </a:r>
                      <a:r>
                        <a:rPr lang="nl-NL" sz="1200" dirty="0" err="1">
                          <a:effectLst/>
                        </a:rPr>
                        <a:t>colleagues</a:t>
                      </a:r>
                      <a:r>
                        <a:rPr lang="nl-NL" sz="1200" dirty="0">
                          <a:effectLst/>
                        </a:rPr>
                        <a:t> in </a:t>
                      </a:r>
                      <a:r>
                        <a:rPr lang="nl-NL" sz="1200" dirty="0" err="1">
                          <a:effectLst/>
                        </a:rPr>
                        <a:t>education</a:t>
                      </a:r>
                      <a:r>
                        <a:rPr lang="nl-NL" sz="1200" dirty="0">
                          <a:effectLst/>
                        </a:rPr>
                        <a:t>)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Institution or multiple institutions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(senior)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Voluntary but   selection of participants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 (&gt;100 hours, 1 year or more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 coaching, no education support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Co-regulated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Research-based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270490"/>
                  </a:ext>
                </a:extLst>
              </a:tr>
              <a:tr h="11463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err="1">
                          <a:effectLst/>
                        </a:rPr>
                        <a:t>Stimulating</a:t>
                      </a:r>
                      <a:r>
                        <a:rPr lang="nl-NL" sz="1200">
                          <a:effectLst/>
                        </a:rPr>
                        <a:t> </a:t>
                      </a:r>
                      <a:r>
                        <a:rPr lang="nl-NL" sz="1200" err="1">
                          <a:effectLst/>
                        </a:rPr>
                        <a:t>innovations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Open or conditions are defined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New way of working and teaching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Institution (</a:t>
                      </a:r>
                      <a:r>
                        <a:rPr lang="en-US" sz="1200" dirty="0" err="1">
                          <a:effectLst/>
                        </a:rPr>
                        <a:t>medior</a:t>
                      </a:r>
                      <a:r>
                        <a:rPr lang="en-US" sz="1200" dirty="0">
                          <a:effectLst/>
                        </a:rPr>
                        <a:t>, senior)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Voluntary but selection based on proposals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Medium – high (20-100 hours, 1 year or less)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095" marR="590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 support, no personal coaching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Self-regulated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Implicit and indirect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63355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F9D298-3525-9249-462E-3343F805A08C}"/>
              </a:ext>
            </a:extLst>
          </p:cNvPr>
          <p:cNvCxnSpPr>
            <a:cxnSpLocks/>
          </p:cNvCxnSpPr>
          <p:nvPr/>
        </p:nvCxnSpPr>
        <p:spPr>
          <a:xfrm flipH="1" flipV="1">
            <a:off x="981511" y="3717722"/>
            <a:ext cx="4077050" cy="2355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A9F97C-264A-8F96-DF5D-AD69F73BD36D}"/>
              </a:ext>
            </a:extLst>
          </p:cNvPr>
          <p:cNvCxnSpPr>
            <a:cxnSpLocks/>
          </p:cNvCxnSpPr>
          <p:nvPr/>
        </p:nvCxnSpPr>
        <p:spPr>
          <a:xfrm flipH="1" flipV="1">
            <a:off x="981511" y="5076738"/>
            <a:ext cx="4077050" cy="1206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F573A66-AFD8-902A-5738-8EC12E06F246}"/>
              </a:ext>
            </a:extLst>
          </p:cNvPr>
          <p:cNvSpPr/>
          <p:nvPr/>
        </p:nvSpPr>
        <p:spPr>
          <a:xfrm>
            <a:off x="5192785" y="5897461"/>
            <a:ext cx="2457975" cy="7303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6F497-5CF7-5B5A-7D5C-4057ACFB4755}"/>
              </a:ext>
            </a:extLst>
          </p:cNvPr>
          <p:cNvSpPr txBox="1"/>
          <p:nvPr/>
        </p:nvSpPr>
        <p:spPr>
          <a:xfrm>
            <a:off x="5368954" y="6073629"/>
            <a:ext cx="1946367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>
                <a:latin typeface="Verdana" pitchFamily="34" charset="0"/>
              </a:rPr>
              <a:t>Senior teachers?!</a:t>
            </a:r>
            <a:endParaRPr lang="en-US" sz="1400" b="1" dirty="0" err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8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9514C-AAD9-FF3D-3BF5-D314995F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Professional learning communities (NRO ‘</a:t>
            </a:r>
            <a:r>
              <a:rPr lang="en-GB" dirty="0" err="1"/>
              <a:t>leidraad</a:t>
            </a:r>
            <a:r>
              <a:rPr lang="en-GB" dirty="0"/>
              <a:t>’ – den Brok &amp; Poortman 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51518-532C-DE38-AFA2-52D69AC08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627479"/>
            <a:ext cx="8521188" cy="4429371"/>
          </a:xfrm>
        </p:spPr>
        <p:txBody>
          <a:bodyPr/>
          <a:lstStyle/>
          <a:p>
            <a:r>
              <a:rPr lang="en-GB" dirty="0"/>
              <a:t>What is it?</a:t>
            </a:r>
          </a:p>
          <a:p>
            <a:pPr lvl="1"/>
            <a:r>
              <a:rPr lang="en-GB" dirty="0"/>
              <a:t>Joint focus to learn as group</a:t>
            </a:r>
          </a:p>
          <a:p>
            <a:pPr lvl="1"/>
            <a:r>
              <a:rPr lang="en-GB" dirty="0"/>
              <a:t>Ultimate goal is to contribute to learning/wellbeing of students</a:t>
            </a:r>
          </a:p>
          <a:p>
            <a:pPr lvl="1"/>
            <a:r>
              <a:rPr lang="en-GB" dirty="0"/>
              <a:t>Regular and structured joint activities as group (evidence-informed or based on data/literature)</a:t>
            </a:r>
          </a:p>
          <a:p>
            <a:pPr lvl="1"/>
            <a:r>
              <a:rPr lang="en-US" dirty="0"/>
              <a:t>Reflective approach aimed at improvement</a:t>
            </a:r>
          </a:p>
          <a:p>
            <a:r>
              <a:rPr lang="en-US" dirty="0"/>
              <a:t>What is it not?</a:t>
            </a:r>
          </a:p>
          <a:p>
            <a:pPr lvl="1"/>
            <a:r>
              <a:rPr lang="en-US" dirty="0"/>
              <a:t>Simple exchange or talking about organizational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3D4D8-E127-AAD5-D025-5AB128453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6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2430-66A0-46F9-E649-103A9CA9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Types of professional learning communities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C7D51-AB13-0DBA-2EEC-FEB8BEA73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642" y="1384200"/>
            <a:ext cx="8521188" cy="4089600"/>
          </a:xfrm>
        </p:spPr>
        <p:txBody>
          <a:bodyPr/>
          <a:lstStyle/>
          <a:p>
            <a:r>
              <a:rPr lang="en-GB" dirty="0"/>
              <a:t>Lesson study team</a:t>
            </a:r>
          </a:p>
          <a:p>
            <a:r>
              <a:rPr lang="en-GB" dirty="0"/>
              <a:t>Community of inquiry / research community</a:t>
            </a:r>
          </a:p>
          <a:p>
            <a:r>
              <a:rPr lang="en-GB" dirty="0"/>
              <a:t>Data team</a:t>
            </a:r>
          </a:p>
          <a:p>
            <a:r>
              <a:rPr lang="en-GB" dirty="0"/>
              <a:t>Community of practice</a:t>
            </a:r>
          </a:p>
          <a:p>
            <a:r>
              <a:rPr lang="en-GB" dirty="0"/>
              <a:t>Learning network</a:t>
            </a:r>
          </a:p>
          <a:p>
            <a:endParaRPr lang="en-GB" dirty="0"/>
          </a:p>
          <a:p>
            <a:r>
              <a:rPr lang="en-GB" dirty="0"/>
              <a:t>Within institutes/departments vs across institutes/departments (network PLCs)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0535C-5B94-8CA0-48B6-9E0CCC83B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56851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3054</TotalTime>
  <Words>898</Words>
  <Application>Microsoft Office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Wageningen UR</vt:lpstr>
      <vt:lpstr>Teacher learning in the context of educational innovation</vt:lpstr>
      <vt:lpstr>Topics</vt:lpstr>
      <vt:lpstr>The Teachers 2 Learn project</vt:lpstr>
      <vt:lpstr>Teachers2Learn - project</vt:lpstr>
      <vt:lpstr>Findings literature review</vt:lpstr>
      <vt:lpstr>Findings comparative case study (32 cases) – 3 configurations</vt:lpstr>
      <vt:lpstr>The 3 configurations in a table</vt:lpstr>
      <vt:lpstr>Professional learning communities (NRO ‘leidraad’ – den Brok &amp; Poortman )</vt:lpstr>
      <vt:lpstr>Types of professional learning communities</vt:lpstr>
      <vt:lpstr>Recommendations for PLC (membership)</vt:lpstr>
      <vt:lpstr>Innovation calls – some lessons from WUR (Tassone, Runhaar, Biemans, den Brok)</vt:lpstr>
      <vt:lpstr>Overall trends ?</vt:lpstr>
      <vt:lpstr>Some points of discussion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Brok, Perry den</cp:lastModifiedBy>
  <cp:revision>357</cp:revision>
  <cp:lastPrinted>2019-06-07T06:35:15Z</cp:lastPrinted>
  <dcterms:created xsi:type="dcterms:W3CDTF">2011-09-29T08:30:03Z</dcterms:created>
  <dcterms:modified xsi:type="dcterms:W3CDTF">2024-10-04T15:14:27Z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