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358_FAE84683.xml" ContentType="application/vnd.ms-powerpoint.comments+xml"/>
  <Override PartName="/ppt/comments/modernComment_36D_3D06D492.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0" r:id="rId4"/>
  </p:sldMasterIdLst>
  <p:notesMasterIdLst>
    <p:notesMasterId r:id="rId18"/>
  </p:notesMasterIdLst>
  <p:handoutMasterIdLst>
    <p:handoutMasterId r:id="rId19"/>
  </p:handoutMasterIdLst>
  <p:sldIdLst>
    <p:sldId id="728" r:id="rId5"/>
    <p:sldId id="872" r:id="rId6"/>
    <p:sldId id="857" r:id="rId7"/>
    <p:sldId id="852" r:id="rId8"/>
    <p:sldId id="871" r:id="rId9"/>
    <p:sldId id="875" r:id="rId10"/>
    <p:sldId id="870" r:id="rId11"/>
    <p:sldId id="860" r:id="rId12"/>
    <p:sldId id="864" r:id="rId13"/>
    <p:sldId id="856" r:id="rId14"/>
    <p:sldId id="874" r:id="rId15"/>
    <p:sldId id="867" r:id="rId16"/>
    <p:sldId id="877" r:id="rId17"/>
  </p:sldIdLst>
  <p:sldSz cx="12193588"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F81F05-369E-705E-6FA7-FEB97BD17D39}" name="Slop, H. (Hanneke)" initials="HS" userId="S::h.slop@vu.nl::752304c9-d910-487b-9c25-90dd33cf681d" providerId="AD"/>
  <p188:author id="{46EBAB29-005E-8DCF-2887-F6481EFCA040}" name="Nico Laus" initials="NL" userId="S::nico.laus@haagsblauw.onmicrosoft.com::874205a0-99d3-4b6b-802c-60127e241fc9" providerId="AD"/>
  <p188:author id="{1242839A-D683-55B2-C899-8DBB38092A4D}" name="Mascha Weijers" initials="MW" userId="S::mascha@vank.nu::9326f238-593d-48e1-9cc4-de656e78b122" providerId="AD"/>
  <p188:author id="{D4E246E6-C3DA-E948-E2EC-9F0A6B8E4DC1}" name="Gerdine Kuggeleijn" initials="GK" userId="0cc4b9163abed0fa" providerId="Windows Live"/>
  <p188:author id="{99F4C5E7-412A-701F-F1C2-BA89D6D55734}" name="Taalcentrum-VU" initials="TC-VU" userId="Taalcentrum-VU"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EFED"/>
    <a:srgbClr val="FAF7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D571DD-CA52-4270-8985-6BEBEB6318CA}" v="7" dt="2024-12-17T14:00:17.195"/>
  </p1510:revLst>
</p1510:revInfo>
</file>

<file path=ppt/tableStyles.xml><?xml version="1.0" encoding="utf-8"?>
<a:tblStyleLst xmlns:a="http://schemas.openxmlformats.org/drawingml/2006/main" def="{7BEBEF05-B2D3-47B2-9E27-61AD2477CBAF}">
  <a:tblStyle styleId="{7BEBEF05-B2D3-47B2-9E27-61AD2477CBAF}" styleName="VU table">
    <a:wholeTbl>
      <a:tcTxStyle>
        <a:fontRef idx="minor">
          <a:prstClr val="black"/>
        </a:fontRef>
        <a:schemeClr val="dk1"/>
      </a:tcTxStyle>
      <a:tcStyle>
        <a:tcBdr>
          <a:left>
            <a:ln w="0">
              <a:solidFill>
                <a:schemeClr val="lt1"/>
              </a:solidFill>
            </a:ln>
          </a:left>
          <a:right>
            <a:ln w="0" cmpd="sng">
              <a:solidFill>
                <a:schemeClr val="lt1"/>
              </a:solidFill>
            </a:ln>
          </a:right>
          <a:top>
            <a:ln w="0" cmpd="sng">
              <a:solidFill>
                <a:schemeClr val="lt1"/>
              </a:solidFill>
            </a:ln>
          </a:top>
          <a:bottom>
            <a:ln w="0" cmpd="sng">
              <a:solidFill>
                <a:schemeClr val="lt1"/>
              </a:solidFill>
            </a:ln>
          </a:bottom>
          <a:insideH>
            <a:ln w="0" cmpd="sng">
              <a:solidFill>
                <a:schemeClr val="lt1"/>
              </a:solidFill>
            </a:ln>
          </a:insideH>
          <a:insideV>
            <a:ln w="0" cmpd="sng">
              <a:solidFill>
                <a:schemeClr val="lt1"/>
              </a:solidFill>
            </a:ln>
          </a:insideV>
        </a:tcBdr>
        <a:fill>
          <a:solidFill>
            <a:srgbClr val="FAF7F5"/>
          </a:solidFill>
        </a:fill>
      </a:tcStyle>
    </a:wholeTbl>
    <a:band1H>
      <a:tcStyle>
        <a:tcBdr/>
        <a:fill>
          <a:solidFill>
            <a:srgbClr val="FAF7F5"/>
          </a:solidFill>
        </a:fill>
      </a:tcStyle>
    </a:band1H>
    <a:band2H>
      <a:tcStyle>
        <a:tcBdr/>
        <a:fill>
          <a:solidFill>
            <a:srgbClr val="D8D3D0"/>
          </a:solidFill>
        </a:fill>
      </a:tcStyle>
    </a:band2H>
    <a:band1V>
      <a:tcStyle>
        <a:tcBdr/>
        <a:fill>
          <a:solidFill>
            <a:srgbClr val="FAF7F5"/>
          </a:solidFill>
        </a:fill>
      </a:tcStyle>
    </a:band1V>
    <a:band2V>
      <a:tcStyle>
        <a:tcBdr/>
        <a:fill>
          <a:solidFill>
            <a:srgbClr val="D8D3D0"/>
          </a:solidFill>
        </a:fill>
      </a:tcStyle>
    </a:band2V>
    <a:lastCol>
      <a:tcTxStyle b="on">
        <a:fontRef idx="minor">
          <a:prstClr val="white"/>
        </a:fontRef>
        <a:schemeClr val="lt2"/>
      </a:tcTxStyle>
      <a:tcStyle>
        <a:tcBdr/>
        <a:fill>
          <a:solidFill>
            <a:srgbClr val="D8D3D0"/>
          </a:solidFill>
        </a:fill>
      </a:tcStyle>
    </a:lastCol>
    <a:firstCol>
      <a:tcTxStyle b="on">
        <a:fontRef idx="minor">
          <a:prstClr val="white"/>
        </a:fontRef>
        <a:schemeClr val="lt2"/>
      </a:tcTxStyle>
      <a:tcStyle>
        <a:tcBdr/>
        <a:fill>
          <a:solidFill>
            <a:srgbClr val="D8D3D0"/>
          </a:solidFill>
        </a:fill>
      </a:tcStyle>
    </a:firstCol>
    <a:lastRow>
      <a:tcTxStyle b="on">
        <a:fontRef idx="minor">
          <a:prstClr val="white"/>
        </a:fontRef>
        <a:srgbClr val="FFFFFF"/>
      </a:tcTxStyle>
      <a:tcStyle>
        <a:tcBdr>
          <a:top>
            <a:ln w="0" cmpd="sng">
              <a:solidFill>
                <a:srgbClr val="8E4DA4"/>
              </a:solidFill>
            </a:ln>
          </a:top>
          <a:bottom>
            <a:ln w="0" cmpd="sng">
              <a:solidFill>
                <a:srgbClr val="0077B3"/>
              </a:solidFill>
            </a:ln>
          </a:bottom>
        </a:tcBdr>
        <a:fill>
          <a:solidFill>
            <a:srgbClr val="0077B3"/>
          </a:solidFill>
        </a:fill>
      </a:tcStyle>
    </a:lastRow>
    <a:firstRow>
      <a:tcTxStyle b="on">
        <a:fontRef idx="minor">
          <a:prstClr val="white"/>
        </a:fontRef>
        <a:srgbClr val="FFFFFF"/>
      </a:tcTxStyle>
      <a:tcStyle>
        <a:tcBdr>
          <a:bottom>
            <a:ln w="0" cmpd="sng">
              <a:solidFill>
                <a:srgbClr val="8E4DA4"/>
              </a:solidFill>
            </a:ln>
          </a:bottom>
        </a:tcBdr>
        <a:fill>
          <a:solidFill>
            <a:srgbClr val="0077B3"/>
          </a:solidFill>
        </a:fill>
      </a:tcStyle>
    </a:firstRow>
  </a:tblStyle>
  <a:tblStyle styleId="{5C22544A-7EE6-4342-B048-85BDC9FD1C3A}" styleName="VU table">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699" autoAdjust="0"/>
    <p:restoredTop sz="84985" autoAdjust="0"/>
  </p:normalViewPr>
  <p:slideViewPr>
    <p:cSldViewPr snapToGrid="0" snapToObjects="1" showGuides="1">
      <p:cViewPr varScale="1">
        <p:scale>
          <a:sx n="63" d="100"/>
          <a:sy n="63" d="100"/>
        </p:scale>
        <p:origin x="1160" y="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304"/>
    </p:cViewPr>
  </p:sorterViewPr>
  <p:notesViewPr>
    <p:cSldViewPr snapToGrid="0" snapToObjects="1" showGuides="1">
      <p:cViewPr varScale="1">
        <p:scale>
          <a:sx n="156" d="100"/>
          <a:sy n="156" d="100"/>
        </p:scale>
        <p:origin x="5320"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lena Gallardo Torres" userId="9b02e178-6ff3-42ca-8931-150042fe0b42" providerId="ADAL" clId="{1E6D47A5-9D07-4F62-AA6C-A83066C656C5}"/>
    <pc:docChg chg="modSld">
      <pc:chgData name="Selena Gallardo Torres" userId="9b02e178-6ff3-42ca-8931-150042fe0b42" providerId="ADAL" clId="{1E6D47A5-9D07-4F62-AA6C-A83066C656C5}" dt="2024-12-04T15:09:14.048" v="2" actId="20577"/>
      <pc:docMkLst>
        <pc:docMk/>
      </pc:docMkLst>
      <pc:sldChg chg="modSp mod">
        <pc:chgData name="Selena Gallardo Torres" userId="9b02e178-6ff3-42ca-8931-150042fe0b42" providerId="ADAL" clId="{1E6D47A5-9D07-4F62-AA6C-A83066C656C5}" dt="2024-12-04T15:09:14.048" v="2" actId="20577"/>
        <pc:sldMkLst>
          <pc:docMk/>
          <pc:sldMk cId="663171067" sldId="860"/>
        </pc:sldMkLst>
        <pc:spChg chg="mod">
          <ac:chgData name="Selena Gallardo Torres" userId="9b02e178-6ff3-42ca-8931-150042fe0b42" providerId="ADAL" clId="{1E6D47A5-9D07-4F62-AA6C-A83066C656C5}" dt="2024-12-04T15:09:14.048" v="2" actId="20577"/>
          <ac:spMkLst>
            <pc:docMk/>
            <pc:sldMk cId="663171067" sldId="860"/>
            <ac:spMk id="19" creationId="{4C4D1B96-465E-3711-5D65-2E650918D8CB}"/>
          </ac:spMkLst>
        </pc:spChg>
      </pc:sldChg>
      <pc:sldChg chg="modSp mod">
        <pc:chgData name="Selena Gallardo Torres" userId="9b02e178-6ff3-42ca-8931-150042fe0b42" providerId="ADAL" clId="{1E6D47A5-9D07-4F62-AA6C-A83066C656C5}" dt="2024-12-04T15:08:55.400" v="1" actId="20577"/>
        <pc:sldMkLst>
          <pc:docMk/>
          <pc:sldMk cId="2550541176" sldId="867"/>
        </pc:sldMkLst>
        <pc:spChg chg="mod">
          <ac:chgData name="Selena Gallardo Torres" userId="9b02e178-6ff3-42ca-8931-150042fe0b42" providerId="ADAL" clId="{1E6D47A5-9D07-4F62-AA6C-A83066C656C5}" dt="2024-12-04T15:08:55.400" v="1" actId="20577"/>
          <ac:spMkLst>
            <pc:docMk/>
            <pc:sldMk cId="2550541176" sldId="867"/>
            <ac:spMk id="23" creationId="{BC15A262-C71C-B1C7-3476-3044B8E6B43B}"/>
          </ac:spMkLst>
        </pc:spChg>
      </pc:sldChg>
      <pc:sldChg chg="modSp mod">
        <pc:chgData name="Selena Gallardo Torres" userId="9b02e178-6ff3-42ca-8931-150042fe0b42" providerId="ADAL" clId="{1E6D47A5-9D07-4F62-AA6C-A83066C656C5}" dt="2024-12-04T15:08:50.175" v="0" actId="20577"/>
        <pc:sldMkLst>
          <pc:docMk/>
          <pc:sldMk cId="1023857810" sldId="877"/>
        </pc:sldMkLst>
        <pc:spChg chg="mod">
          <ac:chgData name="Selena Gallardo Torres" userId="9b02e178-6ff3-42ca-8931-150042fe0b42" providerId="ADAL" clId="{1E6D47A5-9D07-4F62-AA6C-A83066C656C5}" dt="2024-12-04T15:08:50.175" v="0" actId="20577"/>
          <ac:spMkLst>
            <pc:docMk/>
            <pc:sldMk cId="1023857810" sldId="877"/>
            <ac:spMk id="3" creationId="{3A81037F-7EE3-857F-2E67-BBE8737B91DD}"/>
          </ac:spMkLst>
        </pc:spChg>
      </pc:sldChg>
    </pc:docChg>
  </pc:docChgLst>
  <pc:docChgLst>
    <pc:chgData name="Slop, H. (Hanneke)" userId="752304c9-d910-487b-9c25-90dd33cf681d" providerId="ADAL" clId="{A0D571DD-CA52-4270-8985-6BEBEB6318CA}"/>
    <pc:docChg chg="custSel modSld">
      <pc:chgData name="Slop, H. (Hanneke)" userId="752304c9-d910-487b-9c25-90dd33cf681d" providerId="ADAL" clId="{A0D571DD-CA52-4270-8985-6BEBEB6318CA}" dt="2024-12-17T14:00:25.037" v="9" actId="13926"/>
      <pc:docMkLst>
        <pc:docMk/>
      </pc:docMkLst>
      <pc:sldChg chg="modSp mod">
        <pc:chgData name="Slop, H. (Hanneke)" userId="752304c9-d910-487b-9c25-90dd33cf681d" providerId="ADAL" clId="{A0D571DD-CA52-4270-8985-6BEBEB6318CA}" dt="2024-12-17T13:55:49.692" v="3" actId="13926"/>
        <pc:sldMkLst>
          <pc:docMk/>
          <pc:sldMk cId="4209526403" sldId="856"/>
        </pc:sldMkLst>
        <pc:spChg chg="mod">
          <ac:chgData name="Slop, H. (Hanneke)" userId="752304c9-d910-487b-9c25-90dd33cf681d" providerId="ADAL" clId="{A0D571DD-CA52-4270-8985-6BEBEB6318CA}" dt="2024-12-17T13:55:49.692" v="3" actId="13926"/>
          <ac:spMkLst>
            <pc:docMk/>
            <pc:sldMk cId="4209526403" sldId="856"/>
            <ac:spMk id="16" creationId="{717DF01E-33C8-18FB-CFEE-F0850C851AAE}"/>
          </ac:spMkLst>
        </pc:spChg>
      </pc:sldChg>
      <pc:sldChg chg="modSp mod">
        <pc:chgData name="Slop, H. (Hanneke)" userId="752304c9-d910-487b-9c25-90dd33cf681d" providerId="ADAL" clId="{A0D571DD-CA52-4270-8985-6BEBEB6318CA}" dt="2024-12-17T13:53:43" v="1" actId="13926"/>
        <pc:sldMkLst>
          <pc:docMk/>
          <pc:sldMk cId="663171067" sldId="860"/>
        </pc:sldMkLst>
        <pc:spChg chg="mod">
          <ac:chgData name="Slop, H. (Hanneke)" userId="752304c9-d910-487b-9c25-90dd33cf681d" providerId="ADAL" clId="{A0D571DD-CA52-4270-8985-6BEBEB6318CA}" dt="2024-12-17T13:53:43" v="1" actId="13926"/>
          <ac:spMkLst>
            <pc:docMk/>
            <pc:sldMk cId="663171067" sldId="860"/>
            <ac:spMk id="19" creationId="{4C4D1B96-465E-3711-5D65-2E650918D8CB}"/>
          </ac:spMkLst>
        </pc:spChg>
      </pc:sldChg>
      <pc:sldChg chg="modSp mod">
        <pc:chgData name="Slop, H. (Hanneke)" userId="752304c9-d910-487b-9c25-90dd33cf681d" providerId="ADAL" clId="{A0D571DD-CA52-4270-8985-6BEBEB6318CA}" dt="2024-12-17T14:00:25.037" v="9" actId="13926"/>
        <pc:sldMkLst>
          <pc:docMk/>
          <pc:sldMk cId="2325064534" sldId="874"/>
        </pc:sldMkLst>
        <pc:spChg chg="mod">
          <ac:chgData name="Slop, H. (Hanneke)" userId="752304c9-d910-487b-9c25-90dd33cf681d" providerId="ADAL" clId="{A0D571DD-CA52-4270-8985-6BEBEB6318CA}" dt="2024-12-17T14:00:25.037" v="9" actId="13926"/>
          <ac:spMkLst>
            <pc:docMk/>
            <pc:sldMk cId="2325064534" sldId="874"/>
            <ac:spMk id="19" creationId="{D9D3B61E-3317-195C-0402-22E911A4BCB5}"/>
          </ac:spMkLst>
        </pc:spChg>
      </pc:sldChg>
    </pc:docChg>
  </pc:docChgLst>
</pc:chgInfo>
</file>

<file path=ppt/comments/modernComment_358_FAE84683.xml><?xml version="1.0" encoding="utf-8"?>
<p188:cmLst xmlns:a="http://schemas.openxmlformats.org/drawingml/2006/main" xmlns:r="http://schemas.openxmlformats.org/officeDocument/2006/relationships" xmlns:p188="http://schemas.microsoft.com/office/powerpoint/2018/8/main">
  <p188:cm id="{A2AB3202-414E-45A5-A35A-11626B3CEEE9}" authorId="{56F81F05-369E-705E-6FA7-FEB97BD17D39}" created="2024-11-26T15:10:38.975">
    <ac:deMkLst xmlns:ac="http://schemas.microsoft.com/office/drawing/2013/main/command">
      <pc:docMk xmlns:pc="http://schemas.microsoft.com/office/powerpoint/2013/main/command"/>
      <pc:sldMk xmlns:pc="http://schemas.microsoft.com/office/powerpoint/2013/main/command" cId="4209526403" sldId="856"/>
      <ac:spMk id="3" creationId="{F0FC6FD0-F44D-FDBB-DD7F-5AD283A9FDFD}"/>
    </ac:deMkLst>
    <p188:txBody>
      <a:bodyPr/>
      <a:lstStyle/>
      <a:p>
        <a:r>
          <a:rPr lang="nl-NL"/>
          <a:t>Link toevoegen</a:t>
        </a:r>
      </a:p>
    </p188:txBody>
    <p188:extLst>
      <p:ext xmlns:p="http://schemas.openxmlformats.org/presentationml/2006/main" uri="{57CB4572-C831-44C2-8A1C-0ADB6CCDFE69}">
        <p223:reactions xmlns:p223="http://schemas.microsoft.com/office/powerpoint/2022/03/main">
          <p223:rxn type="👍">
            <p223:instance time="2024-11-27T13:11:28.605" authorId="{1242839A-D683-55B2-C899-8DBB38092A4D}"/>
          </p223:rxn>
        </p223:reactions>
      </p:ext>
    </p188:extLst>
  </p188:cm>
</p188:cmLst>
</file>

<file path=ppt/comments/modernComment_36D_3D06D492.xml><?xml version="1.0" encoding="utf-8"?>
<p188:cmLst xmlns:a="http://schemas.openxmlformats.org/drawingml/2006/main" xmlns:r="http://schemas.openxmlformats.org/officeDocument/2006/relationships" xmlns:p188="http://schemas.microsoft.com/office/powerpoint/2018/8/main">
  <p188:cm id="{435F78BE-A9CA-674F-87E6-4A5EF48A734A}" authorId="{46EBAB29-005E-8DCF-2887-F6481EFCA040}" created="2024-11-28T10:40:05.163">
    <ac:deMkLst xmlns:ac="http://schemas.microsoft.com/office/drawing/2013/main/command">
      <pc:docMk xmlns:pc="http://schemas.microsoft.com/office/powerpoint/2013/main/command"/>
      <pc:sldMk xmlns:pc="http://schemas.microsoft.com/office/powerpoint/2013/main/command" cId="1175918065" sldId="876"/>
      <ac:spMk id="8" creationId="{CD994342-C0FE-4A92-7FBF-F2DFEF67CF07}"/>
    </ac:deMkLst>
    <p188:txBody>
      <a:bodyPr/>
      <a:lstStyle/>
      <a:p>
        <a:r>
          <a:rPr lang="nl-NL"/>
          <a:t>Extra tabje onderin?</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678BDEFA-A554-1E40-8D25-315BBC61C422}"/>
              </a:ext>
            </a:extLst>
          </p:cNvPr>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C204D59F-C98A-AC42-935D-C321305918E2}"/>
              </a:ext>
            </a:extLst>
          </p:cNvPr>
          <p:cNvSpPr>
            <a:spLocks noGrp="1"/>
          </p:cNvSpPr>
          <p:nvPr>
            <p:ph type="dt" sz="quarter" idx="1"/>
          </p:nvPr>
        </p:nvSpPr>
        <p:spPr>
          <a:xfrm>
            <a:off x="3884613" y="2"/>
            <a:ext cx="2971800" cy="458788"/>
          </a:xfrm>
          <a:prstGeom prst="rect">
            <a:avLst/>
          </a:prstGeom>
        </p:spPr>
        <p:txBody>
          <a:bodyPr vert="horz" lIns="91440" tIns="45720" rIns="91440" bIns="45720" rtlCol="0"/>
          <a:lstStyle>
            <a:lvl1pPr algn="r">
              <a:defRPr sz="1200"/>
            </a:lvl1pPr>
          </a:lstStyle>
          <a:p>
            <a:fld id="{90C0FAEF-3B2E-B84E-9D41-03FAF4D9BA9D}" type="datetimeFigureOut">
              <a:rPr lang="nl-NL" smtClean="0"/>
              <a:t>17-12-2024</a:t>
            </a:fld>
            <a:endParaRPr lang="nl-NL"/>
          </a:p>
        </p:txBody>
      </p:sp>
      <p:sp>
        <p:nvSpPr>
          <p:cNvPr id="4" name="Tijdelijke aanduiding voor voettekst 3">
            <a:extLst>
              <a:ext uri="{FF2B5EF4-FFF2-40B4-BE49-F238E27FC236}">
                <a16:creationId xmlns:a16="http://schemas.microsoft.com/office/drawing/2014/main" id="{23EFB91D-3B19-9044-ADCB-04346E47CF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615D35D1-2FD5-8045-8868-EED3B52347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980B5BA-55A1-AE4F-80AA-7E4A4229FF99}" type="slidenum">
              <a:rPr lang="nl-NL" smtClean="0"/>
              <a:t>‹nr.›</a:t>
            </a:fld>
            <a:endParaRPr lang="nl-NL"/>
          </a:p>
        </p:txBody>
      </p:sp>
    </p:spTree>
    <p:extLst>
      <p:ext uri="{BB962C8B-B14F-4D97-AF65-F5344CB8AC3E}">
        <p14:creationId xmlns:p14="http://schemas.microsoft.com/office/powerpoint/2010/main" val="246748684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2"/>
            <a:ext cx="2971800" cy="458788"/>
          </a:xfrm>
          <a:prstGeom prst="rect">
            <a:avLst/>
          </a:prstGeom>
        </p:spPr>
        <p:txBody>
          <a:bodyPr vert="horz" lIns="91440" tIns="45720" rIns="91440" bIns="45720" rtlCol="0"/>
          <a:lstStyle>
            <a:lvl1pPr algn="r">
              <a:defRPr sz="1200"/>
            </a:lvl1pPr>
          </a:lstStyle>
          <a:p>
            <a:fld id="{C12399FF-BCBA-A949-B505-2F356A9AA32F}" type="datetimeFigureOut">
              <a:rPr lang="nl-NL" smtClean="0"/>
              <a:t>17-12-2024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49"/>
            <a:ext cx="5486400" cy="3600451"/>
          </a:xfrm>
          <a:prstGeom prst="rect">
            <a:avLst/>
          </a:prstGeom>
        </p:spPr>
        <p:txBody>
          <a:bodyPr vert="horz" lIns="91440" tIns="45720" rIns="91440" bIns="45720"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0DBE6A-1E29-8C4E-B011-77BCFA8447CC}" type="slidenum">
              <a:rPr lang="nl-NL" smtClean="0"/>
              <a:t>‹nr.›</a:t>
            </a:fld>
            <a:endParaRPr lang="nl-NL"/>
          </a:p>
        </p:txBody>
      </p:sp>
    </p:spTree>
    <p:extLst>
      <p:ext uri="{BB962C8B-B14F-4D97-AF65-F5344CB8AC3E}">
        <p14:creationId xmlns:p14="http://schemas.microsoft.com/office/powerpoint/2010/main" val="2000801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5"/>
          </p:nvPr>
        </p:nvSpPr>
        <p:spPr/>
        <p:txBody>
          <a:bodyPr/>
          <a:lstStyle/>
          <a:p>
            <a:pPr algn="l" rtl="0"/>
            <a:fld id="{370DBE6A-1E29-8C4E-B011-77BCFA8447CC}" type="slidenum">
              <a:rPr/>
              <a:t>1</a:t>
            </a:fld>
            <a:endParaRPr lang="en-gb"/>
          </a:p>
        </p:txBody>
      </p:sp>
    </p:spTree>
    <p:extLst>
      <p:ext uri="{BB962C8B-B14F-4D97-AF65-F5344CB8AC3E}">
        <p14:creationId xmlns:p14="http://schemas.microsoft.com/office/powerpoint/2010/main" val="3880682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5"/>
          </p:nvPr>
        </p:nvSpPr>
        <p:spPr/>
        <p:txBody>
          <a:bodyPr/>
          <a:lstStyle/>
          <a:p>
            <a:pPr algn="l" rtl="0"/>
            <a:fld id="{370DBE6A-1E29-8C4E-B011-77BCFA8447CC}" type="slidenum">
              <a:rPr/>
              <a:t>3</a:t>
            </a:fld>
            <a:endParaRPr lang="en-gb"/>
          </a:p>
        </p:txBody>
      </p:sp>
    </p:spTree>
    <p:extLst>
      <p:ext uri="{BB962C8B-B14F-4D97-AF65-F5344CB8AC3E}">
        <p14:creationId xmlns:p14="http://schemas.microsoft.com/office/powerpoint/2010/main" val="2604277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rtl="0"/>
            <a:r>
              <a:rPr lang="en-gb" b="0" i="0" u="none" baseline="0"/>
              <a:t>Alle aspecten van WS</a:t>
            </a:r>
          </a:p>
          <a:p>
            <a:pPr algn="l" rtl="0"/>
            <a:r>
              <a:rPr lang="en-gb" b="0" i="0" u="none" baseline="0"/>
              <a:t>berdere waraderen O,O en I waarnbij he niet alels hoeft et doen</a:t>
            </a:r>
          </a:p>
          <a:p>
            <a:pPr algn="l" rtl="0"/>
            <a:r>
              <a:rPr lang="en-gb" b="0" i="0" u="none" baseline="0"/>
              <a:t>LG stemt met MDW af waar eiamdn focus op legt omdat niet alels hoeft et kunenn</a:t>
            </a:r>
            <a:endParaRPr lang="en-gb" dirty="0"/>
          </a:p>
        </p:txBody>
      </p:sp>
      <p:sp>
        <p:nvSpPr>
          <p:cNvPr id="4" name="Tijdelijke aanduiding voor dianummer 3"/>
          <p:cNvSpPr>
            <a:spLocks noGrp="1"/>
          </p:cNvSpPr>
          <p:nvPr>
            <p:ph type="sldNum" sz="quarter" idx="5"/>
          </p:nvPr>
        </p:nvSpPr>
        <p:spPr/>
        <p:txBody>
          <a:bodyPr/>
          <a:lstStyle/>
          <a:p>
            <a:pPr algn="l" rtl="0"/>
            <a:fld id="{370DBE6A-1E29-8C4E-B011-77BCFA8447CC}" type="slidenum">
              <a:rPr/>
              <a:t>4</a:t>
            </a:fld>
            <a:endParaRPr lang="en-gb"/>
          </a:p>
        </p:txBody>
      </p:sp>
    </p:spTree>
    <p:extLst>
      <p:ext uri="{BB962C8B-B14F-4D97-AF65-F5344CB8AC3E}">
        <p14:creationId xmlns:p14="http://schemas.microsoft.com/office/powerpoint/2010/main" val="27473338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w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wmf"/><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AD303578-903C-A34A-AF9B-392F1BD2B760}"/>
              </a:ext>
            </a:extLst>
          </p:cNvPr>
          <p:cNvSpPr/>
          <p:nvPr userDrawn="1"/>
        </p:nvSpPr>
        <p:spPr>
          <a:xfrm>
            <a:off x="0" y="5132"/>
            <a:ext cx="12193588" cy="21316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a:p>
        </p:txBody>
      </p:sp>
      <p:sp>
        <p:nvSpPr>
          <p:cNvPr id="13" name="Rechthoek 12">
            <a:extLst>
              <a:ext uri="{FF2B5EF4-FFF2-40B4-BE49-F238E27FC236}">
                <a16:creationId xmlns:a16="http://schemas.microsoft.com/office/drawing/2014/main" id="{E3A53032-6181-1545-8CE7-8EC49EB8AF93}"/>
              </a:ext>
            </a:extLst>
          </p:cNvPr>
          <p:cNvSpPr/>
          <p:nvPr userDrawn="1"/>
        </p:nvSpPr>
        <p:spPr>
          <a:xfrm>
            <a:off x="450851" y="1685925"/>
            <a:ext cx="11293474" cy="4721225"/>
          </a:xfrm>
          <a:prstGeom prst="rect">
            <a:avLst/>
          </a:prstGeom>
          <a:solidFill>
            <a:srgbClr val="0077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a:solidFill>
                <a:schemeClr val="bg2"/>
              </a:solidFill>
            </a:endParaRPr>
          </a:p>
        </p:txBody>
      </p:sp>
      <p:sp>
        <p:nvSpPr>
          <p:cNvPr id="9" name="Tijdelijke aanduiding voor tekst 8">
            <a:extLst>
              <a:ext uri="{FF2B5EF4-FFF2-40B4-BE49-F238E27FC236}">
                <a16:creationId xmlns:a16="http://schemas.microsoft.com/office/drawing/2014/main" id="{9B428526-287A-244A-8A85-27B89673C4A3}"/>
              </a:ext>
            </a:extLst>
          </p:cNvPr>
          <p:cNvSpPr>
            <a:spLocks noGrp="1"/>
          </p:cNvSpPr>
          <p:nvPr>
            <p:ph type="body" sz="quarter" idx="18" hasCustomPrompt="1"/>
          </p:nvPr>
        </p:nvSpPr>
        <p:spPr>
          <a:xfrm>
            <a:off x="900113" y="2136775"/>
            <a:ext cx="5196681" cy="3819525"/>
          </a:xfrm>
          <a:prstGeom prst="rect">
            <a:avLst/>
          </a:prstGeom>
        </p:spPr>
        <p:txBody>
          <a:bodyPr>
            <a:noAutofit/>
          </a:bodyPr>
          <a:lstStyle>
            <a:lvl1pPr>
              <a:lnSpc>
                <a:spcPct val="90000"/>
              </a:lnSpc>
              <a:spcAft>
                <a:spcPts val="0"/>
              </a:spcAft>
              <a:defRPr sz="3200">
                <a:solidFill>
                  <a:schemeClr val="bg2"/>
                </a:solidFill>
              </a:defRPr>
            </a:lvl1pPr>
            <a:lvl2pPr>
              <a:defRPr sz="2400">
                <a:solidFill>
                  <a:schemeClr val="bg2"/>
                </a:solidFill>
              </a:defRPr>
            </a:lvl2pPr>
            <a:lvl3pPr>
              <a:defRPr>
                <a:solidFill>
                  <a:schemeClr val="bg2"/>
                </a:solidFill>
              </a:defRPr>
            </a:lvl3pPr>
          </a:lstStyle>
          <a:p>
            <a:r>
              <a:rPr lang="nl-NL" dirty="0"/>
              <a:t>Tekststijl van het model bewerken</a:t>
            </a:r>
          </a:p>
          <a:p>
            <a:pPr lvl="1"/>
            <a:r>
              <a:rPr lang="nl-NL" dirty="0"/>
              <a:t>Tweede niveau</a:t>
            </a:r>
          </a:p>
          <a:p>
            <a:pPr lvl="2"/>
            <a:r>
              <a:rPr lang="nl-NL" dirty="0"/>
              <a:t>Derde niveau
Vierde niveau
Vijfde niveau</a:t>
            </a:r>
          </a:p>
        </p:txBody>
      </p:sp>
      <p:pic>
        <p:nvPicPr>
          <p:cNvPr id="41" name="Afbeelding 40">
            <a:extLst>
              <a:ext uri="{FF2B5EF4-FFF2-40B4-BE49-F238E27FC236}">
                <a16:creationId xmlns:a16="http://schemas.microsoft.com/office/drawing/2014/main" id="{4D98F890-147B-F648-803A-FC9E10FDD2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0112" y="501839"/>
            <a:ext cx="2344002" cy="565200"/>
          </a:xfrm>
          <a:prstGeom prst="rect">
            <a:avLst/>
          </a:prstGeom>
        </p:spPr>
      </p:pic>
      <p:sp>
        <p:nvSpPr>
          <p:cNvPr id="15" name="Tijdelijke aanduiding voor afbeelding 14">
            <a:extLst>
              <a:ext uri="{FF2B5EF4-FFF2-40B4-BE49-F238E27FC236}">
                <a16:creationId xmlns:a16="http://schemas.microsoft.com/office/drawing/2014/main" id="{6ABD7D3F-B308-EA43-ADDC-2B9B754A0C7E}"/>
              </a:ext>
            </a:extLst>
          </p:cNvPr>
          <p:cNvSpPr>
            <a:spLocks noGrp="1"/>
          </p:cNvSpPr>
          <p:nvPr>
            <p:ph type="pic" sz="quarter" idx="19"/>
          </p:nvPr>
        </p:nvSpPr>
        <p:spPr>
          <a:xfrm>
            <a:off x="6322576" y="1685925"/>
            <a:ext cx="5421749" cy="4719600"/>
          </a:xfrm>
          <a:custGeom>
            <a:avLst/>
            <a:gdLst>
              <a:gd name="connsiteX0" fmla="*/ 0 w 5421749"/>
              <a:gd name="connsiteY0" fmla="*/ 0 h 4719600"/>
              <a:gd name="connsiteX1" fmla="*/ 5421749 w 5421749"/>
              <a:gd name="connsiteY1" fmla="*/ 0 h 4719600"/>
              <a:gd name="connsiteX2" fmla="*/ 5421749 w 5421749"/>
              <a:gd name="connsiteY2" fmla="*/ 4719600 h 4719600"/>
              <a:gd name="connsiteX3" fmla="*/ 0 w 5421749"/>
              <a:gd name="connsiteY3" fmla="*/ 4719600 h 4719600"/>
              <a:gd name="connsiteX4" fmla="*/ 0 w 5421749"/>
              <a:gd name="connsiteY4" fmla="*/ 908893 h 4719600"/>
              <a:gd name="connsiteX5" fmla="*/ 2024 w 5421749"/>
              <a:gd name="connsiteY5" fmla="*/ 910917 h 4719600"/>
              <a:gd name="connsiteX6" fmla="*/ 164024 w 5421749"/>
              <a:gd name="connsiteY6" fmla="*/ 748917 h 4719600"/>
              <a:gd name="connsiteX7" fmla="*/ 2024 w 5421749"/>
              <a:gd name="connsiteY7" fmla="*/ 586917 h 4719600"/>
              <a:gd name="connsiteX8" fmla="*/ 0 w 5421749"/>
              <a:gd name="connsiteY8" fmla="*/ 588941 h 471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1749" h="4719600">
                <a:moveTo>
                  <a:pt x="0" y="0"/>
                </a:moveTo>
                <a:lnTo>
                  <a:pt x="5421749" y="0"/>
                </a:lnTo>
                <a:lnTo>
                  <a:pt x="5421749" y="4719600"/>
                </a:lnTo>
                <a:lnTo>
                  <a:pt x="0" y="4719600"/>
                </a:lnTo>
                <a:lnTo>
                  <a:pt x="0" y="908893"/>
                </a:lnTo>
                <a:lnTo>
                  <a:pt x="2024" y="910917"/>
                </a:lnTo>
                <a:lnTo>
                  <a:pt x="164024" y="748917"/>
                </a:lnTo>
                <a:lnTo>
                  <a:pt x="2024" y="586917"/>
                </a:lnTo>
                <a:lnTo>
                  <a:pt x="0" y="588941"/>
                </a:lnTo>
                <a:close/>
              </a:path>
            </a:pathLst>
          </a:custGeom>
        </p:spPr>
        <p:txBody>
          <a:bodyPr wrap="square" lIns="360000" tIns="360000" rIns="360000" bIns="360000" anchor="ctr" anchorCtr="0">
            <a:noAutofit/>
          </a:bodyPr>
          <a:lstStyle>
            <a:lvl1pPr algn="ctr">
              <a:defRPr sz="1800" b="0" i="0">
                <a:solidFill>
                  <a:schemeClr val="bg1"/>
                </a:solidFill>
                <a:latin typeface="DINPro" pitchFamily="2" charset="0"/>
              </a:defRPr>
            </a:lvl1pPr>
          </a:lstStyle>
          <a:p>
            <a:r>
              <a:rPr lang="nl-NL"/>
              <a:t>Klik op het pictogram als u een afbeelding wilt toevoegen</a:t>
            </a:r>
          </a:p>
        </p:txBody>
      </p:sp>
      <p:sp>
        <p:nvSpPr>
          <p:cNvPr id="8" name="TypeTextLevel" hidden="1">
            <a:extLst>
              <a:ext uri="{FF2B5EF4-FFF2-40B4-BE49-F238E27FC236}">
                <a16:creationId xmlns:a16="http://schemas.microsoft.com/office/drawing/2014/main" id="{5B1491E1-F8A5-45E1-8274-30DA887CB213}"/>
              </a:ext>
            </a:extLst>
          </p:cNvPr>
          <p:cNvSpPr txBox="1"/>
          <p:nvPr userDrawn="1"/>
        </p:nvSpPr>
        <p:spPr>
          <a:xfrm>
            <a:off x="-1680864" y="188640"/>
            <a:ext cx="1680864" cy="215444"/>
          </a:xfrm>
          <a:prstGeom prst="rect">
            <a:avLst/>
          </a:prstGeom>
          <a:noFill/>
        </p:spPr>
        <p:txBody>
          <a:bodyPr wrap="square" rtlCol="0">
            <a:spAutoFit/>
          </a:bodyPr>
          <a:lstStyle/>
          <a:p>
            <a:r>
              <a:rPr lang="nl-NL" sz="800"/>
              <a:t>Cover</a:t>
            </a:r>
          </a:p>
        </p:txBody>
      </p:sp>
    </p:spTree>
    <p:extLst>
      <p:ext uri="{BB962C8B-B14F-4D97-AF65-F5344CB8AC3E}">
        <p14:creationId xmlns:p14="http://schemas.microsoft.com/office/powerpoint/2010/main" val="1718854053"/>
      </p:ext>
    </p:extLst>
  </p:cSld>
  <p:clrMapOvr>
    <a:masterClrMapping/>
  </p:clrMapOvr>
  <p:extLst>
    <p:ext uri="{DCECCB84-F9BA-43D5-87BE-67443E8EF086}">
      <p15:sldGuideLst xmlns:p15="http://schemas.microsoft.com/office/powerpoint/2012/main">
        <p15:guide id="4" pos="7402">
          <p15:clr>
            <a:srgbClr val="FBAE40"/>
          </p15:clr>
        </p15:guide>
        <p15:guide id="9" pos="567" userDrawn="1">
          <p15:clr>
            <a:srgbClr val="FBAE40"/>
          </p15:clr>
        </p15:guide>
        <p15:guide id="10" orient="horz" pos="1346" userDrawn="1">
          <p15:clr>
            <a:srgbClr val="FBAE40"/>
          </p15:clr>
        </p15:guide>
        <p15:guide id="11" pos="3984" userDrawn="1">
          <p15:clr>
            <a:srgbClr val="FBAE40"/>
          </p15:clr>
        </p15:guide>
        <p15:guide id="12" pos="3700" userDrawn="1">
          <p15:clr>
            <a:srgbClr val="FBAE40"/>
          </p15:clr>
        </p15:guide>
        <p15:guide id="13" pos="7111" userDrawn="1">
          <p15:clr>
            <a:srgbClr val="FBAE40"/>
          </p15:clr>
        </p15:guide>
        <p15:guide id="14" pos="2309" userDrawn="1">
          <p15:clr>
            <a:srgbClr val="FBAE40"/>
          </p15:clr>
        </p15:guide>
        <p15:guide id="15" pos="215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right">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FE1CA300-B451-A048-8408-FA52BBBC47A5}"/>
              </a:ext>
            </a:extLst>
          </p:cNvPr>
          <p:cNvSpPr>
            <a:spLocks noGrp="1"/>
          </p:cNvSpPr>
          <p:nvPr>
            <p:ph type="pic" sz="quarter" idx="10"/>
          </p:nvPr>
        </p:nvSpPr>
        <p:spPr>
          <a:xfrm>
            <a:off x="-794" y="0"/>
            <a:ext cx="12193588" cy="6858000"/>
          </a:xfrm>
          <a:prstGeom prst="rect">
            <a:avLst/>
          </a:prstGeom>
          <a:solidFill>
            <a:srgbClr val="0077B3"/>
          </a:solidFill>
        </p:spPr>
        <p:txBody>
          <a:bodyPr/>
          <a:lstStyle/>
          <a:p>
            <a:r>
              <a:rPr lang="nl-NL"/>
              <a:t>Klik op het pictogram als u een afbeelding wilt toevoegen</a:t>
            </a:r>
          </a:p>
        </p:txBody>
      </p:sp>
      <p:sp>
        <p:nvSpPr>
          <p:cNvPr id="10" name="Tijdelijke aanduiding voor tekst 9">
            <a:extLst>
              <a:ext uri="{FF2B5EF4-FFF2-40B4-BE49-F238E27FC236}">
                <a16:creationId xmlns:a16="http://schemas.microsoft.com/office/drawing/2014/main" id="{7D79DC2E-4F5A-E045-8370-A849FB985C59}"/>
              </a:ext>
            </a:extLst>
          </p:cNvPr>
          <p:cNvSpPr>
            <a:spLocks noGrp="1"/>
          </p:cNvSpPr>
          <p:nvPr>
            <p:ph type="body" sz="quarter" idx="11" hasCustomPrompt="1"/>
          </p:nvPr>
        </p:nvSpPr>
        <p:spPr>
          <a:xfrm>
            <a:off x="8280400" y="4749456"/>
            <a:ext cx="3463925" cy="1657694"/>
          </a:xfrm>
          <a:prstGeom prst="rect">
            <a:avLst/>
          </a:prstGeom>
          <a:blipFill dpi="0" rotWithShape="1">
            <a:blip r:embed="rId2"/>
            <a:srcRect/>
            <a:tile tx="0" ty="0" sx="100000" sy="100000" flip="none" algn="tl"/>
          </a:blipFill>
          <a:effectLst>
            <a:outerShdw blurRad="190500" dist="63500" dir="2700000" algn="tl" rotWithShape="0">
              <a:prstClr val="black">
                <a:alpha val="15000"/>
              </a:prstClr>
            </a:outerShdw>
          </a:effectLst>
        </p:spPr>
        <p:txBody>
          <a:bodyPr wrap="square" lIns="360000" tIns="270000" rIns="360000" bIns="270000" anchor="b" anchorCtr="0">
            <a:spAutoFit/>
          </a:bodyPr>
          <a:lstStyle>
            <a:lvl1pPr>
              <a:lnSpc>
                <a:spcPct val="90000"/>
              </a:lnSpc>
              <a:spcBef>
                <a:spcPts val="0"/>
              </a:spcBef>
              <a:defRPr sz="2400">
                <a:solidFill>
                  <a:srgbClr val="005CA9"/>
                </a:solidFill>
              </a:defRPr>
            </a:lvl1pPr>
            <a:lvl2pPr marL="0" indent="0">
              <a:lnSpc>
                <a:spcPct val="110000"/>
              </a:lnSpc>
              <a:spcBef>
                <a:spcPts val="1500"/>
              </a:spcBef>
              <a:tabLst/>
              <a:defRPr sz="1800">
                <a:solidFill>
                  <a:schemeClr val="tx1"/>
                </a:solidFill>
              </a:defRPr>
            </a:lvl2pPr>
          </a:lstStyle>
          <a:p>
            <a:r>
              <a:rPr lang="nl-NL" dirty="0" err="1"/>
              <a:t>Title</a:t>
            </a:r>
            <a:endParaRPr lang="nl-NL" dirty="0"/>
          </a:p>
          <a:p>
            <a:pPr lvl="1"/>
            <a:r>
              <a:rPr lang="nl-NL" dirty="0"/>
              <a:t>Body</a:t>
            </a:r>
          </a:p>
        </p:txBody>
      </p:sp>
      <p:sp>
        <p:nvSpPr>
          <p:cNvPr id="5" name="TypeTextLevel" hidden="1">
            <a:extLst>
              <a:ext uri="{FF2B5EF4-FFF2-40B4-BE49-F238E27FC236}">
                <a16:creationId xmlns:a16="http://schemas.microsoft.com/office/drawing/2014/main" id="{D650A649-4A30-4A89-BED5-DDB68B8DF222}"/>
              </a:ext>
            </a:extLst>
          </p:cNvPr>
          <p:cNvSpPr txBox="1"/>
          <p:nvPr userDrawn="1"/>
        </p:nvSpPr>
        <p:spPr>
          <a:xfrm>
            <a:off x="-1680864" y="188640"/>
            <a:ext cx="1680864" cy="215444"/>
          </a:xfrm>
          <a:prstGeom prst="rect">
            <a:avLst/>
          </a:prstGeom>
          <a:noFill/>
        </p:spPr>
        <p:txBody>
          <a:bodyPr wrap="square" rtlCol="0">
            <a:spAutoFit/>
          </a:bodyPr>
          <a:lstStyle/>
          <a:p>
            <a:r>
              <a:rPr lang="nl-NL" sz="800" err="1"/>
              <a:t>Caption</a:t>
            </a:r>
            <a:endParaRPr lang="nl-NL" sz="800"/>
          </a:p>
        </p:txBody>
      </p:sp>
    </p:spTree>
    <p:extLst>
      <p:ext uri="{BB962C8B-B14F-4D97-AF65-F5344CB8AC3E}">
        <p14:creationId xmlns:p14="http://schemas.microsoft.com/office/powerpoint/2010/main" val="3094667516"/>
      </p:ext>
    </p:extLst>
  </p:cSld>
  <p:clrMapOvr>
    <a:masterClrMapping/>
  </p:clrMapOvr>
  <p:extLst>
    <p:ext uri="{DCECCB84-F9BA-43D5-87BE-67443E8EF086}">
      <p15:sldGuideLst xmlns:p15="http://schemas.microsoft.com/office/powerpoint/2012/main">
        <p15:guide id="1" pos="3840" userDrawn="1">
          <p15:clr>
            <a:srgbClr val="FBAE40"/>
          </p15:clr>
        </p15:guide>
        <p15:guide id="2" pos="2466" userDrawn="1">
          <p15:clr>
            <a:srgbClr val="FBAE40"/>
          </p15:clr>
        </p15:guide>
        <p15:guide id="3" pos="2750" userDrawn="1">
          <p15:clr>
            <a:srgbClr val="FBAE40"/>
          </p15:clr>
        </p15:guide>
        <p15:guide id="4" pos="4934" userDrawn="1">
          <p15:clr>
            <a:srgbClr val="FBAE40"/>
          </p15:clr>
        </p15:guide>
        <p15:guide id="5" pos="521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 quote">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8DE7B067-3B39-4C45-8542-7786B2F08212}"/>
              </a:ext>
            </a:extLst>
          </p:cNvPr>
          <p:cNvSpPr/>
          <p:nvPr userDrawn="1"/>
        </p:nvSpPr>
        <p:spPr>
          <a:xfrm>
            <a:off x="0" y="-1"/>
            <a:ext cx="12291924" cy="6858001"/>
          </a:xfrm>
          <a:prstGeom prst="rect">
            <a:avLst/>
          </a:prstGeom>
          <a:solidFill>
            <a:srgbClr val="0077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solidFill>
                <a:schemeClr val="bg2"/>
              </a:solidFill>
            </a:endParaRPr>
          </a:p>
        </p:txBody>
      </p:sp>
      <p:sp>
        <p:nvSpPr>
          <p:cNvPr id="4" name="Tijdelijke aanduiding voor tekst 3">
            <a:extLst>
              <a:ext uri="{FF2B5EF4-FFF2-40B4-BE49-F238E27FC236}">
                <a16:creationId xmlns:a16="http://schemas.microsoft.com/office/drawing/2014/main" id="{39D4AC89-CCE6-6049-A5FF-F2EE4C7D01CF}"/>
              </a:ext>
            </a:extLst>
          </p:cNvPr>
          <p:cNvSpPr>
            <a:spLocks noGrp="1"/>
          </p:cNvSpPr>
          <p:nvPr>
            <p:ph type="body" sz="quarter" idx="10"/>
          </p:nvPr>
        </p:nvSpPr>
        <p:spPr>
          <a:xfrm>
            <a:off x="442800" y="442800"/>
            <a:ext cx="11307988" cy="5972400"/>
          </a:xfrm>
          <a:prstGeom prst="rect">
            <a:avLst/>
          </a:prstGeom>
        </p:spPr>
        <p:txBody>
          <a:bodyPr anchor="ctr" anchorCtr="0">
            <a:normAutofit/>
          </a:bodyPr>
          <a:lstStyle>
            <a:lvl1pPr algn="ctr">
              <a:lnSpc>
                <a:spcPct val="100000"/>
              </a:lnSpc>
              <a:defRPr sz="4000">
                <a:ln>
                  <a:noFill/>
                </a:ln>
                <a:solidFill>
                  <a:schemeClr val="bg2"/>
                </a:solidFill>
              </a:defRPr>
            </a:lvl1pPr>
          </a:lstStyle>
          <a:p>
            <a:pPr lvl="0"/>
            <a:r>
              <a:rPr lang="nl-NL"/>
              <a:t>Klikken om de tekststijl van het model te bewerken</a:t>
            </a:r>
          </a:p>
        </p:txBody>
      </p:sp>
      <p:sp>
        <p:nvSpPr>
          <p:cNvPr id="5" name="TypeTextLevel" hidden="1">
            <a:extLst>
              <a:ext uri="{FF2B5EF4-FFF2-40B4-BE49-F238E27FC236}">
                <a16:creationId xmlns:a16="http://schemas.microsoft.com/office/drawing/2014/main" id="{65456933-FC8C-49C9-8667-FA951FB0C6FA}"/>
              </a:ext>
            </a:extLst>
          </p:cNvPr>
          <p:cNvSpPr txBox="1"/>
          <p:nvPr userDrawn="1"/>
        </p:nvSpPr>
        <p:spPr>
          <a:xfrm>
            <a:off x="-1680864" y="188640"/>
            <a:ext cx="1680864" cy="215444"/>
          </a:xfrm>
          <a:prstGeom prst="rect">
            <a:avLst/>
          </a:prstGeom>
          <a:noFill/>
        </p:spPr>
        <p:txBody>
          <a:bodyPr wrap="square" rtlCol="0">
            <a:spAutoFit/>
          </a:bodyPr>
          <a:lstStyle/>
          <a:p>
            <a:r>
              <a:rPr lang="nl-NL" sz="800" err="1"/>
              <a:t>NoLevel</a:t>
            </a:r>
            <a:endParaRPr lang="nl-NL" sz="800"/>
          </a:p>
        </p:txBody>
      </p:sp>
    </p:spTree>
    <p:extLst>
      <p:ext uri="{BB962C8B-B14F-4D97-AF65-F5344CB8AC3E}">
        <p14:creationId xmlns:p14="http://schemas.microsoft.com/office/powerpoint/2010/main" val="1690719335"/>
      </p:ext>
    </p:extLst>
  </p:cSld>
  <p:clrMapOvr>
    <a:masterClrMapping/>
  </p:clrMapOvr>
  <p:extLst>
    <p:ext uri="{DCECCB84-F9BA-43D5-87BE-67443E8EF086}">
      <p15:sldGuideLst xmlns:p15="http://schemas.microsoft.com/office/powerpoint/2012/main">
        <p15:guide id="4" pos="740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ree use layout">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8DE7B067-3B39-4C45-8542-7786B2F08212}"/>
              </a:ext>
            </a:extLst>
          </p:cNvPr>
          <p:cNvSpPr/>
          <p:nvPr userDrawn="1"/>
        </p:nvSpPr>
        <p:spPr>
          <a:xfrm>
            <a:off x="0" y="-1"/>
            <a:ext cx="12193588" cy="6858001"/>
          </a:xfrm>
          <a:prstGeom prst="rect">
            <a:avLst/>
          </a:prstGeom>
          <a:solidFill>
            <a:srgbClr val="007A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30" name="Tijdelijke aanduiding voor tekst 29">
            <a:extLst>
              <a:ext uri="{FF2B5EF4-FFF2-40B4-BE49-F238E27FC236}">
                <a16:creationId xmlns:a16="http://schemas.microsoft.com/office/drawing/2014/main" id="{52C414BC-31E2-FE45-9874-0AD51AE319CE}"/>
              </a:ext>
            </a:extLst>
          </p:cNvPr>
          <p:cNvSpPr>
            <a:spLocks noGrp="1"/>
          </p:cNvSpPr>
          <p:nvPr>
            <p:ph type="body" sz="quarter" idx="10" hasCustomPrompt="1"/>
          </p:nvPr>
        </p:nvSpPr>
        <p:spPr>
          <a:xfrm>
            <a:off x="450850" y="450850"/>
            <a:ext cx="3463925" cy="2588888"/>
          </a:xfrm>
          <a:prstGeom prst="rect">
            <a:avLst/>
          </a:prstGeom>
          <a:blipFill dpi="0" rotWithShape="1">
            <a:blip r:embed="rId2"/>
            <a:srcRect/>
            <a:tile tx="0" ty="0" sx="100000" sy="100000" flip="none" algn="tl"/>
          </a:blipFill>
        </p:spPr>
        <p:txBody>
          <a:bodyPr lIns="360000" tIns="360000" rIns="360000" bIns="360000">
            <a:spAutoFit/>
          </a:bodyPr>
          <a:lstStyle>
            <a:lvl1pPr>
              <a:lnSpc>
                <a:spcPct val="90000"/>
              </a:lnSpc>
              <a:defRPr>
                <a:solidFill>
                  <a:schemeClr val="tx2"/>
                </a:solidFill>
              </a:defRPr>
            </a:lvl1pPr>
            <a:lvl5pPr marL="358775" indent="-158750">
              <a:tabLst/>
              <a:defRPr/>
            </a:lvl5pPr>
          </a:lstStyle>
          <a:p>
            <a:r>
              <a:rPr lang="nl-NL" dirty="0"/>
              <a:t>Tekststijl van het model bewerken</a:t>
            </a:r>
          </a:p>
          <a:p>
            <a:pPr lvl="1"/>
            <a:r>
              <a:rPr lang="nl-NL" dirty="0"/>
              <a:t>Tweede niveau</a:t>
            </a:r>
          </a:p>
          <a:p>
            <a:pPr lvl="2"/>
            <a:r>
              <a:rPr lang="nl-NL" dirty="0"/>
              <a:t>Derde niveau</a:t>
            </a:r>
          </a:p>
          <a:p>
            <a:pPr lvl="3"/>
            <a:r>
              <a:rPr lang="nl-NL" dirty="0"/>
              <a:t>Vierde niveau</a:t>
            </a:r>
          </a:p>
        </p:txBody>
      </p:sp>
      <p:sp>
        <p:nvSpPr>
          <p:cNvPr id="31" name="Tijdelijke aanduiding voor tekst 29">
            <a:extLst>
              <a:ext uri="{FF2B5EF4-FFF2-40B4-BE49-F238E27FC236}">
                <a16:creationId xmlns:a16="http://schemas.microsoft.com/office/drawing/2014/main" id="{E851BC3C-5907-1644-A5FD-EBDF946BBEB8}"/>
              </a:ext>
            </a:extLst>
          </p:cNvPr>
          <p:cNvSpPr>
            <a:spLocks noGrp="1"/>
          </p:cNvSpPr>
          <p:nvPr>
            <p:ph type="body" sz="quarter" idx="11" hasCustomPrompt="1"/>
          </p:nvPr>
        </p:nvSpPr>
        <p:spPr>
          <a:xfrm>
            <a:off x="4365625" y="450850"/>
            <a:ext cx="3463925" cy="2770645"/>
          </a:xfrm>
          <a:prstGeom prst="rect">
            <a:avLst/>
          </a:prstGeom>
          <a:blipFill dpi="0" rotWithShape="1">
            <a:blip r:embed="rId3"/>
            <a:srcRect/>
            <a:tile tx="0" ty="0" sx="100000" sy="100000" flip="none" algn="bl"/>
          </a:blipFill>
        </p:spPr>
        <p:txBody>
          <a:bodyPr lIns="360000" tIns="360000" rIns="360000" bIns="540000">
            <a:spAutoFit/>
          </a:bodyPr>
          <a:lstStyle>
            <a:lvl1pPr>
              <a:lnSpc>
                <a:spcPct val="90000"/>
              </a:lnSpc>
              <a:defRPr>
                <a:solidFill>
                  <a:schemeClr val="tx2"/>
                </a:solidFill>
              </a:defRPr>
            </a:lvl1pPr>
            <a:lvl5pPr marL="358775" indent="-158750">
              <a:tabLst/>
              <a:defRPr/>
            </a:lvl5pPr>
          </a:lstStyle>
          <a:p>
            <a:r>
              <a:rPr lang="nl-NL" dirty="0"/>
              <a:t>Tekststijl van het model bewerken</a:t>
            </a:r>
          </a:p>
          <a:p>
            <a:pPr lvl="1"/>
            <a:r>
              <a:rPr lang="nl-NL" dirty="0"/>
              <a:t>Tweede niveau</a:t>
            </a:r>
          </a:p>
          <a:p>
            <a:pPr lvl="2"/>
            <a:r>
              <a:rPr lang="nl-NL" dirty="0"/>
              <a:t>Derde niveau</a:t>
            </a:r>
          </a:p>
          <a:p>
            <a:pPr lvl="3"/>
            <a:r>
              <a:rPr lang="nl-NL" dirty="0"/>
              <a:t>Vierde niveau</a:t>
            </a:r>
          </a:p>
        </p:txBody>
      </p:sp>
      <p:sp>
        <p:nvSpPr>
          <p:cNvPr id="5" name="TypeTextLevel" hidden="1">
            <a:extLst>
              <a:ext uri="{FF2B5EF4-FFF2-40B4-BE49-F238E27FC236}">
                <a16:creationId xmlns:a16="http://schemas.microsoft.com/office/drawing/2014/main" id="{F51249D2-B280-4187-A2B6-1E52C563A0F3}"/>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Tree>
    <p:extLst>
      <p:ext uri="{BB962C8B-B14F-4D97-AF65-F5344CB8AC3E}">
        <p14:creationId xmlns:p14="http://schemas.microsoft.com/office/powerpoint/2010/main" val="2933084723"/>
      </p:ext>
    </p:extLst>
  </p:cSld>
  <p:clrMapOvr>
    <a:masterClrMapping/>
  </p:clrMapOvr>
  <p:extLst>
    <p:ext uri="{DCECCB84-F9BA-43D5-87BE-67443E8EF086}">
      <p15:sldGuideLst xmlns:p15="http://schemas.microsoft.com/office/powerpoint/2012/main">
        <p15:guide id="5" pos="1232" userDrawn="1">
          <p15:clr>
            <a:srgbClr val="FBAE40"/>
          </p15:clr>
        </p15:guide>
        <p15:guide id="6" pos="1516" userDrawn="1">
          <p15:clr>
            <a:srgbClr val="FBAE40"/>
          </p15:clr>
        </p15:guide>
        <p15:guide id="7" pos="2466" userDrawn="1">
          <p15:clr>
            <a:srgbClr val="FBAE40"/>
          </p15:clr>
        </p15:guide>
        <p15:guide id="8" pos="2750" userDrawn="1">
          <p15:clr>
            <a:srgbClr val="FBAE40"/>
          </p15:clr>
        </p15:guide>
        <p15:guide id="9" pos="3698" userDrawn="1">
          <p15:clr>
            <a:srgbClr val="FBAE40"/>
          </p15:clr>
        </p15:guide>
        <p15:guide id="10" pos="3982" userDrawn="1">
          <p15:clr>
            <a:srgbClr val="FBAE40"/>
          </p15:clr>
        </p15:guide>
        <p15:guide id="11" pos="6164" userDrawn="1">
          <p15:clr>
            <a:srgbClr val="FBAE40"/>
          </p15:clr>
        </p15:guide>
        <p15:guide id="12" pos="6448" userDrawn="1">
          <p15:clr>
            <a:srgbClr val="FBAE40"/>
          </p15:clr>
        </p15:guide>
        <p15:guide id="13" pos="4930" userDrawn="1">
          <p15:clr>
            <a:srgbClr val="FBAE40"/>
          </p15:clr>
        </p15:guide>
        <p15:guide id="14" pos="5216"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 layout">
    <p:spTree>
      <p:nvGrpSpPr>
        <p:cNvPr id="1" name=""/>
        <p:cNvGrpSpPr/>
        <p:nvPr/>
      </p:nvGrpSpPr>
      <p:grpSpPr>
        <a:xfrm>
          <a:off x="0" y="0"/>
          <a:ext cx="0" cy="0"/>
          <a:chOff x="0" y="0"/>
          <a:chExt cx="0" cy="0"/>
        </a:xfrm>
      </p:grpSpPr>
      <p:pic>
        <p:nvPicPr>
          <p:cNvPr id="11" name="Afbeelding 5">
            <a:extLst>
              <a:ext uri="{FF2B5EF4-FFF2-40B4-BE49-F238E27FC236}">
                <a16:creationId xmlns:a16="http://schemas.microsoft.com/office/drawing/2014/main" id="{89795FE0-6FA0-F148-8C28-A37E61C9F3D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9" name="Titel 8">
            <a:extLst>
              <a:ext uri="{FF2B5EF4-FFF2-40B4-BE49-F238E27FC236}">
                <a16:creationId xmlns:a16="http://schemas.microsoft.com/office/drawing/2014/main" id="{284A8469-7372-B547-ACE6-C9E7A14FA1CD}"/>
              </a:ext>
            </a:extLst>
          </p:cNvPr>
          <p:cNvSpPr>
            <a:spLocks noGrp="1"/>
          </p:cNvSpPr>
          <p:nvPr>
            <p:ph type="title"/>
          </p:nvPr>
        </p:nvSpPr>
        <p:spPr>
          <a:xfrm>
            <a:off x="450848" y="450000"/>
            <a:ext cx="472634" cy="782467"/>
          </a:xfrm>
        </p:spPr>
        <p:txBody>
          <a:bodyPr anchor="t" anchorCtr="0"/>
          <a:lstStyle>
            <a:lvl1pPr>
              <a:lnSpc>
                <a:spcPct val="90000"/>
              </a:lnSpc>
              <a:defRPr/>
            </a:lvl1pPr>
          </a:lstStyle>
          <a:p>
            <a:r>
              <a:rPr lang="nl-NL"/>
              <a:t>Klik om stijl te bewerken</a:t>
            </a:r>
            <a:endParaRPr lang="nl-NL" dirty="0"/>
          </a:p>
        </p:txBody>
      </p:sp>
      <p:sp>
        <p:nvSpPr>
          <p:cNvPr id="3" name="Tijdelijke aanduiding voor tekst 2">
            <a:extLst>
              <a:ext uri="{FF2B5EF4-FFF2-40B4-BE49-F238E27FC236}">
                <a16:creationId xmlns:a16="http://schemas.microsoft.com/office/drawing/2014/main" id="{8053898B-A0FB-6F41-8248-C3D134E59A0E}"/>
              </a:ext>
            </a:extLst>
          </p:cNvPr>
          <p:cNvSpPr>
            <a:spLocks noGrp="1"/>
          </p:cNvSpPr>
          <p:nvPr>
            <p:ph type="body" sz="quarter" idx="10"/>
          </p:nvPr>
        </p:nvSpPr>
        <p:spPr>
          <a:xfrm>
            <a:off x="1685925" y="1685925"/>
            <a:ext cx="2174875" cy="4272817"/>
          </a:xfrm>
          <a:prstGeom prst="rect">
            <a:avLst/>
          </a:prstGeom>
        </p:spPr>
        <p:txBody>
          <a:bodyPr>
            <a:noAutofit/>
          </a:bodyPr>
          <a:lstStyle>
            <a:lvl1pPr>
              <a:spcAft>
                <a:spcPts val="0"/>
              </a:spcAft>
              <a:defRPr sz="1400">
                <a:solidFill>
                  <a:schemeClr val="tx2"/>
                </a:solidFill>
              </a:defRPr>
            </a:lvl1pPr>
            <a:lvl2pPr>
              <a:defRPr sz="1200">
                <a:solidFill>
                  <a:schemeClr val="tx1"/>
                </a:solidFill>
              </a:defRPr>
            </a:lvl2pPr>
            <a:lvl3pPr marL="0" marR="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sz="1200">
                <a:solidFill>
                  <a:schemeClr val="accent2"/>
                </a:solidFill>
              </a:defRPr>
            </a:lvl3pPr>
            <a:lvl4pPr marL="284400" indent="-298450">
              <a:tabLst/>
              <a:defRPr sz="1200"/>
            </a:lvl4pPr>
          </a:lstStyle>
          <a:p>
            <a:pPr lvl="0"/>
            <a:r>
              <a:rPr lang="nl-NL"/>
              <a:t>Klikken om de tekststijl van het model te bewerken</a:t>
            </a:r>
          </a:p>
        </p:txBody>
      </p:sp>
      <p:sp>
        <p:nvSpPr>
          <p:cNvPr id="16" name="Tijdelijke aanduiding voor tekst 2">
            <a:extLst>
              <a:ext uri="{FF2B5EF4-FFF2-40B4-BE49-F238E27FC236}">
                <a16:creationId xmlns:a16="http://schemas.microsoft.com/office/drawing/2014/main" id="{F603BC99-1834-4146-9507-D97E1F7F5F08}"/>
              </a:ext>
            </a:extLst>
          </p:cNvPr>
          <p:cNvSpPr>
            <a:spLocks noGrp="1"/>
          </p:cNvSpPr>
          <p:nvPr>
            <p:ph type="body" sz="quarter" idx="13"/>
          </p:nvPr>
        </p:nvSpPr>
        <p:spPr>
          <a:xfrm>
            <a:off x="4314825" y="1685925"/>
            <a:ext cx="2174875" cy="4272817"/>
          </a:xfrm>
          <a:prstGeom prst="rect">
            <a:avLst/>
          </a:prstGeom>
        </p:spPr>
        <p:txBody>
          <a:bodyPr>
            <a:noAutofit/>
          </a:bodyPr>
          <a:lstStyle>
            <a:lvl1pPr>
              <a:spcAft>
                <a:spcPts val="0"/>
              </a:spcAft>
              <a:defRPr sz="1400">
                <a:solidFill>
                  <a:schemeClr val="tx2"/>
                </a:solidFill>
              </a:defRPr>
            </a:lvl1pPr>
            <a:lvl2pPr>
              <a:defRPr sz="1200">
                <a:solidFill>
                  <a:schemeClr val="tx1"/>
                </a:solidFill>
              </a:defRPr>
            </a:lvl2pPr>
            <a:lvl3pPr marL="0" marR="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sz="1200">
                <a:solidFill>
                  <a:schemeClr val="accent2"/>
                </a:solidFill>
              </a:defRPr>
            </a:lvl3pPr>
            <a:lvl4pPr marL="284400" indent="-298450">
              <a:tabLst/>
              <a:defRPr sz="1200"/>
            </a:lvl4pPr>
          </a:lstStyle>
          <a:p>
            <a:pPr lvl="0"/>
            <a:r>
              <a:rPr lang="nl-NL"/>
              <a:t>Klikken om de tekststijl van het model te bewerken</a:t>
            </a:r>
          </a:p>
        </p:txBody>
      </p:sp>
      <p:sp>
        <p:nvSpPr>
          <p:cNvPr id="17" name="Tijdelijke aanduiding voor tekst 2">
            <a:extLst>
              <a:ext uri="{FF2B5EF4-FFF2-40B4-BE49-F238E27FC236}">
                <a16:creationId xmlns:a16="http://schemas.microsoft.com/office/drawing/2014/main" id="{ACCE8A20-CC86-CA4D-B024-FB2F78E18A48}"/>
              </a:ext>
            </a:extLst>
          </p:cNvPr>
          <p:cNvSpPr>
            <a:spLocks noGrp="1"/>
          </p:cNvSpPr>
          <p:nvPr>
            <p:ph type="body" sz="quarter" idx="14"/>
          </p:nvPr>
        </p:nvSpPr>
        <p:spPr>
          <a:xfrm>
            <a:off x="6943725" y="1685925"/>
            <a:ext cx="2174875" cy="4272817"/>
          </a:xfrm>
          <a:prstGeom prst="rect">
            <a:avLst/>
          </a:prstGeom>
        </p:spPr>
        <p:txBody>
          <a:bodyPr>
            <a:noAutofit/>
          </a:bodyPr>
          <a:lstStyle>
            <a:lvl1pPr>
              <a:spcAft>
                <a:spcPts val="0"/>
              </a:spcAft>
              <a:defRPr sz="1400">
                <a:solidFill>
                  <a:schemeClr val="tx2"/>
                </a:solidFill>
              </a:defRPr>
            </a:lvl1pPr>
            <a:lvl2pPr>
              <a:defRPr sz="1200">
                <a:solidFill>
                  <a:schemeClr val="tx1"/>
                </a:solidFill>
              </a:defRPr>
            </a:lvl2pPr>
            <a:lvl3pPr marL="0" marR="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sz="1200">
                <a:solidFill>
                  <a:schemeClr val="accent2"/>
                </a:solidFill>
              </a:defRPr>
            </a:lvl3pPr>
            <a:lvl4pPr marL="284400" indent="-298450">
              <a:tabLst/>
              <a:defRPr sz="1200"/>
            </a:lvl4pPr>
          </a:lstStyle>
          <a:p>
            <a:pPr lvl="0"/>
            <a:r>
              <a:rPr lang="nl-NL"/>
              <a:t>Klikken om de tekststijl van het model te bewerken</a:t>
            </a:r>
          </a:p>
        </p:txBody>
      </p:sp>
      <p:sp>
        <p:nvSpPr>
          <p:cNvPr id="18" name="Tijdelijke aanduiding voor tekst 2">
            <a:extLst>
              <a:ext uri="{FF2B5EF4-FFF2-40B4-BE49-F238E27FC236}">
                <a16:creationId xmlns:a16="http://schemas.microsoft.com/office/drawing/2014/main" id="{16FAC097-6C6A-4445-A425-7A7103C70DFF}"/>
              </a:ext>
            </a:extLst>
          </p:cNvPr>
          <p:cNvSpPr>
            <a:spLocks noGrp="1"/>
          </p:cNvSpPr>
          <p:nvPr>
            <p:ph type="body" sz="quarter" idx="15"/>
          </p:nvPr>
        </p:nvSpPr>
        <p:spPr>
          <a:xfrm>
            <a:off x="9572625" y="1685925"/>
            <a:ext cx="2174875" cy="4272817"/>
          </a:xfrm>
          <a:prstGeom prst="rect">
            <a:avLst/>
          </a:prstGeom>
        </p:spPr>
        <p:txBody>
          <a:bodyPr>
            <a:noAutofit/>
          </a:bodyPr>
          <a:lstStyle>
            <a:lvl1pPr>
              <a:spcAft>
                <a:spcPts val="0"/>
              </a:spcAft>
              <a:defRPr sz="1400">
                <a:solidFill>
                  <a:schemeClr val="tx2"/>
                </a:solidFill>
              </a:defRPr>
            </a:lvl1pPr>
            <a:lvl2pPr>
              <a:defRPr sz="1200">
                <a:solidFill>
                  <a:schemeClr val="tx1"/>
                </a:solidFill>
              </a:defRPr>
            </a:lvl2pPr>
            <a:lvl3pPr marL="0" marR="0" indent="0" algn="l" defTabSz="685800" rtl="0" eaLnBrk="1" fontAlgn="auto" latinLnBrk="0" hangingPunct="1">
              <a:lnSpc>
                <a:spcPct val="110000"/>
              </a:lnSpc>
              <a:spcBef>
                <a:spcPts val="0"/>
              </a:spcBef>
              <a:spcAft>
                <a:spcPts val="0"/>
              </a:spcAft>
              <a:buClrTx/>
              <a:buSzTx/>
              <a:buFont typeface="Arial" panose="020B0604020202020204" pitchFamily="34" charset="0"/>
              <a:buNone/>
              <a:tabLst/>
              <a:defRPr sz="1200">
                <a:solidFill>
                  <a:schemeClr val="accent2"/>
                </a:solidFill>
              </a:defRPr>
            </a:lvl3pPr>
            <a:lvl4pPr marL="284400" indent="-298450">
              <a:tabLst/>
              <a:defRPr sz="1200"/>
            </a:lvl4pPr>
          </a:lstStyle>
          <a:p>
            <a:pPr lvl="0"/>
            <a:r>
              <a:rPr lang="nl-NL"/>
              <a:t>Klikken om de tekststijl van het model te bewerken</a:t>
            </a:r>
          </a:p>
        </p:txBody>
      </p:sp>
      <p:sp>
        <p:nvSpPr>
          <p:cNvPr id="10" name="TypeTextLevel" hidden="1">
            <a:extLst>
              <a:ext uri="{FF2B5EF4-FFF2-40B4-BE49-F238E27FC236}">
                <a16:creationId xmlns:a16="http://schemas.microsoft.com/office/drawing/2014/main" id="{5224EB65-967A-4B88-AB03-7A6AA0243080}"/>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
        <p:nvSpPr>
          <p:cNvPr id="5" name="Tijdelijke aanduiding voor voettekst 4">
            <a:extLst>
              <a:ext uri="{FF2B5EF4-FFF2-40B4-BE49-F238E27FC236}">
                <a16:creationId xmlns:a16="http://schemas.microsoft.com/office/drawing/2014/main" id="{FCE69AFB-FDA0-4186-AE46-81AF13BC067B}"/>
              </a:ext>
            </a:extLst>
          </p:cNvPr>
          <p:cNvSpPr>
            <a:spLocks noGrp="1"/>
          </p:cNvSpPr>
          <p:nvPr>
            <p:ph type="ftr" sz="quarter" idx="16"/>
          </p:nvPr>
        </p:nvSpPr>
        <p:spPr/>
        <p:txBody>
          <a:bodyPr/>
          <a:lstStyle/>
          <a:p>
            <a:r>
              <a:rPr lang="en-GB"/>
              <a:t>Footer text - Faculty or Research Institute name</a:t>
            </a:r>
            <a:endParaRPr lang="nl-NL"/>
          </a:p>
        </p:txBody>
      </p:sp>
      <p:sp>
        <p:nvSpPr>
          <p:cNvPr id="6" name="Tijdelijke aanduiding voor dianummer 5">
            <a:extLst>
              <a:ext uri="{FF2B5EF4-FFF2-40B4-BE49-F238E27FC236}">
                <a16:creationId xmlns:a16="http://schemas.microsoft.com/office/drawing/2014/main" id="{E9BB55B4-9D18-4901-B46D-3A0BD64A6F3E}"/>
              </a:ext>
            </a:extLst>
          </p:cNvPr>
          <p:cNvSpPr>
            <a:spLocks noGrp="1"/>
          </p:cNvSpPr>
          <p:nvPr>
            <p:ph type="sldNum" sz="quarter" idx="17"/>
          </p:nvPr>
        </p:nvSpPr>
        <p:spPr/>
        <p:txBody>
          <a:bodyPr/>
          <a:lstStyle/>
          <a:p>
            <a:pPr algn="l"/>
            <a:fld id="{840C1E0B-154D-844F-9C3C-CB8827A7EAB0}" type="slidenum">
              <a:rPr lang="nl-NL" smtClean="0"/>
              <a:pPr algn="l"/>
              <a:t>‹nr.›</a:t>
            </a:fld>
            <a:r>
              <a:rPr lang="nl-NL"/>
              <a:t> </a:t>
            </a:r>
          </a:p>
        </p:txBody>
      </p:sp>
    </p:spTree>
    <p:extLst>
      <p:ext uri="{BB962C8B-B14F-4D97-AF65-F5344CB8AC3E}">
        <p14:creationId xmlns:p14="http://schemas.microsoft.com/office/powerpoint/2010/main" val="1792855591"/>
      </p:ext>
    </p:extLst>
  </p:cSld>
  <p:clrMapOvr>
    <a:masterClrMapping/>
  </p:clrMapOvr>
  <p:extLst>
    <p:ext uri="{DCECCB84-F9BA-43D5-87BE-67443E8EF086}">
      <p15:sldGuideLst xmlns:p15="http://schemas.microsoft.com/office/powerpoint/2012/main">
        <p15:guide id="2" pos="2432" userDrawn="1">
          <p15:clr>
            <a:srgbClr val="FBAE40"/>
          </p15:clr>
        </p15:guide>
        <p15:guide id="3" pos="2714" userDrawn="1">
          <p15:clr>
            <a:srgbClr val="FBAE40"/>
          </p15:clr>
        </p15:guide>
        <p15:guide id="4" pos="4090" userDrawn="1">
          <p15:clr>
            <a:srgbClr val="FBAE40"/>
          </p15:clr>
        </p15:guide>
        <p15:guide id="5" pos="4370" userDrawn="1">
          <p15:clr>
            <a:srgbClr val="FBAE40"/>
          </p15:clr>
        </p15:guide>
        <p15:guide id="6" pos="5742" userDrawn="1">
          <p15:clr>
            <a:srgbClr val="FBAE40"/>
          </p15:clr>
        </p15:guide>
        <p15:guide id="7" pos="6026" userDrawn="1">
          <p15:clr>
            <a:srgbClr val="FBAE40"/>
          </p15:clr>
        </p15:guide>
        <p15:guide id="9" pos="106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le on whi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A69575-FC44-7E4A-8838-61D5730DC3A6}"/>
              </a:ext>
            </a:extLst>
          </p:cNvPr>
          <p:cNvSpPr>
            <a:spLocks noGrp="1"/>
          </p:cNvSpPr>
          <p:nvPr>
            <p:ph type="title"/>
          </p:nvPr>
        </p:nvSpPr>
        <p:spPr>
          <a:xfrm>
            <a:off x="450850" y="451166"/>
            <a:ext cx="3653633" cy="782467"/>
          </a:xfrm>
        </p:spPr>
        <p:txBody>
          <a:bodyPr/>
          <a:lstStyle>
            <a:lvl1pPr>
              <a:lnSpc>
                <a:spcPct val="90000"/>
              </a:lnSpc>
              <a:defRPr/>
            </a:lvl1pPr>
          </a:lstStyle>
          <a:p>
            <a:r>
              <a:rPr lang="nl-NL"/>
              <a:t>Klik om stijl te bewerken</a:t>
            </a:r>
            <a:endParaRPr lang="nl-NL" dirty="0"/>
          </a:p>
        </p:txBody>
      </p:sp>
      <p:sp>
        <p:nvSpPr>
          <p:cNvPr id="6" name="Tijdelijke aanduiding voor tabel 5">
            <a:extLst>
              <a:ext uri="{FF2B5EF4-FFF2-40B4-BE49-F238E27FC236}">
                <a16:creationId xmlns:a16="http://schemas.microsoft.com/office/drawing/2014/main" id="{5AD1E237-53F2-D740-A90A-6D81BF701411}"/>
              </a:ext>
            </a:extLst>
          </p:cNvPr>
          <p:cNvSpPr>
            <a:spLocks noGrp="1"/>
          </p:cNvSpPr>
          <p:nvPr>
            <p:ph type="tbl" sz="quarter" idx="12"/>
          </p:nvPr>
        </p:nvSpPr>
        <p:spPr>
          <a:xfrm>
            <a:off x="1510282" y="1685925"/>
            <a:ext cx="10238806" cy="4270374"/>
          </a:xfrm>
          <a:prstGeom prst="rect">
            <a:avLst/>
          </a:prstGeom>
        </p:spPr>
        <p:txBody>
          <a:bodyPr/>
          <a:lstStyle/>
          <a:p>
            <a:r>
              <a:rPr lang="nl-NL"/>
              <a:t>Klik op het pictogram als u een tabel wilt toevoegen</a:t>
            </a:r>
          </a:p>
        </p:txBody>
      </p:sp>
      <p:pic>
        <p:nvPicPr>
          <p:cNvPr id="7" name="Afbeelding 5">
            <a:extLst>
              <a:ext uri="{FF2B5EF4-FFF2-40B4-BE49-F238E27FC236}">
                <a16:creationId xmlns:a16="http://schemas.microsoft.com/office/drawing/2014/main" id="{63563CDA-94CD-CF48-ABF5-65A46919EF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5" name="Footer Placeholder 4">
            <a:extLst>
              <a:ext uri="{FF2B5EF4-FFF2-40B4-BE49-F238E27FC236}">
                <a16:creationId xmlns:a16="http://schemas.microsoft.com/office/drawing/2014/main" id="{55BA0F3B-5B4C-4221-BF73-1E0637789E70}"/>
              </a:ext>
            </a:extLst>
          </p:cNvPr>
          <p:cNvSpPr>
            <a:spLocks noGrp="1"/>
          </p:cNvSpPr>
          <p:nvPr>
            <p:ph type="ftr" sz="quarter" idx="13"/>
          </p:nvPr>
        </p:nvSpPr>
        <p:spPr/>
        <p:txBody>
          <a:bodyPr/>
          <a:lstStyle/>
          <a:p>
            <a:r>
              <a:rPr lang="en-GB"/>
              <a:t>Footer text - Faculty or Research Institute name</a:t>
            </a:r>
            <a:endParaRPr lang="nl-NL"/>
          </a:p>
        </p:txBody>
      </p:sp>
      <p:sp>
        <p:nvSpPr>
          <p:cNvPr id="8" name="Slide Number Placeholder 7">
            <a:extLst>
              <a:ext uri="{FF2B5EF4-FFF2-40B4-BE49-F238E27FC236}">
                <a16:creationId xmlns:a16="http://schemas.microsoft.com/office/drawing/2014/main" id="{2537DA3D-0D03-4BE0-8251-514521C6C472}"/>
              </a:ext>
            </a:extLst>
          </p:cNvPr>
          <p:cNvSpPr>
            <a:spLocks noGrp="1"/>
          </p:cNvSpPr>
          <p:nvPr>
            <p:ph type="sldNum" sz="quarter" idx="14"/>
          </p:nvPr>
        </p:nvSpPr>
        <p:spPr/>
        <p:txBody>
          <a:bodyPr/>
          <a:lstStyle/>
          <a:p>
            <a:pPr algn="l"/>
            <a:fld id="{840C1E0B-154D-844F-9C3C-CB8827A7EAB0}" type="slidenum">
              <a:rPr lang="nl-NL" smtClean="0"/>
              <a:pPr algn="l"/>
              <a:t>‹nr.›</a:t>
            </a:fld>
            <a:r>
              <a:rPr lang="nl-NL"/>
              <a:t> </a:t>
            </a:r>
          </a:p>
        </p:txBody>
      </p:sp>
      <p:sp>
        <p:nvSpPr>
          <p:cNvPr id="9" name="TypeTextLevel" hidden="1">
            <a:extLst>
              <a:ext uri="{FF2B5EF4-FFF2-40B4-BE49-F238E27FC236}">
                <a16:creationId xmlns:a16="http://schemas.microsoft.com/office/drawing/2014/main" id="{6A62A801-68F1-4302-B58F-E01797EA2E86}"/>
              </a:ext>
            </a:extLst>
          </p:cNvPr>
          <p:cNvSpPr txBox="1"/>
          <p:nvPr userDrawn="1"/>
        </p:nvSpPr>
        <p:spPr>
          <a:xfrm>
            <a:off x="-1680864" y="188640"/>
            <a:ext cx="1680864" cy="215444"/>
          </a:xfrm>
          <a:prstGeom prst="rect">
            <a:avLst/>
          </a:prstGeom>
          <a:noFill/>
        </p:spPr>
        <p:txBody>
          <a:bodyPr wrap="square" rtlCol="0">
            <a:spAutoFit/>
          </a:bodyPr>
          <a:lstStyle/>
          <a:p>
            <a:r>
              <a:rPr lang="nl-NL" sz="800" err="1"/>
              <a:t>NoLevel</a:t>
            </a:r>
            <a:endParaRPr lang="nl-NL" sz="800"/>
          </a:p>
        </p:txBody>
      </p:sp>
    </p:spTree>
    <p:extLst>
      <p:ext uri="{BB962C8B-B14F-4D97-AF65-F5344CB8AC3E}">
        <p14:creationId xmlns:p14="http://schemas.microsoft.com/office/powerpoint/2010/main" val="372340246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onsors/partners, VU logo only">
    <p:bg>
      <p:bgPr>
        <a:solidFill>
          <a:srgbClr val="F2EFED"/>
        </a:solidFill>
        <a:effectLst/>
      </p:bgPr>
    </p:bg>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AD303578-903C-A34A-AF9B-392F1BD2B760}"/>
              </a:ext>
            </a:extLst>
          </p:cNvPr>
          <p:cNvSpPr/>
          <p:nvPr userDrawn="1"/>
        </p:nvSpPr>
        <p:spPr>
          <a:xfrm>
            <a:off x="3969" y="0"/>
            <a:ext cx="12193588" cy="21367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a:p>
        </p:txBody>
      </p:sp>
      <p:sp>
        <p:nvSpPr>
          <p:cNvPr id="9" name="Tijdelijke aanduiding voor tekst 8">
            <a:extLst>
              <a:ext uri="{FF2B5EF4-FFF2-40B4-BE49-F238E27FC236}">
                <a16:creationId xmlns:a16="http://schemas.microsoft.com/office/drawing/2014/main" id="{9B428526-287A-244A-8A85-27B89673C4A3}"/>
              </a:ext>
            </a:extLst>
          </p:cNvPr>
          <p:cNvSpPr>
            <a:spLocks noGrp="1"/>
          </p:cNvSpPr>
          <p:nvPr>
            <p:ph type="body" sz="quarter" idx="18" hasCustomPrompt="1"/>
          </p:nvPr>
        </p:nvSpPr>
        <p:spPr>
          <a:xfrm>
            <a:off x="450851" y="1680793"/>
            <a:ext cx="11299824" cy="2559128"/>
          </a:xfrm>
          <a:prstGeom prst="rect">
            <a:avLst/>
          </a:prstGeom>
          <a:blipFill dpi="0" rotWithShape="1">
            <a:blip r:embed="rId2">
              <a:extLst>
                <a:ext uri="{96DAC541-7B7A-43D3-8B79-37D633B846F1}">
                  <asvg:svgBlip xmlns:asvg="http://schemas.microsoft.com/office/drawing/2016/SVG/main" r:embed="rId3"/>
                </a:ext>
              </a:extLst>
            </a:blip>
            <a:srcRect/>
            <a:tile tx="0" ty="0" sx="100000" sy="100000" flip="none" algn="bl"/>
          </a:blipFill>
        </p:spPr>
        <p:txBody>
          <a:bodyPr wrap="square" lIns="442800" tIns="442800" rIns="442800" bIns="442800">
            <a:spAutoFit/>
          </a:bodyPr>
          <a:lstStyle>
            <a:lvl1pPr>
              <a:lnSpc>
                <a:spcPct val="90000"/>
              </a:lnSpc>
              <a:spcAft>
                <a:spcPts val="0"/>
              </a:spcAft>
              <a:defRPr sz="3200" b="0" i="0">
                <a:solidFill>
                  <a:schemeClr val="bg2"/>
                </a:solidFill>
                <a:latin typeface="DINPro-Medium" pitchFamily="2" charset="0"/>
              </a:defRPr>
            </a:lvl1pPr>
            <a:lvl2pPr>
              <a:lnSpc>
                <a:spcPct val="90000"/>
              </a:lnSpc>
              <a:defRPr sz="2400">
                <a:solidFill>
                  <a:schemeClr val="bg2"/>
                </a:solidFill>
                <a:latin typeface="DINPro" pitchFamily="2" charset="0"/>
              </a:defRPr>
            </a:lvl2pPr>
            <a:lvl3pPr>
              <a:defRPr>
                <a:solidFill>
                  <a:schemeClr val="bg2"/>
                </a:solidFill>
                <a:latin typeface="DINPro" pitchFamily="2" charset="0"/>
              </a:defRPr>
            </a:lvl3pPr>
          </a:lstStyle>
          <a:p>
            <a:r>
              <a:rPr lang="nl-NL" dirty="0"/>
              <a:t>Stijl van het model bewerken</a:t>
            </a:r>
          </a:p>
          <a:p>
            <a:pPr lvl="1"/>
            <a:r>
              <a:rPr lang="nl-NL" dirty="0"/>
              <a:t>Tweede niveau</a:t>
            </a:r>
          </a:p>
          <a:p>
            <a:pPr lvl="2"/>
            <a:r>
              <a:rPr lang="nl-NL" dirty="0"/>
              <a:t>Derde niveau
Vierde niveau
Vijfde niveau</a:t>
            </a:r>
          </a:p>
        </p:txBody>
      </p:sp>
      <p:sp>
        <p:nvSpPr>
          <p:cNvPr id="5" name="TypeTextLevel" hidden="1">
            <a:extLst>
              <a:ext uri="{FF2B5EF4-FFF2-40B4-BE49-F238E27FC236}">
                <a16:creationId xmlns:a16="http://schemas.microsoft.com/office/drawing/2014/main" id="{D6489275-1A54-4253-9B79-42FA5F1E3216}"/>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pic>
        <p:nvPicPr>
          <p:cNvPr id="6" name="Afbeelding 5">
            <a:extLst>
              <a:ext uri="{FF2B5EF4-FFF2-40B4-BE49-F238E27FC236}">
                <a16:creationId xmlns:a16="http://schemas.microsoft.com/office/drawing/2014/main" id="{283FBF2E-73CB-2744-ABB2-73A4A75C7BF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00112" y="501839"/>
            <a:ext cx="2344002" cy="565200"/>
          </a:xfrm>
          <a:prstGeom prst="rect">
            <a:avLst/>
          </a:prstGeom>
        </p:spPr>
      </p:pic>
    </p:spTree>
    <p:extLst>
      <p:ext uri="{BB962C8B-B14F-4D97-AF65-F5344CB8AC3E}">
        <p14:creationId xmlns:p14="http://schemas.microsoft.com/office/powerpoint/2010/main" val="504746502"/>
      </p:ext>
    </p:extLst>
  </p:cSld>
  <p:clrMapOvr>
    <a:masterClrMapping/>
  </p:clrMapOvr>
  <p:extLst>
    <p:ext uri="{DCECCB84-F9BA-43D5-87BE-67443E8EF086}">
      <p15:sldGuideLst xmlns:p15="http://schemas.microsoft.com/office/powerpoint/2012/main">
        <p15:guide id="9" pos="567">
          <p15:clr>
            <a:srgbClr val="FBAE40"/>
          </p15:clr>
        </p15:guide>
        <p15:guide id="10" orient="horz" pos="1346">
          <p15:clr>
            <a:srgbClr val="FBAE40"/>
          </p15:clr>
        </p15:guide>
        <p15:guide id="11" pos="3984">
          <p15:clr>
            <a:srgbClr val="FBAE40"/>
          </p15:clr>
        </p15:guide>
        <p15:guide id="12" pos="3700">
          <p15:clr>
            <a:srgbClr val="FBAE40"/>
          </p15:clr>
        </p15:guide>
        <p15:guide id="13" pos="7120">
          <p15:clr>
            <a:srgbClr val="FBAE40"/>
          </p15:clr>
        </p15:guide>
        <p15:guide id="14" pos="2276">
          <p15:clr>
            <a:srgbClr val="FBAE40"/>
          </p15:clr>
        </p15:guide>
        <p15:guide id="15" pos="1996">
          <p15:clr>
            <a:srgbClr val="FBAE40"/>
          </p15:clr>
        </p15:guide>
        <p15:guide id="16" pos="5411">
          <p15:clr>
            <a:srgbClr val="FBAE40"/>
          </p15:clr>
        </p15:guide>
        <p15:guide id="17" pos="569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onsors/partners, faculty/department">
    <p:bg>
      <p:bgPr>
        <a:solidFill>
          <a:srgbClr val="F2EFED"/>
        </a:solidFill>
        <a:effectLst/>
      </p:bgPr>
    </p:bg>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AD303578-903C-A34A-AF9B-392F1BD2B760}"/>
              </a:ext>
            </a:extLst>
          </p:cNvPr>
          <p:cNvSpPr/>
          <p:nvPr userDrawn="1"/>
        </p:nvSpPr>
        <p:spPr>
          <a:xfrm>
            <a:off x="3969" y="0"/>
            <a:ext cx="12193588" cy="21367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a:p>
        </p:txBody>
      </p:sp>
      <p:sp>
        <p:nvSpPr>
          <p:cNvPr id="9" name="Tijdelijke aanduiding voor tekst 8">
            <a:extLst>
              <a:ext uri="{FF2B5EF4-FFF2-40B4-BE49-F238E27FC236}">
                <a16:creationId xmlns:a16="http://schemas.microsoft.com/office/drawing/2014/main" id="{9B428526-287A-244A-8A85-27B89673C4A3}"/>
              </a:ext>
            </a:extLst>
          </p:cNvPr>
          <p:cNvSpPr>
            <a:spLocks noGrp="1"/>
          </p:cNvSpPr>
          <p:nvPr>
            <p:ph type="body" sz="quarter" idx="18" hasCustomPrompt="1"/>
          </p:nvPr>
        </p:nvSpPr>
        <p:spPr>
          <a:xfrm>
            <a:off x="450851" y="1680793"/>
            <a:ext cx="11299824" cy="2632994"/>
          </a:xfrm>
          <a:prstGeom prst="rect">
            <a:avLst/>
          </a:prstGeom>
          <a:blipFill dpi="0" rotWithShape="1">
            <a:blip r:embed="rId2">
              <a:extLst>
                <a:ext uri="{96DAC541-7B7A-43D3-8B79-37D633B846F1}">
                  <asvg:svgBlip xmlns:asvg="http://schemas.microsoft.com/office/drawing/2016/SVG/main" r:embed="rId3"/>
                </a:ext>
              </a:extLst>
            </a:blip>
            <a:srcRect/>
            <a:tile tx="0" ty="0" sx="100000" sy="100000" flip="none" algn="bl"/>
          </a:blipFill>
        </p:spPr>
        <p:txBody>
          <a:bodyPr wrap="square" lIns="442800" tIns="442800" rIns="442800" bIns="442800">
            <a:spAutoFit/>
          </a:bodyPr>
          <a:lstStyle>
            <a:lvl1pPr>
              <a:lnSpc>
                <a:spcPct val="90000"/>
              </a:lnSpc>
              <a:spcAft>
                <a:spcPts val="0"/>
              </a:spcAft>
              <a:defRPr sz="3200" b="0" i="0">
                <a:solidFill>
                  <a:schemeClr val="bg2"/>
                </a:solidFill>
                <a:latin typeface="DINPro-Medium" pitchFamily="2" charset="0"/>
              </a:defRPr>
            </a:lvl1pPr>
            <a:lvl2pPr>
              <a:defRPr sz="2400">
                <a:solidFill>
                  <a:schemeClr val="bg2"/>
                </a:solidFill>
                <a:latin typeface="DINPro" pitchFamily="2" charset="0"/>
              </a:defRPr>
            </a:lvl2pPr>
            <a:lvl3pPr>
              <a:defRPr>
                <a:solidFill>
                  <a:schemeClr val="bg2"/>
                </a:solidFill>
                <a:latin typeface="DINPro" pitchFamily="2" charset="0"/>
              </a:defRPr>
            </a:lvl3pPr>
          </a:lstStyle>
          <a:p>
            <a:r>
              <a:rPr lang="nl-NL" dirty="0"/>
              <a:t>Stijl van het model bewerken</a:t>
            </a:r>
          </a:p>
          <a:p>
            <a:pPr lvl="1"/>
            <a:r>
              <a:rPr lang="nl-NL" dirty="0"/>
              <a:t>Tweede niveau</a:t>
            </a:r>
          </a:p>
          <a:p>
            <a:pPr lvl="2"/>
            <a:r>
              <a:rPr lang="nl-NL" dirty="0"/>
              <a:t>Derde niveau
Vierde niveau
Vijfde niveau</a:t>
            </a:r>
          </a:p>
        </p:txBody>
      </p:sp>
      <p:sp>
        <p:nvSpPr>
          <p:cNvPr id="7" name="TypeTextLevel" hidden="1">
            <a:extLst>
              <a:ext uri="{FF2B5EF4-FFF2-40B4-BE49-F238E27FC236}">
                <a16:creationId xmlns:a16="http://schemas.microsoft.com/office/drawing/2014/main" id="{DD0753F9-AB9F-484E-AB75-937E33C9CD6E}"/>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
        <p:nvSpPr>
          <p:cNvPr id="8" name="Tijdelijke aanduiding voor tekst 4">
            <a:extLst>
              <a:ext uri="{FF2B5EF4-FFF2-40B4-BE49-F238E27FC236}">
                <a16:creationId xmlns:a16="http://schemas.microsoft.com/office/drawing/2014/main" id="{044E1D69-4E50-474F-B8E2-B92F4F8635B8}"/>
              </a:ext>
            </a:extLst>
          </p:cNvPr>
          <p:cNvSpPr>
            <a:spLocks noGrp="1"/>
          </p:cNvSpPr>
          <p:nvPr>
            <p:ph type="body" sz="quarter" idx="20" hasCustomPrompt="1"/>
          </p:nvPr>
        </p:nvSpPr>
        <p:spPr>
          <a:xfrm>
            <a:off x="3421857" y="455857"/>
            <a:ext cx="2902743" cy="784225"/>
          </a:xfrm>
          <a:prstGeom prst="rect">
            <a:avLst/>
          </a:prstGeom>
          <a:noFill/>
        </p:spPr>
        <p:txBody>
          <a:bodyPr lIns="241200" anchor="ctr" anchorCtr="0">
            <a:noAutofit/>
          </a:bodyPr>
          <a:lstStyle>
            <a:lvl1pPr>
              <a:lnSpc>
                <a:spcPct val="100000"/>
              </a:lnSpc>
              <a:defRPr sz="1100" cap="all" baseline="0">
                <a:solidFill>
                  <a:schemeClr val="tx1"/>
                </a:solidFill>
              </a:defRPr>
            </a:lvl1pPr>
          </a:lstStyle>
          <a:p>
            <a:r>
              <a:rPr lang="en-GB" dirty="0"/>
              <a:t>ENTER THE NAME OF THE FACULTY OR RESEARCH INSTITUTE HERE</a:t>
            </a:r>
            <a:endParaRPr lang="nl-NL" dirty="0"/>
          </a:p>
        </p:txBody>
      </p:sp>
      <p:pic>
        <p:nvPicPr>
          <p:cNvPr id="10" name="Afbeelding 9">
            <a:extLst>
              <a:ext uri="{FF2B5EF4-FFF2-40B4-BE49-F238E27FC236}">
                <a16:creationId xmlns:a16="http://schemas.microsoft.com/office/drawing/2014/main" id="{0FCB0984-B48F-41EB-BF9A-E2EB8992481A}"/>
              </a:ext>
            </a:extLst>
          </p:cNvPr>
          <p:cNvPicPr>
            <a:picLocks noChangeAspect="1"/>
          </p:cNvPicPr>
          <p:nvPr userDrawn="1"/>
        </p:nvPicPr>
        <p:blipFill rotWithShape="1">
          <a:blip r:embed="rId4"/>
          <a:srcRect l="-1188" t="409" r="95017" b="6030"/>
          <a:stretch/>
        </p:blipFill>
        <p:spPr>
          <a:xfrm>
            <a:off x="3293202" y="459581"/>
            <a:ext cx="682605" cy="784225"/>
          </a:xfrm>
          <a:prstGeom prst="rect">
            <a:avLst/>
          </a:prstGeom>
        </p:spPr>
      </p:pic>
      <p:pic>
        <p:nvPicPr>
          <p:cNvPr id="13" name="Afbeelding 12">
            <a:extLst>
              <a:ext uri="{FF2B5EF4-FFF2-40B4-BE49-F238E27FC236}">
                <a16:creationId xmlns:a16="http://schemas.microsoft.com/office/drawing/2014/main" id="{D18C03A2-AA0D-CB43-9EF7-8D4AE80B9D2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00112" y="501839"/>
            <a:ext cx="2344002" cy="565200"/>
          </a:xfrm>
          <a:prstGeom prst="rect">
            <a:avLst/>
          </a:prstGeom>
        </p:spPr>
      </p:pic>
    </p:spTree>
    <p:extLst>
      <p:ext uri="{BB962C8B-B14F-4D97-AF65-F5344CB8AC3E}">
        <p14:creationId xmlns:p14="http://schemas.microsoft.com/office/powerpoint/2010/main" val="1840531873"/>
      </p:ext>
    </p:extLst>
  </p:cSld>
  <p:clrMapOvr>
    <a:masterClrMapping/>
  </p:clrMapOvr>
  <p:extLst>
    <p:ext uri="{DCECCB84-F9BA-43D5-87BE-67443E8EF086}">
      <p15:sldGuideLst xmlns:p15="http://schemas.microsoft.com/office/powerpoint/2012/main">
        <p15:guide id="9" pos="567">
          <p15:clr>
            <a:srgbClr val="FBAE40"/>
          </p15:clr>
        </p15:guide>
        <p15:guide id="10" orient="horz" pos="1346">
          <p15:clr>
            <a:srgbClr val="FBAE40"/>
          </p15:clr>
        </p15:guide>
        <p15:guide id="11" pos="3984">
          <p15:clr>
            <a:srgbClr val="FBAE40"/>
          </p15:clr>
        </p15:guide>
        <p15:guide id="12" pos="3700">
          <p15:clr>
            <a:srgbClr val="FBAE40"/>
          </p15:clr>
        </p15:guide>
        <p15:guide id="13" pos="7120" userDrawn="1">
          <p15:clr>
            <a:srgbClr val="FBAE40"/>
          </p15:clr>
        </p15:guide>
        <p15:guide id="14" pos="2276" userDrawn="1">
          <p15:clr>
            <a:srgbClr val="FBAE40"/>
          </p15:clr>
        </p15:guide>
        <p15:guide id="15" pos="1996" userDrawn="1">
          <p15:clr>
            <a:srgbClr val="FBAE40"/>
          </p15:clr>
        </p15:guide>
        <p15:guide id="16" pos="5411" userDrawn="1">
          <p15:clr>
            <a:srgbClr val="FBAE40"/>
          </p15:clr>
        </p15:guide>
        <p15:guide id="17" pos="569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Tex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25D3F-2ED7-EDDC-23D1-6C2A8606B62E}"/>
              </a:ext>
            </a:extLst>
          </p:cNvPr>
          <p:cNvSpPr>
            <a:spLocks noGrp="1"/>
          </p:cNvSpPr>
          <p:nvPr>
            <p:ph type="title"/>
          </p:nvPr>
        </p:nvSpPr>
        <p:spPr>
          <a:xfrm>
            <a:off x="609681" y="446967"/>
            <a:ext cx="4273931" cy="782467"/>
          </a:xfrm>
        </p:spPr>
        <p:txBody>
          <a:bodyPr/>
          <a:lstStyle/>
          <a:p>
            <a:r>
              <a:rPr lang="en-US"/>
              <a:t>Click to edit Master title style</a:t>
            </a:r>
          </a:p>
        </p:txBody>
      </p:sp>
      <p:sp>
        <p:nvSpPr>
          <p:cNvPr id="3" name="Date Placeholder 2">
            <a:extLst>
              <a:ext uri="{FF2B5EF4-FFF2-40B4-BE49-F238E27FC236}">
                <a16:creationId xmlns:a16="http://schemas.microsoft.com/office/drawing/2014/main" id="{224BCDB5-92CE-19FC-210E-528313183730}"/>
              </a:ext>
            </a:extLst>
          </p:cNvPr>
          <p:cNvSpPr>
            <a:spLocks noGrp="1"/>
          </p:cNvSpPr>
          <p:nvPr>
            <p:ph type="dt" sz="half" idx="10"/>
          </p:nvPr>
        </p:nvSpPr>
        <p:spPr/>
        <p:txBody>
          <a:bodyPr/>
          <a:lstStyle/>
          <a:p>
            <a:fld id="{2E405B87-0B1C-464B-928F-AA5E9D282D70}" type="datetimeFigureOut">
              <a:rPr lang="en-US" smtClean="0"/>
              <a:t>12/17/2024</a:t>
            </a:fld>
            <a:endParaRPr lang="en-US"/>
          </a:p>
        </p:txBody>
      </p:sp>
      <p:sp>
        <p:nvSpPr>
          <p:cNvPr id="4" name="Footer Placeholder 3">
            <a:extLst>
              <a:ext uri="{FF2B5EF4-FFF2-40B4-BE49-F238E27FC236}">
                <a16:creationId xmlns:a16="http://schemas.microsoft.com/office/drawing/2014/main" id="{7EB004F1-D87B-3EFD-38E4-82030EC3F6B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28C3EC-6AEF-4A9D-0ADF-E1554C7B9058}"/>
              </a:ext>
            </a:extLst>
          </p:cNvPr>
          <p:cNvSpPr>
            <a:spLocks noGrp="1"/>
          </p:cNvSpPr>
          <p:nvPr>
            <p:ph type="sldNum" sz="quarter" idx="12"/>
          </p:nvPr>
        </p:nvSpPr>
        <p:spPr/>
        <p:txBody>
          <a:bodyPr/>
          <a:lstStyle/>
          <a:p>
            <a:fld id="{D9AD4B2D-25FF-0B46-98A4-87FBB723E472}" type="slidenum">
              <a:rPr lang="en-US" smtClean="0"/>
              <a:t>‹nr.›</a:t>
            </a:fld>
            <a:endParaRPr lang="en-US"/>
          </a:p>
        </p:txBody>
      </p:sp>
      <p:sp>
        <p:nvSpPr>
          <p:cNvPr id="6" name="Text Placeholder 2">
            <a:extLst>
              <a:ext uri="{FF2B5EF4-FFF2-40B4-BE49-F238E27FC236}">
                <a16:creationId xmlns:a16="http://schemas.microsoft.com/office/drawing/2014/main" id="{D021B172-A4F0-5282-DB74-F5ACD631B73B}"/>
              </a:ext>
            </a:extLst>
          </p:cNvPr>
          <p:cNvSpPr>
            <a:spLocks noGrp="1"/>
          </p:cNvSpPr>
          <p:nvPr>
            <p:ph type="body" idx="1" hasCustomPrompt="1"/>
          </p:nvPr>
        </p:nvSpPr>
        <p:spPr>
          <a:xfrm>
            <a:off x="4305861" y="2604703"/>
            <a:ext cx="7255185" cy="684848"/>
          </a:xfrm>
        </p:spPr>
        <p:txBody>
          <a:bodyPr anchor="b">
            <a:normAutofit/>
          </a:bodyPr>
          <a:lstStyle>
            <a:lvl1pPr marL="0" indent="0">
              <a:buNone/>
              <a:defRPr sz="2000" b="1">
                <a:solidFill>
                  <a:schemeClr val="tx1"/>
                </a:solidFill>
                <a:latin typeface="Franklin Gothic Medium" panose="020B0603020102020204" pitchFamily="34" charset="0"/>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Header</a:t>
            </a:r>
          </a:p>
        </p:txBody>
      </p:sp>
      <p:sp>
        <p:nvSpPr>
          <p:cNvPr id="7" name="Content Placeholder 3">
            <a:extLst>
              <a:ext uri="{FF2B5EF4-FFF2-40B4-BE49-F238E27FC236}">
                <a16:creationId xmlns:a16="http://schemas.microsoft.com/office/drawing/2014/main" id="{17A1B9EB-D4F3-ECAC-785C-671C0F3BF323}"/>
              </a:ext>
            </a:extLst>
          </p:cNvPr>
          <p:cNvSpPr>
            <a:spLocks noGrp="1"/>
          </p:cNvSpPr>
          <p:nvPr>
            <p:ph sz="half" idx="2"/>
          </p:nvPr>
        </p:nvSpPr>
        <p:spPr>
          <a:xfrm>
            <a:off x="4305861" y="3429002"/>
            <a:ext cx="7255185" cy="281939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3295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with faculty name">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AD303578-903C-A34A-AF9B-392F1BD2B760}"/>
              </a:ext>
            </a:extLst>
          </p:cNvPr>
          <p:cNvSpPr/>
          <p:nvPr userDrawn="1"/>
        </p:nvSpPr>
        <p:spPr>
          <a:xfrm>
            <a:off x="0" y="5132"/>
            <a:ext cx="12193588" cy="21316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a:p>
        </p:txBody>
      </p:sp>
      <p:sp>
        <p:nvSpPr>
          <p:cNvPr id="13" name="Rechthoek 12">
            <a:extLst>
              <a:ext uri="{FF2B5EF4-FFF2-40B4-BE49-F238E27FC236}">
                <a16:creationId xmlns:a16="http://schemas.microsoft.com/office/drawing/2014/main" id="{E3A53032-6181-1545-8CE7-8EC49EB8AF93}"/>
              </a:ext>
            </a:extLst>
          </p:cNvPr>
          <p:cNvSpPr/>
          <p:nvPr userDrawn="1"/>
        </p:nvSpPr>
        <p:spPr>
          <a:xfrm>
            <a:off x="450851" y="1685925"/>
            <a:ext cx="11293474" cy="4721225"/>
          </a:xfrm>
          <a:prstGeom prst="rect">
            <a:avLst/>
          </a:prstGeom>
          <a:solidFill>
            <a:srgbClr val="0077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800"/>
          </a:p>
        </p:txBody>
      </p:sp>
      <p:sp>
        <p:nvSpPr>
          <p:cNvPr id="9" name="Tijdelijke aanduiding voor tekst 8">
            <a:extLst>
              <a:ext uri="{FF2B5EF4-FFF2-40B4-BE49-F238E27FC236}">
                <a16:creationId xmlns:a16="http://schemas.microsoft.com/office/drawing/2014/main" id="{9B428526-287A-244A-8A85-27B89673C4A3}"/>
              </a:ext>
            </a:extLst>
          </p:cNvPr>
          <p:cNvSpPr>
            <a:spLocks noGrp="1"/>
          </p:cNvSpPr>
          <p:nvPr>
            <p:ph type="body" sz="quarter" idx="18"/>
          </p:nvPr>
        </p:nvSpPr>
        <p:spPr>
          <a:xfrm>
            <a:off x="900113" y="2136775"/>
            <a:ext cx="5196681" cy="3819525"/>
          </a:xfrm>
          <a:prstGeom prst="rect">
            <a:avLst/>
          </a:prstGeom>
        </p:spPr>
        <p:txBody>
          <a:bodyPr/>
          <a:lstStyle>
            <a:lvl1pPr>
              <a:lnSpc>
                <a:spcPct val="90000"/>
              </a:lnSpc>
              <a:spcAft>
                <a:spcPts val="0"/>
              </a:spcAft>
              <a:defRPr sz="3200">
                <a:solidFill>
                  <a:schemeClr val="bg2"/>
                </a:solidFill>
              </a:defRPr>
            </a:lvl1pPr>
            <a:lvl2pPr>
              <a:defRPr sz="2400">
                <a:solidFill>
                  <a:schemeClr val="bg2"/>
                </a:solidFill>
              </a:defRPr>
            </a:lvl2pPr>
            <a:lvl3pPr>
              <a:defRPr>
                <a:solidFill>
                  <a:schemeClr val="bg2"/>
                </a:solidFill>
              </a:defRPr>
            </a:lvl3pPr>
          </a:lstStyle>
          <a:p>
            <a:pPr lvl="0"/>
            <a:r>
              <a:rPr lang="nl-NL"/>
              <a:t>Klikken om de tekststijl van het model te bewerken</a:t>
            </a:r>
          </a:p>
        </p:txBody>
      </p:sp>
      <p:pic>
        <p:nvPicPr>
          <p:cNvPr id="41" name="Afbeelding 40">
            <a:extLst>
              <a:ext uri="{FF2B5EF4-FFF2-40B4-BE49-F238E27FC236}">
                <a16:creationId xmlns:a16="http://schemas.microsoft.com/office/drawing/2014/main" id="{4D98F890-147B-F648-803A-FC9E10FDD2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0112" y="501839"/>
            <a:ext cx="2344002" cy="565200"/>
          </a:xfrm>
          <a:prstGeom prst="rect">
            <a:avLst/>
          </a:prstGeom>
        </p:spPr>
      </p:pic>
      <p:sp>
        <p:nvSpPr>
          <p:cNvPr id="15" name="Tijdelijke aanduiding voor afbeelding 14">
            <a:extLst>
              <a:ext uri="{FF2B5EF4-FFF2-40B4-BE49-F238E27FC236}">
                <a16:creationId xmlns:a16="http://schemas.microsoft.com/office/drawing/2014/main" id="{6ABD7D3F-B308-EA43-ADDC-2B9B754A0C7E}"/>
              </a:ext>
            </a:extLst>
          </p:cNvPr>
          <p:cNvSpPr>
            <a:spLocks noGrp="1"/>
          </p:cNvSpPr>
          <p:nvPr>
            <p:ph type="pic" sz="quarter" idx="19"/>
          </p:nvPr>
        </p:nvSpPr>
        <p:spPr>
          <a:xfrm>
            <a:off x="6322576" y="1685925"/>
            <a:ext cx="5421749" cy="4719600"/>
          </a:xfrm>
          <a:custGeom>
            <a:avLst/>
            <a:gdLst>
              <a:gd name="connsiteX0" fmla="*/ 0 w 5421749"/>
              <a:gd name="connsiteY0" fmla="*/ 0 h 4719600"/>
              <a:gd name="connsiteX1" fmla="*/ 5421749 w 5421749"/>
              <a:gd name="connsiteY1" fmla="*/ 0 h 4719600"/>
              <a:gd name="connsiteX2" fmla="*/ 5421749 w 5421749"/>
              <a:gd name="connsiteY2" fmla="*/ 4719600 h 4719600"/>
              <a:gd name="connsiteX3" fmla="*/ 0 w 5421749"/>
              <a:gd name="connsiteY3" fmla="*/ 4719600 h 4719600"/>
              <a:gd name="connsiteX4" fmla="*/ 0 w 5421749"/>
              <a:gd name="connsiteY4" fmla="*/ 908893 h 4719600"/>
              <a:gd name="connsiteX5" fmla="*/ 2024 w 5421749"/>
              <a:gd name="connsiteY5" fmla="*/ 910917 h 4719600"/>
              <a:gd name="connsiteX6" fmla="*/ 164024 w 5421749"/>
              <a:gd name="connsiteY6" fmla="*/ 748917 h 4719600"/>
              <a:gd name="connsiteX7" fmla="*/ 2024 w 5421749"/>
              <a:gd name="connsiteY7" fmla="*/ 586917 h 4719600"/>
              <a:gd name="connsiteX8" fmla="*/ 0 w 5421749"/>
              <a:gd name="connsiteY8" fmla="*/ 588941 h 471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1749" h="4719600">
                <a:moveTo>
                  <a:pt x="0" y="0"/>
                </a:moveTo>
                <a:lnTo>
                  <a:pt x="5421749" y="0"/>
                </a:lnTo>
                <a:lnTo>
                  <a:pt x="5421749" y="4719600"/>
                </a:lnTo>
                <a:lnTo>
                  <a:pt x="0" y="4719600"/>
                </a:lnTo>
                <a:lnTo>
                  <a:pt x="0" y="908893"/>
                </a:lnTo>
                <a:lnTo>
                  <a:pt x="2024" y="910917"/>
                </a:lnTo>
                <a:lnTo>
                  <a:pt x="164024" y="748917"/>
                </a:lnTo>
                <a:lnTo>
                  <a:pt x="2024" y="586917"/>
                </a:lnTo>
                <a:lnTo>
                  <a:pt x="0" y="588941"/>
                </a:lnTo>
                <a:close/>
              </a:path>
            </a:pathLst>
          </a:custGeom>
        </p:spPr>
        <p:txBody>
          <a:bodyPr wrap="square" lIns="360000" tIns="360000" rIns="360000" bIns="360000" anchor="ctr" anchorCtr="0">
            <a:noAutofit/>
          </a:bodyPr>
          <a:lstStyle>
            <a:lvl1pPr algn="ctr">
              <a:defRPr sz="1800" b="0" i="0">
                <a:solidFill>
                  <a:schemeClr val="bg1"/>
                </a:solidFill>
                <a:latin typeface="DINPro" pitchFamily="2" charset="0"/>
              </a:defRPr>
            </a:lvl1pPr>
          </a:lstStyle>
          <a:p>
            <a:r>
              <a:rPr lang="nl-NL"/>
              <a:t>Klik op het pictogram als u een afbeelding wilt toevoegen</a:t>
            </a:r>
          </a:p>
        </p:txBody>
      </p:sp>
      <p:sp>
        <p:nvSpPr>
          <p:cNvPr id="5" name="Tijdelijke aanduiding voor tekst 4">
            <a:extLst>
              <a:ext uri="{FF2B5EF4-FFF2-40B4-BE49-F238E27FC236}">
                <a16:creationId xmlns:a16="http://schemas.microsoft.com/office/drawing/2014/main" id="{9DD0FA1B-56A4-864D-B0BA-DEF9442557DF}"/>
              </a:ext>
            </a:extLst>
          </p:cNvPr>
          <p:cNvSpPr>
            <a:spLocks noGrp="1"/>
          </p:cNvSpPr>
          <p:nvPr>
            <p:ph type="body" sz="quarter" idx="20" hasCustomPrompt="1"/>
          </p:nvPr>
        </p:nvSpPr>
        <p:spPr>
          <a:xfrm>
            <a:off x="3421857" y="455857"/>
            <a:ext cx="2902743" cy="784225"/>
          </a:xfrm>
          <a:prstGeom prst="rect">
            <a:avLst/>
          </a:prstGeom>
          <a:noFill/>
        </p:spPr>
        <p:txBody>
          <a:bodyPr lIns="241200" anchor="ctr" anchorCtr="0">
            <a:noAutofit/>
          </a:bodyPr>
          <a:lstStyle>
            <a:lvl1pPr>
              <a:lnSpc>
                <a:spcPct val="100000"/>
              </a:lnSpc>
              <a:defRPr sz="1100" cap="all" baseline="0">
                <a:solidFill>
                  <a:schemeClr val="tx1"/>
                </a:solidFill>
              </a:defRPr>
            </a:lvl1pPr>
          </a:lstStyle>
          <a:p>
            <a:r>
              <a:rPr lang="en-GB" dirty="0"/>
              <a:t>ENTER THE NAME OF THE FACULTY OR RESEARCH INSTITUTE HERE</a:t>
            </a:r>
            <a:endParaRPr lang="nl-NL" dirty="0"/>
          </a:p>
        </p:txBody>
      </p:sp>
      <p:sp>
        <p:nvSpPr>
          <p:cNvPr id="10" name="TypeTextLevel" hidden="1">
            <a:extLst>
              <a:ext uri="{FF2B5EF4-FFF2-40B4-BE49-F238E27FC236}">
                <a16:creationId xmlns:a16="http://schemas.microsoft.com/office/drawing/2014/main" id="{5A370B58-68F1-4C86-AF65-9C2CEEF87930}"/>
              </a:ext>
            </a:extLst>
          </p:cNvPr>
          <p:cNvSpPr txBox="1"/>
          <p:nvPr userDrawn="1"/>
        </p:nvSpPr>
        <p:spPr>
          <a:xfrm>
            <a:off x="-1680864" y="188640"/>
            <a:ext cx="1680864" cy="215444"/>
          </a:xfrm>
          <a:prstGeom prst="rect">
            <a:avLst/>
          </a:prstGeom>
          <a:noFill/>
        </p:spPr>
        <p:txBody>
          <a:bodyPr wrap="square" rtlCol="0">
            <a:spAutoFit/>
          </a:bodyPr>
          <a:lstStyle/>
          <a:p>
            <a:r>
              <a:rPr lang="nl-NL" sz="800"/>
              <a:t>Cover</a:t>
            </a:r>
          </a:p>
        </p:txBody>
      </p:sp>
      <p:pic>
        <p:nvPicPr>
          <p:cNvPr id="6" name="Afbeelding 5">
            <a:extLst>
              <a:ext uri="{FF2B5EF4-FFF2-40B4-BE49-F238E27FC236}">
                <a16:creationId xmlns:a16="http://schemas.microsoft.com/office/drawing/2014/main" id="{11A9EF36-2B1E-4FCE-8501-A7D6D2A1D6A2}"/>
              </a:ext>
            </a:extLst>
          </p:cNvPr>
          <p:cNvPicPr>
            <a:picLocks noChangeAspect="1"/>
          </p:cNvPicPr>
          <p:nvPr userDrawn="1"/>
        </p:nvPicPr>
        <p:blipFill rotWithShape="1">
          <a:blip r:embed="rId3"/>
          <a:srcRect l="-1188" t="409" r="95017" b="6030"/>
          <a:stretch/>
        </p:blipFill>
        <p:spPr>
          <a:xfrm>
            <a:off x="3293202" y="459581"/>
            <a:ext cx="682605" cy="784225"/>
          </a:xfrm>
          <a:prstGeom prst="rect">
            <a:avLst/>
          </a:prstGeom>
        </p:spPr>
      </p:pic>
    </p:spTree>
    <p:extLst>
      <p:ext uri="{BB962C8B-B14F-4D97-AF65-F5344CB8AC3E}">
        <p14:creationId xmlns:p14="http://schemas.microsoft.com/office/powerpoint/2010/main" val="107207163"/>
      </p:ext>
    </p:extLst>
  </p:cSld>
  <p:clrMapOvr>
    <a:masterClrMapping/>
  </p:clrMapOvr>
  <p:extLst>
    <p:ext uri="{DCECCB84-F9BA-43D5-87BE-67443E8EF086}">
      <p15:sldGuideLst xmlns:p15="http://schemas.microsoft.com/office/powerpoint/2012/main">
        <p15:guide id="4" pos="7402">
          <p15:clr>
            <a:srgbClr val="FBAE40"/>
          </p15:clr>
        </p15:guide>
        <p15:guide id="9" pos="567">
          <p15:clr>
            <a:srgbClr val="FBAE40"/>
          </p15:clr>
        </p15:guide>
        <p15:guide id="10" orient="horz" pos="1346">
          <p15:clr>
            <a:srgbClr val="FBAE40"/>
          </p15:clr>
        </p15:guide>
        <p15:guide id="11" pos="3984">
          <p15:clr>
            <a:srgbClr val="FBAE40"/>
          </p15:clr>
        </p15:guide>
        <p15:guide id="12" pos="3700">
          <p15:clr>
            <a:srgbClr val="FBAE40"/>
          </p15:clr>
        </p15:guide>
        <p15:guide id="13" pos="7111">
          <p15:clr>
            <a:srgbClr val="FBAE40"/>
          </p15:clr>
        </p15:guide>
        <p15:guide id="14" pos="2309">
          <p15:clr>
            <a:srgbClr val="FBAE40"/>
          </p15:clr>
        </p15:guide>
        <p15:guide id="15" pos="215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pic>
        <p:nvPicPr>
          <p:cNvPr id="11" name="Afbeelding 5">
            <a:extLst>
              <a:ext uri="{FF2B5EF4-FFF2-40B4-BE49-F238E27FC236}">
                <a16:creationId xmlns:a16="http://schemas.microsoft.com/office/drawing/2014/main" id="{89795FE0-6FA0-F148-8C28-A37E61C9F3D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21" name="Titel 20">
            <a:extLst>
              <a:ext uri="{FF2B5EF4-FFF2-40B4-BE49-F238E27FC236}">
                <a16:creationId xmlns:a16="http://schemas.microsoft.com/office/drawing/2014/main" id="{5CF86F60-AA27-104D-BDB6-48EBA751C104}"/>
              </a:ext>
            </a:extLst>
          </p:cNvPr>
          <p:cNvSpPr>
            <a:spLocks noGrp="1"/>
          </p:cNvSpPr>
          <p:nvPr>
            <p:ph type="title"/>
          </p:nvPr>
        </p:nvSpPr>
        <p:spPr>
          <a:xfrm>
            <a:off x="450850" y="451166"/>
            <a:ext cx="3653633" cy="782467"/>
          </a:xfrm>
        </p:spPr>
        <p:txBody>
          <a:bodyPr/>
          <a:lstStyle>
            <a:lvl1pPr>
              <a:lnSpc>
                <a:spcPct val="90000"/>
              </a:lnSpc>
              <a:defRPr/>
            </a:lvl1pPr>
          </a:lstStyle>
          <a:p>
            <a:r>
              <a:rPr lang="nl-NL"/>
              <a:t>Klik om stijl te bewerken</a:t>
            </a:r>
            <a:endParaRPr lang="nl-NL" dirty="0"/>
          </a:p>
        </p:txBody>
      </p:sp>
      <p:sp>
        <p:nvSpPr>
          <p:cNvPr id="6" name="Text Placeholder 5">
            <a:extLst>
              <a:ext uri="{FF2B5EF4-FFF2-40B4-BE49-F238E27FC236}">
                <a16:creationId xmlns:a16="http://schemas.microsoft.com/office/drawing/2014/main" id="{C92DF140-6C53-44AA-83B1-6399EDE16B59}"/>
              </a:ext>
            </a:extLst>
          </p:cNvPr>
          <p:cNvSpPr>
            <a:spLocks noGrp="1"/>
          </p:cNvSpPr>
          <p:nvPr>
            <p:ph type="body" sz="quarter" idx="13"/>
          </p:nvPr>
        </p:nvSpPr>
        <p:spPr>
          <a:xfrm>
            <a:off x="1685925" y="1685925"/>
            <a:ext cx="6553200" cy="4273550"/>
          </a:xfrm>
        </p:spPr>
        <p:txBody>
          <a:bodyPr/>
          <a:lstStyle>
            <a:lvl1pPr>
              <a:spcAft>
                <a:spcPts val="0"/>
              </a:spcAft>
              <a:defRPr/>
            </a:lvl1pPr>
          </a:lstStyle>
          <a:p>
            <a:pPr lvl="0"/>
            <a:r>
              <a:rPr lang="nl-NL"/>
              <a:t>Klikken om de tekststijl van het model te bewerken</a:t>
            </a:r>
          </a:p>
        </p:txBody>
      </p:sp>
      <p:sp>
        <p:nvSpPr>
          <p:cNvPr id="8" name="Footer Placeholder 7">
            <a:extLst>
              <a:ext uri="{FF2B5EF4-FFF2-40B4-BE49-F238E27FC236}">
                <a16:creationId xmlns:a16="http://schemas.microsoft.com/office/drawing/2014/main" id="{17ACDBED-144B-4B1E-AA88-FCB9E51E86E1}"/>
              </a:ext>
            </a:extLst>
          </p:cNvPr>
          <p:cNvSpPr>
            <a:spLocks noGrp="1"/>
          </p:cNvSpPr>
          <p:nvPr>
            <p:ph type="ftr" sz="quarter" idx="14"/>
          </p:nvPr>
        </p:nvSpPr>
        <p:spPr/>
        <p:txBody>
          <a:bodyPr/>
          <a:lstStyle/>
          <a:p>
            <a:r>
              <a:rPr lang="en-GB"/>
              <a:t>Footer text - Faculty or Research Institute name</a:t>
            </a:r>
            <a:endParaRPr lang="nl-NL"/>
          </a:p>
        </p:txBody>
      </p:sp>
      <p:sp>
        <p:nvSpPr>
          <p:cNvPr id="9" name="Slide Number Placeholder 8">
            <a:extLst>
              <a:ext uri="{FF2B5EF4-FFF2-40B4-BE49-F238E27FC236}">
                <a16:creationId xmlns:a16="http://schemas.microsoft.com/office/drawing/2014/main" id="{390A46A5-7E10-4E46-A8D5-A05DFAAEFD52}"/>
              </a:ext>
            </a:extLst>
          </p:cNvPr>
          <p:cNvSpPr>
            <a:spLocks noGrp="1"/>
          </p:cNvSpPr>
          <p:nvPr>
            <p:ph type="sldNum" sz="quarter" idx="15"/>
          </p:nvPr>
        </p:nvSpPr>
        <p:spPr/>
        <p:txBody>
          <a:bodyPr/>
          <a:lstStyle/>
          <a:p>
            <a:pPr algn="l"/>
            <a:fld id="{840C1E0B-154D-844F-9C3C-CB8827A7EAB0}" type="slidenum">
              <a:rPr lang="nl-NL" smtClean="0"/>
              <a:pPr algn="l"/>
              <a:t>‹nr.›</a:t>
            </a:fld>
            <a:r>
              <a:rPr lang="nl-NL"/>
              <a:t> </a:t>
            </a:r>
          </a:p>
        </p:txBody>
      </p:sp>
      <p:sp>
        <p:nvSpPr>
          <p:cNvPr id="7" name="TypeTextLevel" hidden="1">
            <a:extLst>
              <a:ext uri="{FF2B5EF4-FFF2-40B4-BE49-F238E27FC236}">
                <a16:creationId xmlns:a16="http://schemas.microsoft.com/office/drawing/2014/main" id="{AAD0BC9D-8444-4495-A390-04858A2A3185}"/>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Tree>
    <p:extLst>
      <p:ext uri="{BB962C8B-B14F-4D97-AF65-F5344CB8AC3E}">
        <p14:creationId xmlns:p14="http://schemas.microsoft.com/office/powerpoint/2010/main" val="3204378009"/>
      </p:ext>
    </p:extLst>
  </p:cSld>
  <p:clrMapOvr>
    <a:masterClrMapping/>
  </p:clrMapOvr>
  <p:extLst>
    <p:ext uri="{DCECCB84-F9BA-43D5-87BE-67443E8EF086}">
      <p15:sldGuideLst xmlns:p15="http://schemas.microsoft.com/office/powerpoint/2012/main">
        <p15:guide id="3" pos="2982" userDrawn="1">
          <p15:clr>
            <a:srgbClr val="FBAE40"/>
          </p15:clr>
        </p15:guide>
        <p15:guide id="4" pos="3266" userDrawn="1">
          <p15:clr>
            <a:srgbClr val="FBAE40"/>
          </p15:clr>
        </p15:guide>
        <p15:guide id="5" pos="5190" userDrawn="1">
          <p15:clr>
            <a:srgbClr val="FBAE40"/>
          </p15:clr>
        </p15:guide>
        <p15:guide id="6" pos="5474" userDrawn="1">
          <p15:clr>
            <a:srgbClr val="FBAE40"/>
          </p15:clr>
        </p15:guide>
        <p15:guide id="8" pos="106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left - text right">
    <p:spTree>
      <p:nvGrpSpPr>
        <p:cNvPr id="1" name=""/>
        <p:cNvGrpSpPr/>
        <p:nvPr/>
      </p:nvGrpSpPr>
      <p:grpSpPr>
        <a:xfrm>
          <a:off x="0" y="0"/>
          <a:ext cx="0" cy="0"/>
          <a:chOff x="0" y="0"/>
          <a:chExt cx="0" cy="0"/>
        </a:xfrm>
      </p:grpSpPr>
      <p:sp>
        <p:nvSpPr>
          <p:cNvPr id="19" name="Tijdelijke aanduiding voor afbeelding 18">
            <a:extLst>
              <a:ext uri="{FF2B5EF4-FFF2-40B4-BE49-F238E27FC236}">
                <a16:creationId xmlns:a16="http://schemas.microsoft.com/office/drawing/2014/main" id="{F8860968-3F8E-6549-A0BF-73A91B93710D}"/>
              </a:ext>
            </a:extLst>
          </p:cNvPr>
          <p:cNvSpPr>
            <a:spLocks noGrp="1"/>
          </p:cNvSpPr>
          <p:nvPr>
            <p:ph type="pic" sz="quarter" idx="14"/>
          </p:nvPr>
        </p:nvSpPr>
        <p:spPr>
          <a:xfrm>
            <a:off x="1235074" y="0"/>
            <a:ext cx="7156785" cy="5956300"/>
          </a:xfrm>
          <a:custGeom>
            <a:avLst/>
            <a:gdLst>
              <a:gd name="connsiteX0" fmla="*/ 0 w 7156785"/>
              <a:gd name="connsiteY0" fmla="*/ 0 h 5956300"/>
              <a:gd name="connsiteX1" fmla="*/ 7004050 w 7156785"/>
              <a:gd name="connsiteY1" fmla="*/ 0 h 5956300"/>
              <a:gd name="connsiteX2" fmla="*/ 7004050 w 7156785"/>
              <a:gd name="connsiteY2" fmla="*/ 1685926 h 5956300"/>
              <a:gd name="connsiteX3" fmla="*/ 7156785 w 7156785"/>
              <a:gd name="connsiteY3" fmla="*/ 1838661 h 5956300"/>
              <a:gd name="connsiteX4" fmla="*/ 7004050 w 7156785"/>
              <a:gd name="connsiteY4" fmla="*/ 1991396 h 5956300"/>
              <a:gd name="connsiteX5" fmla="*/ 7004050 w 7156785"/>
              <a:gd name="connsiteY5" fmla="*/ 5956300 h 5956300"/>
              <a:gd name="connsiteX6" fmla="*/ 0 w 7156785"/>
              <a:gd name="connsiteY6" fmla="*/ 5956300 h 595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6785" h="5956300">
                <a:moveTo>
                  <a:pt x="0" y="0"/>
                </a:moveTo>
                <a:lnTo>
                  <a:pt x="7004050" y="0"/>
                </a:lnTo>
                <a:lnTo>
                  <a:pt x="7004050" y="1685926"/>
                </a:lnTo>
                <a:lnTo>
                  <a:pt x="7156785" y="1838661"/>
                </a:lnTo>
                <a:lnTo>
                  <a:pt x="7004050" y="1991396"/>
                </a:lnTo>
                <a:lnTo>
                  <a:pt x="7004050" y="5956300"/>
                </a:lnTo>
                <a:lnTo>
                  <a:pt x="0" y="5956300"/>
                </a:lnTo>
                <a:close/>
              </a:path>
            </a:pathLst>
          </a:custGeom>
          <a:solidFill>
            <a:srgbClr val="D8D3D0"/>
          </a:solidFill>
        </p:spPr>
        <p:txBody>
          <a:bodyPr wrap="square" anchor="b">
            <a:noAutofit/>
          </a:bodyPr>
          <a:lstStyle/>
          <a:p>
            <a:r>
              <a:rPr lang="nl-NL"/>
              <a:t>Klik op het pictogram als u een afbeelding wilt toevoegen</a:t>
            </a:r>
          </a:p>
        </p:txBody>
      </p:sp>
      <p:sp>
        <p:nvSpPr>
          <p:cNvPr id="2" name="Titel 1">
            <a:extLst>
              <a:ext uri="{FF2B5EF4-FFF2-40B4-BE49-F238E27FC236}">
                <a16:creationId xmlns:a16="http://schemas.microsoft.com/office/drawing/2014/main" id="{5C383810-1B9D-A54C-B8B3-2DC1891D9517}"/>
              </a:ext>
            </a:extLst>
          </p:cNvPr>
          <p:cNvSpPr>
            <a:spLocks noGrp="1"/>
          </p:cNvSpPr>
          <p:nvPr>
            <p:ph type="title"/>
          </p:nvPr>
        </p:nvSpPr>
        <p:spPr>
          <a:xfrm>
            <a:off x="454899" y="452608"/>
            <a:ext cx="3653633" cy="782467"/>
          </a:xfrm>
        </p:spPr>
        <p:txBody>
          <a:bodyPr/>
          <a:lstStyle>
            <a:lvl1pPr>
              <a:lnSpc>
                <a:spcPct val="90000"/>
              </a:lnSpc>
              <a:defRPr/>
            </a:lvl1pPr>
          </a:lstStyle>
          <a:p>
            <a:r>
              <a:rPr lang="nl-NL"/>
              <a:t>Klik om stijl te bewerken</a:t>
            </a:r>
            <a:endParaRPr lang="nl-NL" dirty="0"/>
          </a:p>
        </p:txBody>
      </p:sp>
      <p:sp>
        <p:nvSpPr>
          <p:cNvPr id="10" name="Tijdelijke aanduiding voor tekst 9">
            <a:extLst>
              <a:ext uri="{FF2B5EF4-FFF2-40B4-BE49-F238E27FC236}">
                <a16:creationId xmlns:a16="http://schemas.microsoft.com/office/drawing/2014/main" id="{15BF070F-36E8-EB4A-BC44-747226A0F8A7}"/>
              </a:ext>
            </a:extLst>
          </p:cNvPr>
          <p:cNvSpPr>
            <a:spLocks noGrp="1"/>
          </p:cNvSpPr>
          <p:nvPr>
            <p:ph type="body" sz="quarter" idx="13" hasCustomPrompt="1"/>
          </p:nvPr>
        </p:nvSpPr>
        <p:spPr>
          <a:xfrm>
            <a:off x="8689975" y="1685926"/>
            <a:ext cx="3054350" cy="4270374"/>
          </a:xfrm>
          <a:prstGeom prst="rect">
            <a:avLst/>
          </a:prstGeom>
        </p:spPr>
        <p:txBody>
          <a:bodyPr>
            <a:normAutofit/>
          </a:bodyPr>
          <a:lstStyle>
            <a:lvl1pPr>
              <a:lnSpc>
                <a:spcPct val="110000"/>
              </a:lnSpc>
              <a:spcBef>
                <a:spcPts val="0"/>
              </a:spcBef>
              <a:spcAft>
                <a:spcPts val="0"/>
              </a:spcAft>
              <a:defRPr sz="2400">
                <a:solidFill>
                  <a:schemeClr val="tx2"/>
                </a:solidFill>
              </a:defRPr>
            </a:lvl1pPr>
            <a:lvl2pPr marL="0" indent="0">
              <a:lnSpc>
                <a:spcPct val="110000"/>
              </a:lnSpc>
              <a:spcBef>
                <a:spcPts val="1500"/>
              </a:spcBef>
              <a:tabLst/>
              <a:defRPr sz="1800">
                <a:solidFill>
                  <a:schemeClr val="tx1"/>
                </a:solidFill>
              </a:defRPr>
            </a:lvl2pPr>
          </a:lstStyle>
          <a:p>
            <a:r>
              <a:rPr lang="nl-NL" dirty="0" err="1"/>
              <a:t>Title</a:t>
            </a:r>
            <a:endParaRPr lang="nl-NL" dirty="0"/>
          </a:p>
          <a:p>
            <a:pPr lvl="1"/>
            <a:r>
              <a:rPr lang="nl-NL" dirty="0"/>
              <a:t>Body</a:t>
            </a:r>
          </a:p>
        </p:txBody>
      </p:sp>
      <p:pic>
        <p:nvPicPr>
          <p:cNvPr id="18" name="Afbeelding 5">
            <a:extLst>
              <a:ext uri="{FF2B5EF4-FFF2-40B4-BE49-F238E27FC236}">
                <a16:creationId xmlns:a16="http://schemas.microsoft.com/office/drawing/2014/main" id="{6803C291-5BCE-2D4D-A894-F85A6B3EC3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3" name="Tekstvak 2">
            <a:extLst>
              <a:ext uri="{FF2B5EF4-FFF2-40B4-BE49-F238E27FC236}">
                <a16:creationId xmlns:a16="http://schemas.microsoft.com/office/drawing/2014/main" id="{F8012FC1-0E7E-9841-882C-A325E0E2022A}"/>
              </a:ext>
            </a:extLst>
          </p:cNvPr>
          <p:cNvSpPr txBox="1"/>
          <p:nvPr userDrawn="1"/>
        </p:nvSpPr>
        <p:spPr>
          <a:xfrm>
            <a:off x="3324314" y="6486258"/>
            <a:ext cx="0" cy="0"/>
          </a:xfrm>
          <a:prstGeom prst="rect">
            <a:avLst/>
          </a:prstGeom>
          <a:solidFill>
            <a:schemeClr val="bg1"/>
          </a:solidFill>
          <a:effectLst>
            <a:outerShdw blurRad="254000" dist="127000" dir="2700000" algn="ctr" rotWithShape="0">
              <a:schemeClr val="tx1">
                <a:alpha val="5000"/>
              </a:schemeClr>
            </a:outerShdw>
          </a:effectLst>
        </p:spPr>
        <p:txBody>
          <a:bodyPr wrap="none" lIns="360000" tIns="360000" rIns="360000" bIns="360000" rtlCol="0">
            <a:noAutofit/>
          </a:bodyPr>
          <a:lstStyle/>
          <a:p>
            <a:pPr algn="l"/>
            <a:endParaRPr lang="nl-NL" sz="2400">
              <a:solidFill>
                <a:srgbClr val="005CA9"/>
              </a:solidFill>
            </a:endParaRPr>
          </a:p>
        </p:txBody>
      </p:sp>
      <p:sp>
        <p:nvSpPr>
          <p:cNvPr id="6" name="Footer Placeholder 5">
            <a:extLst>
              <a:ext uri="{FF2B5EF4-FFF2-40B4-BE49-F238E27FC236}">
                <a16:creationId xmlns:a16="http://schemas.microsoft.com/office/drawing/2014/main" id="{A268EB5B-88DF-44E8-9ACB-CE99AE035E2E}"/>
              </a:ext>
            </a:extLst>
          </p:cNvPr>
          <p:cNvSpPr>
            <a:spLocks noGrp="1"/>
          </p:cNvSpPr>
          <p:nvPr>
            <p:ph type="ftr" sz="quarter" idx="15"/>
          </p:nvPr>
        </p:nvSpPr>
        <p:spPr/>
        <p:txBody>
          <a:bodyPr/>
          <a:lstStyle/>
          <a:p>
            <a:r>
              <a:rPr lang="en-GB"/>
              <a:t>Footer text - Faculty or Research Institute name</a:t>
            </a:r>
            <a:endParaRPr lang="nl-NL"/>
          </a:p>
        </p:txBody>
      </p:sp>
      <p:sp>
        <p:nvSpPr>
          <p:cNvPr id="7" name="Slide Number Placeholder 6">
            <a:extLst>
              <a:ext uri="{FF2B5EF4-FFF2-40B4-BE49-F238E27FC236}">
                <a16:creationId xmlns:a16="http://schemas.microsoft.com/office/drawing/2014/main" id="{FF105514-3463-4886-8499-F5003FAC2D32}"/>
              </a:ext>
            </a:extLst>
          </p:cNvPr>
          <p:cNvSpPr>
            <a:spLocks noGrp="1"/>
          </p:cNvSpPr>
          <p:nvPr>
            <p:ph type="sldNum" sz="quarter" idx="16"/>
          </p:nvPr>
        </p:nvSpPr>
        <p:spPr/>
        <p:txBody>
          <a:bodyPr/>
          <a:lstStyle/>
          <a:p>
            <a:pPr algn="l"/>
            <a:fld id="{840C1E0B-154D-844F-9C3C-CB8827A7EAB0}" type="slidenum">
              <a:rPr lang="nl-NL" smtClean="0"/>
              <a:pPr algn="l"/>
              <a:t>‹nr.›</a:t>
            </a:fld>
            <a:r>
              <a:rPr lang="nl-NL"/>
              <a:t> </a:t>
            </a:r>
          </a:p>
        </p:txBody>
      </p:sp>
      <p:sp>
        <p:nvSpPr>
          <p:cNvPr id="9" name="TypeTextLevel" hidden="1">
            <a:extLst>
              <a:ext uri="{FF2B5EF4-FFF2-40B4-BE49-F238E27FC236}">
                <a16:creationId xmlns:a16="http://schemas.microsoft.com/office/drawing/2014/main" id="{35AB9CDD-1E28-436D-9C2F-A4BE95A9C2D1}"/>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Tree>
    <p:extLst>
      <p:ext uri="{BB962C8B-B14F-4D97-AF65-F5344CB8AC3E}">
        <p14:creationId xmlns:p14="http://schemas.microsoft.com/office/powerpoint/2010/main" val="2121342648"/>
      </p:ext>
    </p:extLst>
  </p:cSld>
  <p:clrMapOvr>
    <a:masterClrMapping/>
  </p:clrMapOvr>
  <p:extLst>
    <p:ext uri="{DCECCB84-F9BA-43D5-87BE-67443E8EF086}">
      <p15:sldGuideLst xmlns:p15="http://schemas.microsoft.com/office/powerpoint/2012/main">
        <p15:guide id="2" pos="5190" userDrawn="1">
          <p15:clr>
            <a:srgbClr val="FBAE40"/>
          </p15:clr>
        </p15:guide>
        <p15:guide id="4" pos="547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left - picture righ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383810-1B9D-A54C-B8B3-2DC1891D9517}"/>
              </a:ext>
            </a:extLst>
          </p:cNvPr>
          <p:cNvSpPr>
            <a:spLocks noGrp="1"/>
          </p:cNvSpPr>
          <p:nvPr>
            <p:ph type="title"/>
          </p:nvPr>
        </p:nvSpPr>
        <p:spPr>
          <a:xfrm>
            <a:off x="450850" y="452608"/>
            <a:ext cx="3653633" cy="782467"/>
          </a:xfrm>
        </p:spPr>
        <p:txBody>
          <a:bodyPr/>
          <a:lstStyle>
            <a:lvl1pPr>
              <a:lnSpc>
                <a:spcPct val="90000"/>
              </a:lnSpc>
              <a:defRPr/>
            </a:lvl1pPr>
          </a:lstStyle>
          <a:p>
            <a:r>
              <a:rPr lang="nl-NL"/>
              <a:t>Klik om stijl te bewerken</a:t>
            </a:r>
            <a:endParaRPr lang="nl-NL" dirty="0"/>
          </a:p>
        </p:txBody>
      </p:sp>
      <p:sp>
        <p:nvSpPr>
          <p:cNvPr id="10" name="Tijdelijke aanduiding voor tekst 9">
            <a:extLst>
              <a:ext uri="{FF2B5EF4-FFF2-40B4-BE49-F238E27FC236}">
                <a16:creationId xmlns:a16="http://schemas.microsoft.com/office/drawing/2014/main" id="{15BF070F-36E8-EB4A-BC44-747226A0F8A7}"/>
              </a:ext>
            </a:extLst>
          </p:cNvPr>
          <p:cNvSpPr>
            <a:spLocks noGrp="1"/>
          </p:cNvSpPr>
          <p:nvPr>
            <p:ph type="body" sz="quarter" idx="13" hasCustomPrompt="1"/>
          </p:nvPr>
        </p:nvSpPr>
        <p:spPr>
          <a:xfrm>
            <a:off x="1685926" y="1685925"/>
            <a:ext cx="3044824" cy="4270375"/>
          </a:xfrm>
          <a:prstGeom prst="rect">
            <a:avLst/>
          </a:prstGeom>
        </p:spPr>
        <p:txBody>
          <a:bodyPr>
            <a:normAutofit/>
          </a:bodyPr>
          <a:lstStyle>
            <a:lvl1pPr>
              <a:lnSpc>
                <a:spcPct val="90000"/>
              </a:lnSpc>
              <a:spcBef>
                <a:spcPts val="0"/>
              </a:spcBef>
              <a:spcAft>
                <a:spcPts val="0"/>
              </a:spcAft>
              <a:defRPr sz="2400">
                <a:solidFill>
                  <a:schemeClr val="tx2"/>
                </a:solidFill>
              </a:defRPr>
            </a:lvl1pPr>
            <a:lvl2pPr marL="0" indent="0">
              <a:lnSpc>
                <a:spcPct val="110000"/>
              </a:lnSpc>
              <a:spcBef>
                <a:spcPts val="1500"/>
              </a:spcBef>
              <a:tabLst/>
              <a:defRPr sz="1800">
                <a:solidFill>
                  <a:schemeClr val="tx1"/>
                </a:solidFill>
              </a:defRPr>
            </a:lvl2pPr>
          </a:lstStyle>
          <a:p>
            <a:r>
              <a:rPr lang="nl-NL" dirty="0" err="1"/>
              <a:t>Title</a:t>
            </a:r>
            <a:endParaRPr lang="nl-NL" dirty="0"/>
          </a:p>
          <a:p>
            <a:pPr lvl="1"/>
            <a:r>
              <a:rPr lang="nl-NL" dirty="0"/>
              <a:t>Body</a:t>
            </a:r>
          </a:p>
        </p:txBody>
      </p:sp>
      <p:pic>
        <p:nvPicPr>
          <p:cNvPr id="18" name="Afbeelding 5">
            <a:extLst>
              <a:ext uri="{FF2B5EF4-FFF2-40B4-BE49-F238E27FC236}">
                <a16:creationId xmlns:a16="http://schemas.microsoft.com/office/drawing/2014/main" id="{6803C291-5BCE-2D4D-A894-F85A6B3EC3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15" name="Tijdelijke aanduiding voor afbeelding 14">
            <a:extLst>
              <a:ext uri="{FF2B5EF4-FFF2-40B4-BE49-F238E27FC236}">
                <a16:creationId xmlns:a16="http://schemas.microsoft.com/office/drawing/2014/main" id="{B78DE520-A3FF-FA41-9A52-8ADC66B7B767}"/>
              </a:ext>
            </a:extLst>
          </p:cNvPr>
          <p:cNvSpPr>
            <a:spLocks noGrp="1"/>
          </p:cNvSpPr>
          <p:nvPr>
            <p:ph type="pic" sz="quarter" idx="14"/>
          </p:nvPr>
        </p:nvSpPr>
        <p:spPr>
          <a:xfrm>
            <a:off x="5181600" y="0"/>
            <a:ext cx="6562725" cy="5956300"/>
          </a:xfrm>
          <a:custGeom>
            <a:avLst/>
            <a:gdLst>
              <a:gd name="connsiteX0" fmla="*/ 0 w 6562725"/>
              <a:gd name="connsiteY0" fmla="*/ 0 h 5956300"/>
              <a:gd name="connsiteX1" fmla="*/ 6562725 w 6562725"/>
              <a:gd name="connsiteY1" fmla="*/ 0 h 5956300"/>
              <a:gd name="connsiteX2" fmla="*/ 6562725 w 6562725"/>
              <a:gd name="connsiteY2" fmla="*/ 5956300 h 5956300"/>
              <a:gd name="connsiteX3" fmla="*/ 0 w 6562725"/>
              <a:gd name="connsiteY3" fmla="*/ 5956300 h 5956300"/>
              <a:gd name="connsiteX4" fmla="*/ 0 w 6562725"/>
              <a:gd name="connsiteY4" fmla="*/ 1979922 h 5956300"/>
              <a:gd name="connsiteX5" fmla="*/ 141261 w 6562725"/>
              <a:gd name="connsiteY5" fmla="*/ 1838661 h 5956300"/>
              <a:gd name="connsiteX6" fmla="*/ 0 w 6562725"/>
              <a:gd name="connsiteY6" fmla="*/ 1697400 h 595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62725" h="5956300">
                <a:moveTo>
                  <a:pt x="0" y="0"/>
                </a:moveTo>
                <a:lnTo>
                  <a:pt x="6562725" y="0"/>
                </a:lnTo>
                <a:lnTo>
                  <a:pt x="6562725" y="5956300"/>
                </a:lnTo>
                <a:lnTo>
                  <a:pt x="0" y="5956300"/>
                </a:lnTo>
                <a:lnTo>
                  <a:pt x="0" y="1979922"/>
                </a:lnTo>
                <a:lnTo>
                  <a:pt x="141261" y="1838661"/>
                </a:lnTo>
                <a:lnTo>
                  <a:pt x="0" y="1697400"/>
                </a:lnTo>
                <a:close/>
              </a:path>
            </a:pathLst>
          </a:custGeom>
          <a:solidFill>
            <a:srgbClr val="D8D3D0"/>
          </a:solidFill>
        </p:spPr>
        <p:txBody>
          <a:bodyPr wrap="square">
            <a:noAutofit/>
          </a:bodyPr>
          <a:lstStyle/>
          <a:p>
            <a:r>
              <a:rPr lang="nl-NL"/>
              <a:t>Klik op het pictogram als u een afbeelding wilt toevoegen</a:t>
            </a:r>
          </a:p>
        </p:txBody>
      </p:sp>
      <p:sp>
        <p:nvSpPr>
          <p:cNvPr id="3" name="Tekstvak 2">
            <a:extLst>
              <a:ext uri="{FF2B5EF4-FFF2-40B4-BE49-F238E27FC236}">
                <a16:creationId xmlns:a16="http://schemas.microsoft.com/office/drawing/2014/main" id="{789DAC3E-F024-AC44-97AE-3E8B420650A3}"/>
              </a:ext>
            </a:extLst>
          </p:cNvPr>
          <p:cNvSpPr txBox="1"/>
          <p:nvPr userDrawn="1"/>
        </p:nvSpPr>
        <p:spPr>
          <a:xfrm>
            <a:off x="717847" y="6383708"/>
            <a:ext cx="0" cy="0"/>
          </a:xfrm>
          <a:prstGeom prst="rect">
            <a:avLst/>
          </a:prstGeom>
          <a:solidFill>
            <a:schemeClr val="bg1"/>
          </a:solidFill>
          <a:effectLst>
            <a:outerShdw blurRad="254000" dist="127000" dir="2700000" algn="ctr" rotWithShape="0">
              <a:schemeClr val="tx1">
                <a:alpha val="5000"/>
              </a:schemeClr>
            </a:outerShdw>
          </a:effectLst>
        </p:spPr>
        <p:txBody>
          <a:bodyPr wrap="none" lIns="360000" tIns="360000" rIns="360000" bIns="360000" rtlCol="0">
            <a:noAutofit/>
          </a:bodyPr>
          <a:lstStyle/>
          <a:p>
            <a:pPr algn="l"/>
            <a:endParaRPr lang="nl-NL" sz="2400">
              <a:solidFill>
                <a:srgbClr val="005CA9"/>
              </a:solidFill>
            </a:endParaRPr>
          </a:p>
        </p:txBody>
      </p:sp>
      <p:sp>
        <p:nvSpPr>
          <p:cNvPr id="4" name="Footer Placeholder 3">
            <a:extLst>
              <a:ext uri="{FF2B5EF4-FFF2-40B4-BE49-F238E27FC236}">
                <a16:creationId xmlns:a16="http://schemas.microsoft.com/office/drawing/2014/main" id="{7C817C8D-42D8-4AD9-AFEA-518E90B940E8}"/>
              </a:ext>
            </a:extLst>
          </p:cNvPr>
          <p:cNvSpPr>
            <a:spLocks noGrp="1"/>
          </p:cNvSpPr>
          <p:nvPr>
            <p:ph type="ftr" sz="quarter" idx="15"/>
          </p:nvPr>
        </p:nvSpPr>
        <p:spPr/>
        <p:txBody>
          <a:bodyPr/>
          <a:lstStyle/>
          <a:p>
            <a:r>
              <a:rPr lang="en-GB"/>
              <a:t>Footer text - Faculty or Research Institute name</a:t>
            </a:r>
            <a:endParaRPr lang="nl-NL"/>
          </a:p>
        </p:txBody>
      </p:sp>
      <p:sp>
        <p:nvSpPr>
          <p:cNvPr id="5" name="Slide Number Placeholder 4">
            <a:extLst>
              <a:ext uri="{FF2B5EF4-FFF2-40B4-BE49-F238E27FC236}">
                <a16:creationId xmlns:a16="http://schemas.microsoft.com/office/drawing/2014/main" id="{305B3B55-CC9A-40A5-9F7F-D83F3C2DD3AB}"/>
              </a:ext>
            </a:extLst>
          </p:cNvPr>
          <p:cNvSpPr>
            <a:spLocks noGrp="1"/>
          </p:cNvSpPr>
          <p:nvPr>
            <p:ph type="sldNum" sz="quarter" idx="16"/>
          </p:nvPr>
        </p:nvSpPr>
        <p:spPr/>
        <p:txBody>
          <a:bodyPr/>
          <a:lstStyle/>
          <a:p>
            <a:pPr algn="l"/>
            <a:fld id="{840C1E0B-154D-844F-9C3C-CB8827A7EAB0}" type="slidenum">
              <a:rPr lang="nl-NL" smtClean="0"/>
              <a:pPr algn="l"/>
              <a:t>‹nr.›</a:t>
            </a:fld>
            <a:r>
              <a:rPr lang="nl-NL"/>
              <a:t> </a:t>
            </a:r>
          </a:p>
        </p:txBody>
      </p:sp>
      <p:sp>
        <p:nvSpPr>
          <p:cNvPr id="9" name="TypeTextLevel" hidden="1">
            <a:extLst>
              <a:ext uri="{FF2B5EF4-FFF2-40B4-BE49-F238E27FC236}">
                <a16:creationId xmlns:a16="http://schemas.microsoft.com/office/drawing/2014/main" id="{0295FA58-33EA-4383-82B8-1D8CB2FC7541}"/>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Tree>
    <p:extLst>
      <p:ext uri="{BB962C8B-B14F-4D97-AF65-F5344CB8AC3E}">
        <p14:creationId xmlns:p14="http://schemas.microsoft.com/office/powerpoint/2010/main" val="3320460941"/>
      </p:ext>
    </p:extLst>
  </p:cSld>
  <p:clrMapOvr>
    <a:masterClrMapping/>
  </p:clrMapOvr>
  <p:extLst>
    <p:ext uri="{DCECCB84-F9BA-43D5-87BE-67443E8EF086}">
      <p15:sldGuideLst xmlns:p15="http://schemas.microsoft.com/office/powerpoint/2012/main">
        <p15:guide id="2" pos="2980" userDrawn="1">
          <p15:clr>
            <a:srgbClr val="FBAE40"/>
          </p15:clr>
        </p15:guide>
        <p15:guide id="3" pos="32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ultiple pictures, text right">
    <p:spTree>
      <p:nvGrpSpPr>
        <p:cNvPr id="1" name=""/>
        <p:cNvGrpSpPr/>
        <p:nvPr/>
      </p:nvGrpSpPr>
      <p:grpSpPr>
        <a:xfrm>
          <a:off x="0" y="0"/>
          <a:ext cx="0" cy="0"/>
          <a:chOff x="0" y="0"/>
          <a:chExt cx="0" cy="0"/>
        </a:xfrm>
      </p:grpSpPr>
      <p:sp>
        <p:nvSpPr>
          <p:cNvPr id="24" name="Titel 23">
            <a:extLst>
              <a:ext uri="{FF2B5EF4-FFF2-40B4-BE49-F238E27FC236}">
                <a16:creationId xmlns:a16="http://schemas.microsoft.com/office/drawing/2014/main" id="{216E04F8-3B97-084F-BBD4-7DD8B2DEDD00}"/>
              </a:ext>
            </a:extLst>
          </p:cNvPr>
          <p:cNvSpPr>
            <a:spLocks noGrp="1"/>
          </p:cNvSpPr>
          <p:nvPr>
            <p:ph type="title"/>
          </p:nvPr>
        </p:nvSpPr>
        <p:spPr>
          <a:xfrm>
            <a:off x="442841" y="447567"/>
            <a:ext cx="3653633" cy="782467"/>
          </a:xfrm>
        </p:spPr>
        <p:txBody>
          <a:bodyPr tIns="216000" bIns="216000"/>
          <a:lstStyle>
            <a:lvl1pPr>
              <a:lnSpc>
                <a:spcPct val="90000"/>
              </a:lnSpc>
              <a:defRPr sz="2500" b="0" i="0">
                <a:latin typeface="DINPro-Medium" pitchFamily="2" charset="0"/>
              </a:defRPr>
            </a:lvl1pPr>
          </a:lstStyle>
          <a:p>
            <a:r>
              <a:rPr lang="nl-NL"/>
              <a:t>Klik om stijl te bewerken</a:t>
            </a:r>
            <a:endParaRPr lang="nl-NL" dirty="0"/>
          </a:p>
        </p:txBody>
      </p:sp>
      <p:sp>
        <p:nvSpPr>
          <p:cNvPr id="4" name="Tijdelijke aanduiding voor afbeelding 3">
            <a:extLst>
              <a:ext uri="{FF2B5EF4-FFF2-40B4-BE49-F238E27FC236}">
                <a16:creationId xmlns:a16="http://schemas.microsoft.com/office/drawing/2014/main" id="{4A06D551-B311-5B4D-92FB-89DF3CF7449B}"/>
              </a:ext>
            </a:extLst>
          </p:cNvPr>
          <p:cNvSpPr>
            <a:spLocks noGrp="1"/>
          </p:cNvSpPr>
          <p:nvPr>
            <p:ph type="pic" sz="quarter" idx="10"/>
          </p:nvPr>
        </p:nvSpPr>
        <p:spPr>
          <a:xfrm>
            <a:off x="1685925" y="1685925"/>
            <a:ext cx="3206750" cy="4270374"/>
          </a:xfrm>
          <a:prstGeom prst="rect">
            <a:avLst/>
          </a:prstGeom>
          <a:solidFill>
            <a:srgbClr val="D8D3D0"/>
          </a:solidFill>
        </p:spPr>
        <p:txBody>
          <a:bodyPr lIns="450000" tIns="450000" rIns="450000" bIns="450000">
            <a:normAutofit/>
          </a:bodyPr>
          <a:lstStyle>
            <a:lvl1pPr algn="ctr">
              <a:defRPr sz="1400"/>
            </a:lvl1pPr>
          </a:lstStyle>
          <a:p>
            <a:r>
              <a:rPr lang="nl-NL"/>
              <a:t>Klik op het pictogram als u een afbeelding wilt toevoegen</a:t>
            </a:r>
          </a:p>
        </p:txBody>
      </p:sp>
      <p:sp>
        <p:nvSpPr>
          <p:cNvPr id="19" name="Tijdelijke aanduiding voor afbeelding 3">
            <a:extLst>
              <a:ext uri="{FF2B5EF4-FFF2-40B4-BE49-F238E27FC236}">
                <a16:creationId xmlns:a16="http://schemas.microsoft.com/office/drawing/2014/main" id="{346C9A3B-DFBB-164E-B921-12BD863F1730}"/>
              </a:ext>
            </a:extLst>
          </p:cNvPr>
          <p:cNvSpPr>
            <a:spLocks noGrp="1"/>
          </p:cNvSpPr>
          <p:nvPr>
            <p:ph type="pic" sz="quarter" idx="11"/>
          </p:nvPr>
        </p:nvSpPr>
        <p:spPr>
          <a:xfrm>
            <a:off x="5041900" y="1685924"/>
            <a:ext cx="3206750" cy="2047875"/>
          </a:xfrm>
          <a:prstGeom prst="rect">
            <a:avLst/>
          </a:prstGeom>
          <a:solidFill>
            <a:srgbClr val="D8D3D0"/>
          </a:solidFill>
        </p:spPr>
        <p:txBody>
          <a:bodyPr lIns="450000" tIns="450000" rIns="450000" bIns="450000">
            <a:normAutofit/>
          </a:bodyPr>
          <a:lstStyle>
            <a:lvl1pPr algn="ctr">
              <a:defRPr sz="1400"/>
            </a:lvl1pPr>
          </a:lstStyle>
          <a:p>
            <a:r>
              <a:rPr lang="nl-NL"/>
              <a:t>Klik op het pictogram als u een afbeelding wilt toevoegen</a:t>
            </a:r>
          </a:p>
        </p:txBody>
      </p:sp>
      <p:sp>
        <p:nvSpPr>
          <p:cNvPr id="21" name="Tijdelijke aanduiding voor afbeelding 3">
            <a:extLst>
              <a:ext uri="{FF2B5EF4-FFF2-40B4-BE49-F238E27FC236}">
                <a16:creationId xmlns:a16="http://schemas.microsoft.com/office/drawing/2014/main" id="{53C946AD-FCD5-1547-BC6F-0F87AAA1743F}"/>
              </a:ext>
            </a:extLst>
          </p:cNvPr>
          <p:cNvSpPr>
            <a:spLocks noGrp="1"/>
          </p:cNvSpPr>
          <p:nvPr>
            <p:ph type="pic" sz="quarter" idx="13"/>
          </p:nvPr>
        </p:nvSpPr>
        <p:spPr>
          <a:xfrm>
            <a:off x="5041900" y="3883025"/>
            <a:ext cx="3206750" cy="2074864"/>
          </a:xfrm>
          <a:prstGeom prst="rect">
            <a:avLst/>
          </a:prstGeom>
          <a:solidFill>
            <a:srgbClr val="D8D3D0"/>
          </a:solidFill>
        </p:spPr>
        <p:txBody>
          <a:bodyPr lIns="450000" tIns="450000" rIns="450000" bIns="450000">
            <a:normAutofit/>
          </a:bodyPr>
          <a:lstStyle>
            <a:lvl1pPr algn="ctr">
              <a:defRPr sz="1400"/>
            </a:lvl1pPr>
          </a:lstStyle>
          <a:p>
            <a:r>
              <a:rPr lang="nl-NL"/>
              <a:t>Klik op het pictogram als u een afbeelding wilt toevoegen</a:t>
            </a:r>
          </a:p>
        </p:txBody>
      </p:sp>
      <p:sp>
        <p:nvSpPr>
          <p:cNvPr id="22" name="Tijdelijke aanduiding voor tekst 9">
            <a:extLst>
              <a:ext uri="{FF2B5EF4-FFF2-40B4-BE49-F238E27FC236}">
                <a16:creationId xmlns:a16="http://schemas.microsoft.com/office/drawing/2014/main" id="{AC4D2E7B-A481-5040-8E7B-8A8AB40FEFE2}"/>
              </a:ext>
            </a:extLst>
          </p:cNvPr>
          <p:cNvSpPr>
            <a:spLocks noGrp="1"/>
          </p:cNvSpPr>
          <p:nvPr>
            <p:ph type="body" sz="quarter" idx="14" hasCustomPrompt="1"/>
          </p:nvPr>
        </p:nvSpPr>
        <p:spPr>
          <a:xfrm>
            <a:off x="8691561" y="1685925"/>
            <a:ext cx="3052764" cy="4270374"/>
          </a:xfrm>
          <a:prstGeom prst="rect">
            <a:avLst/>
          </a:prstGeom>
        </p:spPr>
        <p:txBody>
          <a:bodyPr>
            <a:normAutofit/>
          </a:bodyPr>
          <a:lstStyle>
            <a:lvl1pPr>
              <a:lnSpc>
                <a:spcPct val="90000"/>
              </a:lnSpc>
              <a:spcBef>
                <a:spcPts val="0"/>
              </a:spcBef>
              <a:spcAft>
                <a:spcPts val="0"/>
              </a:spcAft>
              <a:defRPr sz="2400" b="0" i="0">
                <a:solidFill>
                  <a:schemeClr val="tx2"/>
                </a:solidFill>
                <a:latin typeface="DINPro-Medium" pitchFamily="2" charset="0"/>
              </a:defRPr>
            </a:lvl1pPr>
            <a:lvl2pPr marL="0" indent="0">
              <a:lnSpc>
                <a:spcPct val="110000"/>
              </a:lnSpc>
              <a:spcBef>
                <a:spcPts val="1500"/>
              </a:spcBef>
              <a:tabLst/>
              <a:defRPr sz="1800" b="0" i="0">
                <a:solidFill>
                  <a:schemeClr val="tx1"/>
                </a:solidFill>
                <a:latin typeface="DINPro" pitchFamily="2" charset="0"/>
              </a:defRPr>
            </a:lvl2pPr>
          </a:lstStyle>
          <a:p>
            <a:r>
              <a:rPr lang="nl-NL" dirty="0" err="1"/>
              <a:t>Title</a:t>
            </a:r>
            <a:endParaRPr lang="nl-NL" dirty="0"/>
          </a:p>
          <a:p>
            <a:pPr lvl="1"/>
            <a:r>
              <a:rPr lang="nl-NL" dirty="0"/>
              <a:t>Body</a:t>
            </a:r>
          </a:p>
        </p:txBody>
      </p:sp>
      <p:sp>
        <p:nvSpPr>
          <p:cNvPr id="5" name="Tijdelijke aanduiding voor voettekst 4">
            <a:extLst>
              <a:ext uri="{FF2B5EF4-FFF2-40B4-BE49-F238E27FC236}">
                <a16:creationId xmlns:a16="http://schemas.microsoft.com/office/drawing/2014/main" id="{FDADBBBA-0594-BB4C-AE21-8F560B8ABA1C}"/>
              </a:ext>
            </a:extLst>
          </p:cNvPr>
          <p:cNvSpPr>
            <a:spLocks noGrp="1"/>
          </p:cNvSpPr>
          <p:nvPr>
            <p:ph type="ftr" sz="quarter" idx="15"/>
          </p:nvPr>
        </p:nvSpPr>
        <p:spPr/>
        <p:txBody>
          <a:bodyPr/>
          <a:lstStyle>
            <a:lvl1pPr>
              <a:defRPr/>
            </a:lvl1pPr>
          </a:lstStyle>
          <a:p>
            <a:r>
              <a:rPr lang="en-GB"/>
              <a:t>Footer text - Faculty or Research Institute name</a:t>
            </a:r>
            <a:endParaRPr lang="nl-NL"/>
          </a:p>
        </p:txBody>
      </p:sp>
      <p:sp>
        <p:nvSpPr>
          <p:cNvPr id="6" name="Tijdelijke aanduiding voor dianummer 5">
            <a:extLst>
              <a:ext uri="{FF2B5EF4-FFF2-40B4-BE49-F238E27FC236}">
                <a16:creationId xmlns:a16="http://schemas.microsoft.com/office/drawing/2014/main" id="{753D2EB5-540C-F841-B6AD-3FA82E56D6EF}"/>
              </a:ext>
            </a:extLst>
          </p:cNvPr>
          <p:cNvSpPr>
            <a:spLocks noGrp="1"/>
          </p:cNvSpPr>
          <p:nvPr>
            <p:ph type="sldNum" sz="quarter" idx="16"/>
          </p:nvPr>
        </p:nvSpPr>
        <p:spPr>
          <a:xfrm>
            <a:off x="442841" y="5958000"/>
            <a:ext cx="611259" cy="900000"/>
          </a:xfrm>
        </p:spPr>
        <p:txBody>
          <a:bodyPr/>
          <a:lstStyle/>
          <a:p>
            <a:pPr algn="l"/>
            <a:fld id="{840C1E0B-154D-844F-9C3C-CB8827A7EAB0}" type="slidenum">
              <a:rPr lang="nl-NL" smtClean="0"/>
              <a:pPr algn="l"/>
              <a:t>‹nr.›</a:t>
            </a:fld>
            <a:r>
              <a:rPr lang="nl-NL"/>
              <a:t> </a:t>
            </a:r>
          </a:p>
        </p:txBody>
      </p:sp>
      <p:pic>
        <p:nvPicPr>
          <p:cNvPr id="25" name="Afbeelding 5">
            <a:extLst>
              <a:ext uri="{FF2B5EF4-FFF2-40B4-BE49-F238E27FC236}">
                <a16:creationId xmlns:a16="http://schemas.microsoft.com/office/drawing/2014/main" id="{C94FE580-587B-0B4A-8115-C8DDC693912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10" name="TypeTextLevel" hidden="1">
            <a:extLst>
              <a:ext uri="{FF2B5EF4-FFF2-40B4-BE49-F238E27FC236}">
                <a16:creationId xmlns:a16="http://schemas.microsoft.com/office/drawing/2014/main" id="{9AAE0F5C-0FC6-41CC-825B-D7D64B7255A7}"/>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Tree>
    <p:extLst>
      <p:ext uri="{BB962C8B-B14F-4D97-AF65-F5344CB8AC3E}">
        <p14:creationId xmlns:p14="http://schemas.microsoft.com/office/powerpoint/2010/main" val="2155228760"/>
      </p:ext>
    </p:extLst>
  </p:cSld>
  <p:clrMapOvr>
    <a:masterClrMapping/>
  </p:clrMapOvr>
  <p:extLst>
    <p:ext uri="{DCECCB84-F9BA-43D5-87BE-67443E8EF086}">
      <p15:sldGuideLst xmlns:p15="http://schemas.microsoft.com/office/powerpoint/2012/main">
        <p15:guide id="1" orient="horz" pos="2260" userDrawn="1">
          <p15:clr>
            <a:srgbClr val="FBAE40"/>
          </p15:clr>
        </p15:guide>
        <p15:guide id="2" orient="horz" pos="2540" userDrawn="1">
          <p15:clr>
            <a:srgbClr val="FBAE40"/>
          </p15:clr>
        </p15:guide>
        <p15:guide id="4" pos="2989" userDrawn="1">
          <p15:clr>
            <a:srgbClr val="FBAE40"/>
          </p15:clr>
        </p15:guide>
        <p15:guide id="5" pos="3268" userDrawn="1">
          <p15:clr>
            <a:srgbClr val="FBAE40"/>
          </p15:clr>
        </p15:guide>
        <p15:guide id="6" pos="5196" userDrawn="1">
          <p15:clr>
            <a:srgbClr val="FBAE40"/>
          </p15:clr>
        </p15:guide>
        <p15:guide id="7" pos="5476" userDrawn="1">
          <p15:clr>
            <a:srgbClr val="FBAE40"/>
          </p15:clr>
        </p15:guide>
        <p15:guide id="9" pos="1062" userDrawn="1">
          <p15:clr>
            <a:srgbClr val="FBAE40"/>
          </p15:clr>
        </p15:guide>
        <p15:guide id="11" pos="3082" userDrawn="1">
          <p15:clr>
            <a:srgbClr val="FBAE40"/>
          </p15:clr>
        </p15:guide>
        <p15:guide id="12" pos="3176" userDrawn="1">
          <p15:clr>
            <a:srgbClr val="FBAE40"/>
          </p15:clr>
        </p15:guide>
        <p15:guide id="13" pos="3940" userDrawn="1">
          <p15:clr>
            <a:srgbClr val="FBAE40"/>
          </p15:clr>
        </p15:guide>
        <p15:guide id="14" orient="horz" pos="2160" userDrawn="1">
          <p15:clr>
            <a:srgbClr val="FBAE40"/>
          </p15:clr>
        </p15:guide>
        <p15:guide id="15" orient="horz" pos="2352" userDrawn="1">
          <p15:clr>
            <a:srgbClr val="FBAE40"/>
          </p15:clr>
        </p15:guide>
        <p15:guide id="16" orient="horz" pos="244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ultiple pictures, text left">
    <p:spTree>
      <p:nvGrpSpPr>
        <p:cNvPr id="1" name=""/>
        <p:cNvGrpSpPr/>
        <p:nvPr/>
      </p:nvGrpSpPr>
      <p:grpSpPr>
        <a:xfrm>
          <a:off x="0" y="0"/>
          <a:ext cx="0" cy="0"/>
          <a:chOff x="0" y="0"/>
          <a:chExt cx="0" cy="0"/>
        </a:xfrm>
      </p:grpSpPr>
      <p:sp>
        <p:nvSpPr>
          <p:cNvPr id="24" name="Titel 23">
            <a:extLst>
              <a:ext uri="{FF2B5EF4-FFF2-40B4-BE49-F238E27FC236}">
                <a16:creationId xmlns:a16="http://schemas.microsoft.com/office/drawing/2014/main" id="{216E04F8-3B97-084F-BBD4-7DD8B2DEDD00}"/>
              </a:ext>
            </a:extLst>
          </p:cNvPr>
          <p:cNvSpPr>
            <a:spLocks noGrp="1"/>
          </p:cNvSpPr>
          <p:nvPr>
            <p:ph type="title"/>
          </p:nvPr>
        </p:nvSpPr>
        <p:spPr>
          <a:xfrm>
            <a:off x="442841" y="447567"/>
            <a:ext cx="3653633" cy="782467"/>
          </a:xfrm>
        </p:spPr>
        <p:txBody>
          <a:bodyPr tIns="216000" bIns="216000"/>
          <a:lstStyle>
            <a:lvl1pPr>
              <a:lnSpc>
                <a:spcPct val="90000"/>
              </a:lnSpc>
              <a:defRPr sz="2500" b="0" i="0">
                <a:latin typeface="DINPro-Medium" pitchFamily="2" charset="0"/>
              </a:defRPr>
            </a:lvl1pPr>
          </a:lstStyle>
          <a:p>
            <a:r>
              <a:rPr lang="nl-NL"/>
              <a:t>Klik om stijl te bewerken</a:t>
            </a:r>
            <a:endParaRPr lang="nl-NL" dirty="0"/>
          </a:p>
        </p:txBody>
      </p:sp>
      <p:sp>
        <p:nvSpPr>
          <p:cNvPr id="4" name="Tijdelijke aanduiding voor afbeelding 3">
            <a:extLst>
              <a:ext uri="{FF2B5EF4-FFF2-40B4-BE49-F238E27FC236}">
                <a16:creationId xmlns:a16="http://schemas.microsoft.com/office/drawing/2014/main" id="{4A06D551-B311-5B4D-92FB-89DF3CF7449B}"/>
              </a:ext>
            </a:extLst>
          </p:cNvPr>
          <p:cNvSpPr>
            <a:spLocks noGrp="1"/>
          </p:cNvSpPr>
          <p:nvPr>
            <p:ph type="pic" sz="quarter" idx="10"/>
          </p:nvPr>
        </p:nvSpPr>
        <p:spPr>
          <a:xfrm>
            <a:off x="5187950" y="1685926"/>
            <a:ext cx="3206750" cy="4270374"/>
          </a:xfrm>
          <a:prstGeom prst="rect">
            <a:avLst/>
          </a:prstGeom>
          <a:solidFill>
            <a:srgbClr val="D8D3D0"/>
          </a:solidFill>
        </p:spPr>
        <p:txBody>
          <a:bodyPr lIns="450000" tIns="450000" rIns="450000" bIns="450000">
            <a:normAutofit/>
          </a:bodyPr>
          <a:lstStyle>
            <a:lvl1pPr algn="ctr">
              <a:defRPr sz="1400"/>
            </a:lvl1pPr>
          </a:lstStyle>
          <a:p>
            <a:r>
              <a:rPr lang="nl-NL"/>
              <a:t>Klik op het pictogram als u een afbeelding wilt toevoegen</a:t>
            </a:r>
          </a:p>
        </p:txBody>
      </p:sp>
      <p:sp>
        <p:nvSpPr>
          <p:cNvPr id="19" name="Tijdelijke aanduiding voor afbeelding 3">
            <a:extLst>
              <a:ext uri="{FF2B5EF4-FFF2-40B4-BE49-F238E27FC236}">
                <a16:creationId xmlns:a16="http://schemas.microsoft.com/office/drawing/2014/main" id="{346C9A3B-DFBB-164E-B921-12BD863F1730}"/>
              </a:ext>
            </a:extLst>
          </p:cNvPr>
          <p:cNvSpPr>
            <a:spLocks noGrp="1"/>
          </p:cNvSpPr>
          <p:nvPr>
            <p:ph type="pic" sz="quarter" idx="11"/>
          </p:nvPr>
        </p:nvSpPr>
        <p:spPr>
          <a:xfrm>
            <a:off x="8543925" y="1684335"/>
            <a:ext cx="3206750" cy="2047875"/>
          </a:xfrm>
          <a:prstGeom prst="rect">
            <a:avLst/>
          </a:prstGeom>
          <a:solidFill>
            <a:srgbClr val="D8D3D0"/>
          </a:solidFill>
        </p:spPr>
        <p:txBody>
          <a:bodyPr lIns="450000" tIns="450000" rIns="450000" bIns="450000">
            <a:normAutofit/>
          </a:bodyPr>
          <a:lstStyle>
            <a:lvl1pPr algn="ctr">
              <a:defRPr sz="1400"/>
            </a:lvl1pPr>
          </a:lstStyle>
          <a:p>
            <a:r>
              <a:rPr lang="nl-NL"/>
              <a:t>Klik op het pictogram als u een afbeelding wilt toevoegen</a:t>
            </a:r>
          </a:p>
        </p:txBody>
      </p:sp>
      <p:sp>
        <p:nvSpPr>
          <p:cNvPr id="21" name="Tijdelijke aanduiding voor afbeelding 3">
            <a:extLst>
              <a:ext uri="{FF2B5EF4-FFF2-40B4-BE49-F238E27FC236}">
                <a16:creationId xmlns:a16="http://schemas.microsoft.com/office/drawing/2014/main" id="{53C946AD-FCD5-1547-BC6F-0F87AAA1743F}"/>
              </a:ext>
            </a:extLst>
          </p:cNvPr>
          <p:cNvSpPr>
            <a:spLocks noGrp="1"/>
          </p:cNvSpPr>
          <p:nvPr>
            <p:ph type="pic" sz="quarter" idx="13"/>
          </p:nvPr>
        </p:nvSpPr>
        <p:spPr>
          <a:xfrm>
            <a:off x="8543925" y="3881436"/>
            <a:ext cx="3206750" cy="2074864"/>
          </a:xfrm>
          <a:prstGeom prst="rect">
            <a:avLst/>
          </a:prstGeom>
          <a:solidFill>
            <a:srgbClr val="D8D3D0"/>
          </a:solidFill>
        </p:spPr>
        <p:txBody>
          <a:bodyPr lIns="450000" tIns="450000" rIns="450000" bIns="450000">
            <a:normAutofit/>
          </a:bodyPr>
          <a:lstStyle>
            <a:lvl1pPr algn="ctr">
              <a:defRPr sz="1400"/>
            </a:lvl1pPr>
          </a:lstStyle>
          <a:p>
            <a:r>
              <a:rPr lang="nl-NL"/>
              <a:t>Klik op het pictogram als u een afbeelding wilt toevoegen</a:t>
            </a:r>
          </a:p>
        </p:txBody>
      </p:sp>
      <p:sp>
        <p:nvSpPr>
          <p:cNvPr id="22" name="Tijdelijke aanduiding voor tekst 9">
            <a:extLst>
              <a:ext uri="{FF2B5EF4-FFF2-40B4-BE49-F238E27FC236}">
                <a16:creationId xmlns:a16="http://schemas.microsoft.com/office/drawing/2014/main" id="{AC4D2E7B-A481-5040-8E7B-8A8AB40FEFE2}"/>
              </a:ext>
            </a:extLst>
          </p:cNvPr>
          <p:cNvSpPr>
            <a:spLocks noGrp="1"/>
          </p:cNvSpPr>
          <p:nvPr>
            <p:ph type="body" sz="quarter" idx="14" hasCustomPrompt="1"/>
          </p:nvPr>
        </p:nvSpPr>
        <p:spPr>
          <a:xfrm>
            <a:off x="1692274" y="1685926"/>
            <a:ext cx="3052764" cy="4270374"/>
          </a:xfrm>
          <a:prstGeom prst="rect">
            <a:avLst/>
          </a:prstGeom>
        </p:spPr>
        <p:txBody>
          <a:bodyPr>
            <a:normAutofit/>
          </a:bodyPr>
          <a:lstStyle>
            <a:lvl1pPr>
              <a:lnSpc>
                <a:spcPct val="90000"/>
              </a:lnSpc>
              <a:spcBef>
                <a:spcPts val="0"/>
              </a:spcBef>
              <a:spcAft>
                <a:spcPts val="0"/>
              </a:spcAft>
              <a:defRPr sz="2400" b="0" i="0">
                <a:solidFill>
                  <a:schemeClr val="tx2"/>
                </a:solidFill>
                <a:latin typeface="DINPro-Medium" pitchFamily="2" charset="0"/>
              </a:defRPr>
            </a:lvl1pPr>
            <a:lvl2pPr marL="0" indent="0">
              <a:lnSpc>
                <a:spcPct val="110000"/>
              </a:lnSpc>
              <a:spcBef>
                <a:spcPts val="1500"/>
              </a:spcBef>
              <a:tabLst/>
              <a:defRPr sz="1800" b="0" i="0">
                <a:solidFill>
                  <a:schemeClr val="tx1"/>
                </a:solidFill>
                <a:latin typeface="DINPro" pitchFamily="2" charset="0"/>
              </a:defRPr>
            </a:lvl2pPr>
          </a:lstStyle>
          <a:p>
            <a:r>
              <a:rPr lang="nl-NL" dirty="0" err="1"/>
              <a:t>Title</a:t>
            </a:r>
            <a:endParaRPr lang="nl-NL" dirty="0"/>
          </a:p>
          <a:p>
            <a:pPr lvl="1"/>
            <a:r>
              <a:rPr lang="nl-NL" dirty="0"/>
              <a:t>Body</a:t>
            </a:r>
          </a:p>
        </p:txBody>
      </p:sp>
      <p:sp>
        <p:nvSpPr>
          <p:cNvPr id="5" name="Tijdelijke aanduiding voor voettekst 4">
            <a:extLst>
              <a:ext uri="{FF2B5EF4-FFF2-40B4-BE49-F238E27FC236}">
                <a16:creationId xmlns:a16="http://schemas.microsoft.com/office/drawing/2014/main" id="{FDADBBBA-0594-BB4C-AE21-8F560B8ABA1C}"/>
              </a:ext>
            </a:extLst>
          </p:cNvPr>
          <p:cNvSpPr>
            <a:spLocks noGrp="1"/>
          </p:cNvSpPr>
          <p:nvPr>
            <p:ph type="ftr" sz="quarter" idx="15"/>
          </p:nvPr>
        </p:nvSpPr>
        <p:spPr/>
        <p:txBody>
          <a:bodyPr/>
          <a:lstStyle>
            <a:lvl1pPr>
              <a:defRPr/>
            </a:lvl1pPr>
          </a:lstStyle>
          <a:p>
            <a:r>
              <a:rPr lang="en-GB"/>
              <a:t>Footer text - Faculty or Research Institute name</a:t>
            </a:r>
            <a:endParaRPr lang="nl-NL"/>
          </a:p>
        </p:txBody>
      </p:sp>
      <p:sp>
        <p:nvSpPr>
          <p:cNvPr id="6" name="Tijdelijke aanduiding voor dianummer 5">
            <a:extLst>
              <a:ext uri="{FF2B5EF4-FFF2-40B4-BE49-F238E27FC236}">
                <a16:creationId xmlns:a16="http://schemas.microsoft.com/office/drawing/2014/main" id="{753D2EB5-540C-F841-B6AD-3FA82E56D6EF}"/>
              </a:ext>
            </a:extLst>
          </p:cNvPr>
          <p:cNvSpPr>
            <a:spLocks noGrp="1"/>
          </p:cNvSpPr>
          <p:nvPr>
            <p:ph type="sldNum" sz="quarter" idx="16"/>
          </p:nvPr>
        </p:nvSpPr>
        <p:spPr>
          <a:xfrm>
            <a:off x="442841" y="5958000"/>
            <a:ext cx="611259" cy="900000"/>
          </a:xfrm>
        </p:spPr>
        <p:txBody>
          <a:bodyPr/>
          <a:lstStyle/>
          <a:p>
            <a:pPr algn="l"/>
            <a:fld id="{840C1E0B-154D-844F-9C3C-CB8827A7EAB0}" type="slidenum">
              <a:rPr lang="nl-NL" smtClean="0"/>
              <a:pPr algn="l"/>
              <a:t>‹nr.›</a:t>
            </a:fld>
            <a:endParaRPr lang="nl-NL"/>
          </a:p>
        </p:txBody>
      </p:sp>
      <p:pic>
        <p:nvPicPr>
          <p:cNvPr id="25" name="Afbeelding 5">
            <a:extLst>
              <a:ext uri="{FF2B5EF4-FFF2-40B4-BE49-F238E27FC236}">
                <a16:creationId xmlns:a16="http://schemas.microsoft.com/office/drawing/2014/main" id="{C94FE580-587B-0B4A-8115-C8DDC693912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10" name="TypeTextLevel" hidden="1">
            <a:extLst>
              <a:ext uri="{FF2B5EF4-FFF2-40B4-BE49-F238E27FC236}">
                <a16:creationId xmlns:a16="http://schemas.microsoft.com/office/drawing/2014/main" id="{F9A5E08B-6F35-4EA2-85E2-7F7236DE3573}"/>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Tree>
    <p:extLst>
      <p:ext uri="{BB962C8B-B14F-4D97-AF65-F5344CB8AC3E}">
        <p14:creationId xmlns:p14="http://schemas.microsoft.com/office/powerpoint/2010/main" val="1618081480"/>
      </p:ext>
    </p:extLst>
  </p:cSld>
  <p:clrMapOvr>
    <a:masterClrMapping/>
  </p:clrMapOvr>
  <p:extLst>
    <p:ext uri="{DCECCB84-F9BA-43D5-87BE-67443E8EF086}">
      <p15:sldGuideLst xmlns:p15="http://schemas.microsoft.com/office/powerpoint/2012/main">
        <p15:guide id="1" orient="horz" pos="2260">
          <p15:clr>
            <a:srgbClr val="FBAE40"/>
          </p15:clr>
        </p15:guide>
        <p15:guide id="2" orient="horz" pos="2540">
          <p15:clr>
            <a:srgbClr val="FBAE40"/>
          </p15:clr>
        </p15:guide>
        <p15:guide id="4" pos="2989">
          <p15:clr>
            <a:srgbClr val="FBAE40"/>
          </p15:clr>
        </p15:guide>
        <p15:guide id="5" pos="3268">
          <p15:clr>
            <a:srgbClr val="FBAE40"/>
          </p15:clr>
        </p15:guide>
        <p15:guide id="6" pos="5196">
          <p15:clr>
            <a:srgbClr val="FBAE40"/>
          </p15:clr>
        </p15:guide>
        <p15:guide id="7" pos="5476">
          <p15:clr>
            <a:srgbClr val="FBAE40"/>
          </p15:clr>
        </p15:guide>
        <p15:guide id="9" pos="1062">
          <p15:clr>
            <a:srgbClr val="FBAE40"/>
          </p15:clr>
        </p15:guide>
        <p15:guide id="13" pos="5286" userDrawn="1">
          <p15:clr>
            <a:srgbClr val="FBAE40"/>
          </p15:clr>
        </p15:guide>
        <p15:guide id="14" orient="horz" pos="2160">
          <p15:clr>
            <a:srgbClr val="FBAE40"/>
          </p15:clr>
        </p15:guide>
        <p15:guide id="15" orient="horz" pos="2352">
          <p15:clr>
            <a:srgbClr val="FBAE40"/>
          </p15:clr>
        </p15:guide>
        <p15:guide id="16" orient="horz" pos="2446">
          <p15:clr>
            <a:srgbClr val="FBAE40"/>
          </p15:clr>
        </p15:guide>
        <p15:guide id="17" pos="538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s">
    <p:spTree>
      <p:nvGrpSpPr>
        <p:cNvPr id="1" name=""/>
        <p:cNvGrpSpPr/>
        <p:nvPr/>
      </p:nvGrpSpPr>
      <p:grpSpPr>
        <a:xfrm>
          <a:off x="0" y="0"/>
          <a:ext cx="0" cy="0"/>
          <a:chOff x="0" y="0"/>
          <a:chExt cx="0" cy="0"/>
        </a:xfrm>
      </p:grpSpPr>
      <p:sp>
        <p:nvSpPr>
          <p:cNvPr id="24" name="Titel 23">
            <a:extLst>
              <a:ext uri="{FF2B5EF4-FFF2-40B4-BE49-F238E27FC236}">
                <a16:creationId xmlns:a16="http://schemas.microsoft.com/office/drawing/2014/main" id="{216E04F8-3B97-084F-BBD4-7DD8B2DEDD00}"/>
              </a:ext>
            </a:extLst>
          </p:cNvPr>
          <p:cNvSpPr>
            <a:spLocks noGrp="1"/>
          </p:cNvSpPr>
          <p:nvPr>
            <p:ph type="title"/>
          </p:nvPr>
        </p:nvSpPr>
        <p:spPr>
          <a:xfrm>
            <a:off x="442841" y="447567"/>
            <a:ext cx="3653633" cy="782467"/>
          </a:xfrm>
        </p:spPr>
        <p:txBody>
          <a:bodyPr tIns="216000" bIns="216000"/>
          <a:lstStyle>
            <a:lvl1pPr>
              <a:lnSpc>
                <a:spcPct val="90000"/>
              </a:lnSpc>
              <a:defRPr sz="2500" b="0" i="0">
                <a:latin typeface="DINPro-Medium" pitchFamily="2" charset="0"/>
              </a:defRPr>
            </a:lvl1pPr>
          </a:lstStyle>
          <a:p>
            <a:r>
              <a:rPr lang="nl-NL"/>
              <a:t>Klik om stijl te bewerken</a:t>
            </a:r>
            <a:endParaRPr lang="nl-NL" dirty="0"/>
          </a:p>
        </p:txBody>
      </p:sp>
      <p:sp>
        <p:nvSpPr>
          <p:cNvPr id="22" name="Tijdelijke aanduiding voor tekst 9">
            <a:extLst>
              <a:ext uri="{FF2B5EF4-FFF2-40B4-BE49-F238E27FC236}">
                <a16:creationId xmlns:a16="http://schemas.microsoft.com/office/drawing/2014/main" id="{AC4D2E7B-A481-5040-8E7B-8A8AB40FEFE2}"/>
              </a:ext>
            </a:extLst>
          </p:cNvPr>
          <p:cNvSpPr>
            <a:spLocks noGrp="1"/>
          </p:cNvSpPr>
          <p:nvPr>
            <p:ph type="body" sz="quarter" idx="14" hasCustomPrompt="1"/>
          </p:nvPr>
        </p:nvSpPr>
        <p:spPr>
          <a:xfrm>
            <a:off x="8691561" y="1685925"/>
            <a:ext cx="3052764" cy="4270374"/>
          </a:xfrm>
          <a:prstGeom prst="rect">
            <a:avLst/>
          </a:prstGeom>
        </p:spPr>
        <p:txBody>
          <a:bodyPr>
            <a:normAutofit/>
          </a:bodyPr>
          <a:lstStyle>
            <a:lvl1pPr>
              <a:lnSpc>
                <a:spcPct val="90000"/>
              </a:lnSpc>
              <a:spcBef>
                <a:spcPts val="0"/>
              </a:spcBef>
              <a:spcAft>
                <a:spcPts val="0"/>
              </a:spcAft>
              <a:defRPr sz="2400" b="0" i="0">
                <a:solidFill>
                  <a:schemeClr val="tx2"/>
                </a:solidFill>
                <a:latin typeface="DINPro-Medium" pitchFamily="2" charset="0"/>
              </a:defRPr>
            </a:lvl1pPr>
            <a:lvl2pPr marL="0" indent="0">
              <a:lnSpc>
                <a:spcPct val="110000"/>
              </a:lnSpc>
              <a:spcBef>
                <a:spcPts val="1500"/>
              </a:spcBef>
              <a:tabLst/>
              <a:defRPr sz="1800" b="0" i="0">
                <a:solidFill>
                  <a:schemeClr val="tx1"/>
                </a:solidFill>
                <a:latin typeface="DINPro" pitchFamily="2" charset="0"/>
              </a:defRPr>
            </a:lvl2pPr>
          </a:lstStyle>
          <a:p>
            <a:r>
              <a:rPr lang="nl-NL" dirty="0" err="1"/>
              <a:t>Title</a:t>
            </a:r>
            <a:endParaRPr lang="nl-NL" dirty="0"/>
          </a:p>
          <a:p>
            <a:pPr lvl="1"/>
            <a:r>
              <a:rPr lang="nl-NL" dirty="0"/>
              <a:t>Body</a:t>
            </a:r>
          </a:p>
        </p:txBody>
      </p:sp>
      <p:sp>
        <p:nvSpPr>
          <p:cNvPr id="5" name="Tijdelijke aanduiding voor voettekst 4">
            <a:extLst>
              <a:ext uri="{FF2B5EF4-FFF2-40B4-BE49-F238E27FC236}">
                <a16:creationId xmlns:a16="http://schemas.microsoft.com/office/drawing/2014/main" id="{FDADBBBA-0594-BB4C-AE21-8F560B8ABA1C}"/>
              </a:ext>
            </a:extLst>
          </p:cNvPr>
          <p:cNvSpPr>
            <a:spLocks noGrp="1"/>
          </p:cNvSpPr>
          <p:nvPr>
            <p:ph type="ftr" sz="quarter" idx="15"/>
          </p:nvPr>
        </p:nvSpPr>
        <p:spPr/>
        <p:txBody>
          <a:bodyPr/>
          <a:lstStyle>
            <a:lvl1pPr>
              <a:defRPr/>
            </a:lvl1pPr>
          </a:lstStyle>
          <a:p>
            <a:r>
              <a:rPr lang="en-GB"/>
              <a:t>Footer text - Faculty or Research Institute name</a:t>
            </a:r>
            <a:endParaRPr lang="nl-NL"/>
          </a:p>
        </p:txBody>
      </p:sp>
      <p:sp>
        <p:nvSpPr>
          <p:cNvPr id="6" name="Tijdelijke aanduiding voor dianummer 5">
            <a:extLst>
              <a:ext uri="{FF2B5EF4-FFF2-40B4-BE49-F238E27FC236}">
                <a16:creationId xmlns:a16="http://schemas.microsoft.com/office/drawing/2014/main" id="{753D2EB5-540C-F841-B6AD-3FA82E56D6EF}"/>
              </a:ext>
            </a:extLst>
          </p:cNvPr>
          <p:cNvSpPr>
            <a:spLocks noGrp="1"/>
          </p:cNvSpPr>
          <p:nvPr>
            <p:ph type="sldNum" sz="quarter" idx="16"/>
          </p:nvPr>
        </p:nvSpPr>
        <p:spPr>
          <a:xfrm>
            <a:off x="442841" y="5958000"/>
            <a:ext cx="611259" cy="900000"/>
          </a:xfrm>
        </p:spPr>
        <p:txBody>
          <a:bodyPr/>
          <a:lstStyle/>
          <a:p>
            <a:pPr algn="l"/>
            <a:fld id="{840C1E0B-154D-844F-9C3C-CB8827A7EAB0}" type="slidenum">
              <a:rPr lang="nl-NL" smtClean="0"/>
              <a:pPr algn="l"/>
              <a:t>‹nr.›</a:t>
            </a:fld>
            <a:r>
              <a:rPr lang="nl-NL"/>
              <a:t> </a:t>
            </a:r>
          </a:p>
        </p:txBody>
      </p:sp>
      <p:pic>
        <p:nvPicPr>
          <p:cNvPr id="25" name="Afbeelding 5">
            <a:extLst>
              <a:ext uri="{FF2B5EF4-FFF2-40B4-BE49-F238E27FC236}">
                <a16:creationId xmlns:a16="http://schemas.microsoft.com/office/drawing/2014/main" id="{C94FE580-587B-0B4A-8115-C8DDC693912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61497"/>
          <a:stretch/>
        </p:blipFill>
        <p:spPr>
          <a:xfrm>
            <a:off x="10673802" y="6102174"/>
            <a:ext cx="1105257" cy="609600"/>
          </a:xfrm>
          <a:prstGeom prst="rect">
            <a:avLst/>
          </a:prstGeom>
        </p:spPr>
      </p:pic>
      <p:sp>
        <p:nvSpPr>
          <p:cNvPr id="7" name="TypeTextLevel" hidden="1">
            <a:extLst>
              <a:ext uri="{FF2B5EF4-FFF2-40B4-BE49-F238E27FC236}">
                <a16:creationId xmlns:a16="http://schemas.microsoft.com/office/drawing/2014/main" id="{810C2A13-CF92-47CC-8BB1-C1C4211AF7A8}"/>
              </a:ext>
            </a:extLst>
          </p:cNvPr>
          <p:cNvSpPr txBox="1"/>
          <p:nvPr userDrawn="1"/>
        </p:nvSpPr>
        <p:spPr>
          <a:xfrm>
            <a:off x="-1680864" y="188640"/>
            <a:ext cx="1680864" cy="215444"/>
          </a:xfrm>
          <a:prstGeom prst="rect">
            <a:avLst/>
          </a:prstGeom>
          <a:noFill/>
        </p:spPr>
        <p:txBody>
          <a:bodyPr wrap="square" rtlCol="0">
            <a:spAutoFit/>
          </a:bodyPr>
          <a:lstStyle/>
          <a:p>
            <a:r>
              <a:rPr lang="nl-NL" sz="800" err="1"/>
              <a:t>TextSlide</a:t>
            </a:r>
            <a:endParaRPr lang="nl-NL" sz="800"/>
          </a:p>
        </p:txBody>
      </p:sp>
    </p:spTree>
    <p:extLst>
      <p:ext uri="{BB962C8B-B14F-4D97-AF65-F5344CB8AC3E}">
        <p14:creationId xmlns:p14="http://schemas.microsoft.com/office/powerpoint/2010/main" val="3601263426"/>
      </p:ext>
    </p:extLst>
  </p:cSld>
  <p:clrMapOvr>
    <a:masterClrMapping/>
  </p:clrMapOvr>
  <p:extLst>
    <p:ext uri="{DCECCB84-F9BA-43D5-87BE-67443E8EF086}">
      <p15:sldGuideLst xmlns:p15="http://schemas.microsoft.com/office/powerpoint/2012/main">
        <p15:guide id="1" orient="horz" pos="2260">
          <p15:clr>
            <a:srgbClr val="FBAE40"/>
          </p15:clr>
        </p15:guide>
        <p15:guide id="2" orient="horz" pos="2540">
          <p15:clr>
            <a:srgbClr val="FBAE40"/>
          </p15:clr>
        </p15:guide>
        <p15:guide id="4" pos="2989">
          <p15:clr>
            <a:srgbClr val="FBAE40"/>
          </p15:clr>
        </p15:guide>
        <p15:guide id="5" pos="3268">
          <p15:clr>
            <a:srgbClr val="FBAE40"/>
          </p15:clr>
        </p15:guide>
        <p15:guide id="6" pos="5196">
          <p15:clr>
            <a:srgbClr val="FBAE40"/>
          </p15:clr>
        </p15:guide>
        <p15:guide id="7" pos="5476">
          <p15:clr>
            <a:srgbClr val="FBAE40"/>
          </p15:clr>
        </p15:guide>
        <p15:guide id="9" pos="1062">
          <p15:clr>
            <a:srgbClr val="FBAE40"/>
          </p15:clr>
        </p15:guide>
        <p15:guide id="11" pos="3082">
          <p15:clr>
            <a:srgbClr val="FBAE40"/>
          </p15:clr>
        </p15:guide>
        <p15:guide id="12" pos="3176">
          <p15:clr>
            <a:srgbClr val="FBAE40"/>
          </p15:clr>
        </p15:guide>
        <p15:guide id="13" pos="3940">
          <p15:clr>
            <a:srgbClr val="FBAE40"/>
          </p15:clr>
        </p15:guide>
        <p15:guide id="14" orient="horz" pos="2160">
          <p15:clr>
            <a:srgbClr val="FBAE40"/>
          </p15:clr>
        </p15:guide>
        <p15:guide id="15" orient="horz" pos="2352">
          <p15:clr>
            <a:srgbClr val="FBAE40"/>
          </p15:clr>
        </p15:guide>
        <p15:guide id="16" orient="horz" pos="244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left">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FE1CA300-B451-A048-8408-FA52BBBC47A5}"/>
              </a:ext>
            </a:extLst>
          </p:cNvPr>
          <p:cNvSpPr>
            <a:spLocks noGrp="1"/>
          </p:cNvSpPr>
          <p:nvPr>
            <p:ph type="pic" sz="quarter" idx="10"/>
          </p:nvPr>
        </p:nvSpPr>
        <p:spPr>
          <a:xfrm>
            <a:off x="0" y="0"/>
            <a:ext cx="12193588" cy="6858000"/>
          </a:xfrm>
          <a:prstGeom prst="rect">
            <a:avLst/>
          </a:prstGeom>
          <a:solidFill>
            <a:srgbClr val="0077B3"/>
          </a:solidFill>
          <a:ln>
            <a:noFill/>
          </a:ln>
        </p:spPr>
        <p:txBody>
          <a:bodyPr/>
          <a:lstStyle/>
          <a:p>
            <a:r>
              <a:rPr lang="nl-NL"/>
              <a:t>Klik op het pictogram als u een afbeelding wilt toevoegen</a:t>
            </a:r>
          </a:p>
        </p:txBody>
      </p:sp>
      <p:sp>
        <p:nvSpPr>
          <p:cNvPr id="10" name="Tijdelijke aanduiding voor tekst 9">
            <a:extLst>
              <a:ext uri="{FF2B5EF4-FFF2-40B4-BE49-F238E27FC236}">
                <a16:creationId xmlns:a16="http://schemas.microsoft.com/office/drawing/2014/main" id="{7D79DC2E-4F5A-E045-8370-A849FB985C59}"/>
              </a:ext>
            </a:extLst>
          </p:cNvPr>
          <p:cNvSpPr>
            <a:spLocks noGrp="1"/>
          </p:cNvSpPr>
          <p:nvPr>
            <p:ph type="body" sz="quarter" idx="11" hasCustomPrompt="1"/>
          </p:nvPr>
        </p:nvSpPr>
        <p:spPr>
          <a:xfrm>
            <a:off x="450849" y="450850"/>
            <a:ext cx="3611599" cy="1349917"/>
          </a:xfrm>
          <a:prstGeom prst="rect">
            <a:avLst/>
          </a:prstGeom>
          <a:blipFill dpi="0" rotWithShape="1">
            <a:blip r:embed="rId2"/>
            <a:srcRect/>
            <a:tile tx="0" ty="0" sx="100000" sy="100000" flip="none" algn="tr"/>
          </a:blipFill>
          <a:effectLst>
            <a:outerShdw blurRad="190500" dist="63500" dir="2700000" algn="tl" rotWithShape="0">
              <a:prstClr val="black">
                <a:alpha val="15000"/>
              </a:prstClr>
            </a:outerShdw>
          </a:effectLst>
        </p:spPr>
        <p:txBody>
          <a:bodyPr wrap="square" lIns="360000" tIns="270000" rIns="360000" bIns="270000" anchor="t" anchorCtr="0">
            <a:spAutoFit/>
          </a:bodyPr>
          <a:lstStyle>
            <a:lvl1pPr>
              <a:lnSpc>
                <a:spcPct val="90000"/>
              </a:lnSpc>
              <a:spcBef>
                <a:spcPts val="0"/>
              </a:spcBef>
              <a:spcAft>
                <a:spcPts val="0"/>
              </a:spcAft>
              <a:defRPr sz="2400">
                <a:solidFill>
                  <a:srgbClr val="005CA9"/>
                </a:solidFill>
              </a:defRPr>
            </a:lvl1pPr>
            <a:lvl2pPr marL="0" indent="0">
              <a:lnSpc>
                <a:spcPct val="110000"/>
              </a:lnSpc>
              <a:spcBef>
                <a:spcPts val="1500"/>
              </a:spcBef>
              <a:tabLst/>
              <a:defRPr sz="1800">
                <a:solidFill>
                  <a:schemeClr val="tx1"/>
                </a:solidFill>
              </a:defRPr>
            </a:lvl2pPr>
          </a:lstStyle>
          <a:p>
            <a:r>
              <a:rPr lang="nl-NL" dirty="0" err="1"/>
              <a:t>Title</a:t>
            </a:r>
            <a:endParaRPr lang="nl-NL" dirty="0"/>
          </a:p>
          <a:p>
            <a:pPr lvl="1"/>
            <a:r>
              <a:rPr lang="nl-NL" dirty="0"/>
              <a:t>Body</a:t>
            </a:r>
          </a:p>
        </p:txBody>
      </p:sp>
      <p:sp>
        <p:nvSpPr>
          <p:cNvPr id="4" name="TypeTextLevel" hidden="1">
            <a:extLst>
              <a:ext uri="{FF2B5EF4-FFF2-40B4-BE49-F238E27FC236}">
                <a16:creationId xmlns:a16="http://schemas.microsoft.com/office/drawing/2014/main" id="{36D40590-4D6C-4940-801D-F2770FBA85A1}"/>
              </a:ext>
            </a:extLst>
          </p:cNvPr>
          <p:cNvSpPr txBox="1"/>
          <p:nvPr userDrawn="1"/>
        </p:nvSpPr>
        <p:spPr>
          <a:xfrm>
            <a:off x="-1680864" y="188640"/>
            <a:ext cx="1680864" cy="215444"/>
          </a:xfrm>
          <a:prstGeom prst="rect">
            <a:avLst/>
          </a:prstGeom>
          <a:noFill/>
        </p:spPr>
        <p:txBody>
          <a:bodyPr wrap="square" rtlCol="0">
            <a:spAutoFit/>
          </a:bodyPr>
          <a:lstStyle/>
          <a:p>
            <a:r>
              <a:rPr lang="nl-NL" sz="800" err="1"/>
              <a:t>Caption</a:t>
            </a:r>
            <a:endParaRPr lang="nl-NL" sz="800"/>
          </a:p>
        </p:txBody>
      </p:sp>
    </p:spTree>
    <p:extLst>
      <p:ext uri="{BB962C8B-B14F-4D97-AF65-F5344CB8AC3E}">
        <p14:creationId xmlns:p14="http://schemas.microsoft.com/office/powerpoint/2010/main" val="3601741833"/>
      </p:ext>
    </p:extLst>
  </p:cSld>
  <p:clrMapOvr>
    <a:masterClrMapping/>
  </p:clrMapOvr>
  <p:extLst>
    <p:ext uri="{DCECCB84-F9BA-43D5-87BE-67443E8EF086}">
      <p15:sldGuideLst xmlns:p15="http://schemas.microsoft.com/office/powerpoint/2012/main">
        <p15:guide id="1" pos="3840">
          <p15:clr>
            <a:srgbClr val="FBAE40"/>
          </p15:clr>
        </p15:guide>
        <p15:guide id="2" pos="2466">
          <p15:clr>
            <a:srgbClr val="FBAE40"/>
          </p15:clr>
        </p15:guide>
        <p15:guide id="3" pos="2750">
          <p15:clr>
            <a:srgbClr val="FBAE40"/>
          </p15:clr>
        </p15:guide>
        <p15:guide id="4" pos="4934">
          <p15:clr>
            <a:srgbClr val="FBAE40"/>
          </p15:clr>
        </p15:guide>
        <p15:guide id="5" pos="521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27665E69-18C9-CF48-BFCD-B5F193A54EE1}"/>
              </a:ext>
            </a:extLst>
          </p:cNvPr>
          <p:cNvSpPr/>
          <p:nvPr userDrawn="1"/>
        </p:nvSpPr>
        <p:spPr>
          <a:xfrm flipH="1">
            <a:off x="-1" y="0"/>
            <a:ext cx="1235075" cy="6857999"/>
          </a:xfrm>
          <a:prstGeom prst="rect">
            <a:avLst/>
          </a:prstGeom>
          <a:solidFill>
            <a:srgbClr val="F2EF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Placeholder 1"/>
          <p:cNvSpPr>
            <a:spLocks noGrp="1"/>
          </p:cNvSpPr>
          <p:nvPr>
            <p:ph type="title"/>
          </p:nvPr>
        </p:nvSpPr>
        <p:spPr>
          <a:xfrm>
            <a:off x="450850" y="451166"/>
            <a:ext cx="3653633" cy="782467"/>
          </a:xfrm>
          <a:prstGeom prst="rect">
            <a:avLst/>
          </a:prstGeom>
          <a:solidFill>
            <a:srgbClr val="0077B3"/>
          </a:solidFill>
        </p:spPr>
        <p:txBody>
          <a:bodyPr vert="horz" wrap="none" lIns="251999" tIns="216000" rIns="216000" bIns="216000" rtlCol="0" anchor="ctr">
            <a:spAutoFit/>
          </a:bodyPr>
          <a:lstStyle/>
          <a:p>
            <a:r>
              <a:rPr lang="nl-NL" dirty="0"/>
              <a:t>Klik om stijl te bewerken</a:t>
            </a:r>
            <a:endParaRPr lang="en-US" dirty="0"/>
          </a:p>
        </p:txBody>
      </p:sp>
      <p:sp>
        <p:nvSpPr>
          <p:cNvPr id="6" name="Slide Number Placeholder 5"/>
          <p:cNvSpPr>
            <a:spLocks noGrp="1"/>
          </p:cNvSpPr>
          <p:nvPr>
            <p:ph type="sldNum" sz="quarter" idx="4"/>
          </p:nvPr>
        </p:nvSpPr>
        <p:spPr>
          <a:xfrm>
            <a:off x="450849" y="5958000"/>
            <a:ext cx="784225" cy="900000"/>
          </a:xfrm>
          <a:prstGeom prst="rect">
            <a:avLst/>
          </a:prstGeom>
        </p:spPr>
        <p:txBody>
          <a:bodyPr vert="horz" lIns="0" tIns="0" rIns="0" bIns="0" rtlCol="0" anchor="ctr"/>
          <a:lstStyle>
            <a:lvl1pPr algn="r">
              <a:defRPr sz="1050" b="0" i="0">
                <a:solidFill>
                  <a:srgbClr val="7F7F7F"/>
                </a:solidFill>
                <a:latin typeface="DINPro" pitchFamily="2" charset="0"/>
              </a:defRPr>
            </a:lvl1pPr>
          </a:lstStyle>
          <a:p>
            <a:pPr algn="l"/>
            <a:fld id="{840C1E0B-154D-844F-9C3C-CB8827A7EAB0}" type="slidenum">
              <a:rPr lang="nl-NL" smtClean="0"/>
              <a:pPr algn="l"/>
              <a:t>‹nr.›</a:t>
            </a:fld>
            <a:r>
              <a:rPr lang="nl-NL"/>
              <a:t> </a:t>
            </a:r>
          </a:p>
        </p:txBody>
      </p:sp>
      <p:sp>
        <p:nvSpPr>
          <p:cNvPr id="9" name="Tijdelijke aanduiding voor voettekst 8">
            <a:extLst>
              <a:ext uri="{FF2B5EF4-FFF2-40B4-BE49-F238E27FC236}">
                <a16:creationId xmlns:a16="http://schemas.microsoft.com/office/drawing/2014/main" id="{90943D11-E52B-384D-9FC1-2B4069AF57E7}"/>
              </a:ext>
            </a:extLst>
          </p:cNvPr>
          <p:cNvSpPr>
            <a:spLocks noGrp="1"/>
          </p:cNvSpPr>
          <p:nvPr>
            <p:ph type="ftr" sz="quarter" idx="3"/>
          </p:nvPr>
        </p:nvSpPr>
        <p:spPr>
          <a:xfrm>
            <a:off x="1685924" y="5957999"/>
            <a:ext cx="6925796" cy="900001"/>
          </a:xfrm>
          <a:prstGeom prst="rect">
            <a:avLst/>
          </a:prstGeom>
        </p:spPr>
        <p:txBody>
          <a:bodyPr vert="horz" lIns="0" tIns="0" rIns="0" bIns="0" rtlCol="0" anchor="ctr"/>
          <a:lstStyle>
            <a:lvl1pPr algn="l">
              <a:defRPr sz="1050" b="0" i="0">
                <a:solidFill>
                  <a:srgbClr val="7F7F7F"/>
                </a:solidFill>
                <a:latin typeface="DINPro" pitchFamily="2" charset="0"/>
              </a:defRPr>
            </a:lvl1pPr>
          </a:lstStyle>
          <a:p>
            <a:r>
              <a:rPr lang="en-GB"/>
              <a:t>Footer text - Faculty or Research Institute name</a:t>
            </a:r>
            <a:endParaRPr lang="nl-NL"/>
          </a:p>
        </p:txBody>
      </p:sp>
      <p:sp>
        <p:nvSpPr>
          <p:cNvPr id="8" name="Text Placeholder 7">
            <a:extLst>
              <a:ext uri="{FF2B5EF4-FFF2-40B4-BE49-F238E27FC236}">
                <a16:creationId xmlns:a16="http://schemas.microsoft.com/office/drawing/2014/main" id="{616ED97E-E821-4DC0-8C69-9551871955F0}"/>
              </a:ext>
            </a:extLst>
          </p:cNvPr>
          <p:cNvSpPr>
            <a:spLocks noGrp="1"/>
          </p:cNvSpPr>
          <p:nvPr>
            <p:ph type="body" idx="1"/>
          </p:nvPr>
        </p:nvSpPr>
        <p:spPr>
          <a:xfrm>
            <a:off x="1684366" y="1684373"/>
            <a:ext cx="10058373" cy="4273628"/>
          </a:xfrm>
          <a:prstGeom prst="rect">
            <a:avLst/>
          </a:prstGeom>
        </p:spPr>
        <p:txBody>
          <a:bodyPr vert="horz" lIns="0" tIns="0" rIns="0" bIns="0" rtlCol="0">
            <a:noAutofit/>
          </a:bodyPr>
          <a:lstStyle/>
          <a:p>
            <a:pPr lvl="0"/>
            <a:r>
              <a:rPr lang="nl-NL"/>
              <a:t>Tekststijl van het model bewerken
Tweede niveau
Derde niveau
Vierde niveau
Vijfde niveau</a:t>
            </a:r>
            <a:endParaRPr lang="en-GB" dirty="0"/>
          </a:p>
        </p:txBody>
      </p:sp>
    </p:spTree>
    <p:extLst>
      <p:ext uri="{BB962C8B-B14F-4D97-AF65-F5344CB8AC3E}">
        <p14:creationId xmlns:p14="http://schemas.microsoft.com/office/powerpoint/2010/main" val="1952633024"/>
      </p:ext>
    </p:extLst>
  </p:cSld>
  <p:clrMap bg1="lt1" tx1="dk1" bg2="lt2" tx2="dk2" accent1="accent1" accent2="accent2" accent3="accent3" accent4="accent4" accent5="accent5" accent6="accent6" hlink="hlink" folHlink="folHlink"/>
  <p:sldLayoutIdLst>
    <p:sldLayoutId id="2147483888" r:id="rId1"/>
    <p:sldLayoutId id="2147483898" r:id="rId2"/>
    <p:sldLayoutId id="2147483874" r:id="rId3"/>
    <p:sldLayoutId id="2147483885" r:id="rId4"/>
    <p:sldLayoutId id="2147483890" r:id="rId5"/>
    <p:sldLayoutId id="2147483889" r:id="rId6"/>
    <p:sldLayoutId id="2147483896" r:id="rId7"/>
    <p:sldLayoutId id="2147483900" r:id="rId8"/>
    <p:sldLayoutId id="2147483893" r:id="rId9"/>
    <p:sldLayoutId id="2147483879" r:id="rId10"/>
    <p:sldLayoutId id="2147483883" r:id="rId11"/>
    <p:sldLayoutId id="2147483895" r:id="rId12"/>
    <p:sldLayoutId id="2147483892" r:id="rId13"/>
    <p:sldLayoutId id="2147483886" r:id="rId14"/>
    <p:sldLayoutId id="2147483899" r:id="rId15"/>
    <p:sldLayoutId id="2147483897" r:id="rId16"/>
    <p:sldLayoutId id="2147483906" r:id="rId17"/>
  </p:sldLayoutIdLst>
  <p:hf hdr="0" dt="0"/>
  <p:txStyles>
    <p:title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p:titleStyle>
    <p:bodyStyle>
      <a:lvl1pPr marL="0" indent="0" algn="l" defTabSz="685800" rtl="0" eaLnBrk="1" latinLnBrk="0" hangingPunct="1">
        <a:lnSpc>
          <a:spcPct val="110000"/>
        </a:lnSpc>
        <a:spcBef>
          <a:spcPts val="0"/>
        </a:spcBef>
        <a:spcAft>
          <a:spcPts val="0"/>
        </a:spcAft>
        <a:buFont typeface="Arial" panose="020B0604020202020204" pitchFamily="34" charset="0"/>
        <a:buNone/>
        <a:defRPr sz="2400" b="0" i="0" kern="1200">
          <a:solidFill>
            <a:schemeClr val="tx2"/>
          </a:solidFill>
          <a:latin typeface="DINPro-Medium" pitchFamily="2" charset="0"/>
          <a:ea typeface="+mn-ea"/>
          <a:cs typeface="+mn-cs"/>
        </a:defRPr>
      </a:lvl1pPr>
      <a:lvl2pPr marL="0" indent="0" algn="l" defTabSz="685800" rtl="0" eaLnBrk="1" latinLnBrk="0" hangingPunct="1">
        <a:lnSpc>
          <a:spcPct val="110000"/>
        </a:lnSpc>
        <a:spcBef>
          <a:spcPts val="0"/>
        </a:spcBef>
        <a:buFont typeface="Arial" panose="020B0604020202020204" pitchFamily="34" charset="0"/>
        <a:buNone/>
        <a:tabLst/>
        <a:defRPr sz="1800" b="0" i="0" kern="1200">
          <a:solidFill>
            <a:schemeClr val="tx1"/>
          </a:solidFill>
          <a:latin typeface="DINPro" pitchFamily="2" charset="0"/>
          <a:ea typeface="+mn-ea"/>
          <a:cs typeface="+mn-cs"/>
        </a:defRPr>
      </a:lvl2pPr>
      <a:lvl3pPr marL="450850" indent="-277813" algn="l" defTabSz="685800" rtl="0" eaLnBrk="1" latinLnBrk="0" hangingPunct="1">
        <a:lnSpc>
          <a:spcPct val="110000"/>
        </a:lnSpc>
        <a:spcBef>
          <a:spcPts val="0"/>
        </a:spcBef>
        <a:buFont typeface="Arial" panose="020B0604020202020204" pitchFamily="34" charset="0"/>
        <a:buChar char="•"/>
        <a:tabLst/>
        <a:defRPr sz="1800" b="0" i="0" kern="1200" baseline="0">
          <a:solidFill>
            <a:schemeClr val="tx1"/>
          </a:solidFill>
          <a:latin typeface="DINPro" pitchFamily="2" charset="0"/>
          <a:ea typeface="+mn-ea"/>
          <a:cs typeface="Calibri Light" panose="020F0302020204030204" pitchFamily="34" charset="0"/>
        </a:defRPr>
      </a:lvl3pPr>
      <a:lvl4pPr marL="625475" indent="-174625" algn="l" defTabSz="685800" rtl="0" eaLnBrk="1" latinLnBrk="0" hangingPunct="1">
        <a:lnSpc>
          <a:spcPct val="110000"/>
        </a:lnSpc>
        <a:spcBef>
          <a:spcPts val="0"/>
        </a:spcBef>
        <a:buFont typeface="Arial" panose="020B0604020202020204" pitchFamily="34" charset="0"/>
        <a:buChar char="•"/>
        <a:tabLst/>
        <a:defRPr lang="en-US" sz="1800" b="0" i="0" kern="1200" dirty="0">
          <a:solidFill>
            <a:schemeClr val="tx1"/>
          </a:solidFill>
          <a:latin typeface="DINPro" pitchFamily="2" charset="0"/>
          <a:ea typeface="+mn-ea"/>
          <a:cs typeface="+mn-cs"/>
        </a:defRPr>
      </a:lvl4pPr>
      <a:lvl5pPr marL="809625"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84" userDrawn="1">
          <p15:clr>
            <a:srgbClr val="F26B43"/>
          </p15:clr>
        </p15:guide>
        <p15:guide id="4" orient="horz" pos="778" userDrawn="1">
          <p15:clr>
            <a:srgbClr val="F26B43"/>
          </p15:clr>
        </p15:guide>
        <p15:guide id="10" pos="7398" userDrawn="1">
          <p15:clr>
            <a:srgbClr val="F26B43"/>
          </p15:clr>
        </p15:guide>
        <p15:guide id="11" orient="horz" pos="3752" userDrawn="1">
          <p15:clr>
            <a:srgbClr val="F26B43"/>
          </p15:clr>
        </p15:guide>
        <p15:guide id="12" orient="horz" pos="4036" userDrawn="1">
          <p15:clr>
            <a:srgbClr val="F26B43"/>
          </p15:clr>
        </p15:guide>
        <p15:guide id="13" pos="284" userDrawn="1">
          <p15:clr>
            <a:srgbClr val="F26B43"/>
          </p15:clr>
        </p15:guide>
        <p15:guide id="15" orient="horz" pos="10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vu.nl/en/employee/annual-consultation/the-annual-consultation-for-employees" TargetMode="External"/><Relationship Id="rId2" Type="http://schemas.microsoft.com/office/2018/10/relationships/comments" Target="../comments/modernComment_358_FAE84683.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vu.nl/nl/medewerker/jaargesprek/academische-loopbaanpaden"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vunl.sharepoint.com/:b:/s/HRM-CMT-ErkennenWaarderenVUAmsterdam/EUBEzrrzpg9ApuafYUDMZDwBpRkK7eZ6kPPKXLDCN6qUCA?e=KPcedc" TargetMode="External"/><Relationship Id="rId2" Type="http://schemas.openxmlformats.org/officeDocument/2006/relationships/hyperlink" Target="https://assets-us-01.kc-usercontent.com/d8b6f1f5-816c-005b-1dc1-e363dd7ce9a5/de3480c3-3962-4a3e-a934-b61fe6deb90e/Academic%20Careerpath%202023%20VU_EN.pdf" TargetMode="External"/><Relationship Id="rId1" Type="http://schemas.openxmlformats.org/officeDocument/2006/relationships/slideLayout" Target="../slideLayouts/slideLayout3.xml"/><Relationship Id="rId4" Type="http://schemas.openxmlformats.org/officeDocument/2006/relationships/hyperlink" Target="https://vu.nl/en/employee/annual-consultation/the-annual-consultation-for-employee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mailto:erkennenenwaarderen@vu.nl" TargetMode="External"/><Relationship Id="rId2" Type="http://schemas.microsoft.com/office/2018/10/relationships/comments" Target="../comments/modernComment_36D_3D06D492.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vu.nl/en/employee/research-support/creating-impact" TargetMode="External"/><Relationship Id="rId7" Type="http://schemas.openxmlformats.org/officeDocument/2006/relationships/hyperlink" Target="https://vu.nl/en/employee/leadership/management-framework" TargetMode="External"/><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hyperlink" Target="https://vu.nl/en/employee/learning-and-development" TargetMode="External"/><Relationship Id="rId5" Type="http://schemas.openxmlformats.org/officeDocument/2006/relationships/hyperlink" Target="https://www.ctl-vu.nl/en/" TargetMode="External"/><Relationship Id="rId4" Type="http://schemas.openxmlformats.org/officeDocument/2006/relationships/hyperlink" Target="https://vu.nl/en/employee/learning-and-development/personal-development-vu-employees"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s://vunl.sharepoint.com/:b:/s/HRM-CMT-ErkennenWaarderenVUAmsterdam/EUBEzrrzpg9ApuafYUDMZDwBpRkK7eZ6kPPKXLDCN6qUCA?e=KPcedc"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E3165D11-B96A-0DB5-88BB-D03684752CED}"/>
              </a:ext>
            </a:extLst>
          </p:cNvPr>
          <p:cNvSpPr>
            <a:spLocks noGrp="1"/>
          </p:cNvSpPr>
          <p:nvPr>
            <p:ph type="body" sz="quarter" idx="20"/>
          </p:nvPr>
        </p:nvSpPr>
        <p:spPr>
          <a:xfrm>
            <a:off x="3421857" y="455857"/>
            <a:ext cx="2902743" cy="784225"/>
          </a:xfrm>
        </p:spPr>
        <p:txBody>
          <a:bodyPr/>
          <a:lstStyle/>
          <a:p>
            <a:pPr algn="l" rtl="0"/>
            <a:r>
              <a:rPr lang="en-gb" b="0" i="0" u="none" baseline="0"/>
              <a:t>Recognition &amp; Rewards</a:t>
            </a:r>
            <a:endParaRPr lang="en-gb" dirty="0"/>
          </a:p>
        </p:txBody>
      </p:sp>
      <p:pic>
        <p:nvPicPr>
          <p:cNvPr id="4" name="Tijdelijke aanduiding voor afbeelding 5">
            <a:extLst>
              <a:ext uri="{FF2B5EF4-FFF2-40B4-BE49-F238E27FC236}">
                <a16:creationId xmlns:a16="http://schemas.microsoft.com/office/drawing/2014/main" id="{26E17900-5F0A-D458-3FFF-9A0C656C8E1C}"/>
              </a:ext>
            </a:extLst>
          </p:cNvPr>
          <p:cNvPicPr>
            <a:picLocks noGrp="1" noChangeAspect="1"/>
          </p:cNvPicPr>
          <p:nvPr>
            <p:ph type="pic" sz="quarter" idx="19"/>
          </p:nvPr>
        </p:nvPicPr>
        <p:blipFill rotWithShape="1">
          <a:blip r:embed="rId3"/>
          <a:srcRect l="5812" t="-4943" r="5182" b="-4606"/>
          <a:stretch/>
        </p:blipFill>
        <p:spPr>
          <a:xfrm>
            <a:off x="6322576" y="1685925"/>
            <a:ext cx="5421749" cy="4719600"/>
          </a:xfrm>
          <a:solidFill>
            <a:schemeClr val="bg2">
              <a:lumMod val="95000"/>
            </a:schemeClr>
          </a:solidFill>
        </p:spPr>
      </p:pic>
      <p:sp>
        <p:nvSpPr>
          <p:cNvPr id="7" name="Tijdelijke aanduiding voor tekst 18">
            <a:extLst>
              <a:ext uri="{FF2B5EF4-FFF2-40B4-BE49-F238E27FC236}">
                <a16:creationId xmlns:a16="http://schemas.microsoft.com/office/drawing/2014/main" id="{52ED9780-A4EF-E7E8-494A-8FD2C4E0B229}"/>
              </a:ext>
            </a:extLst>
          </p:cNvPr>
          <p:cNvSpPr txBox="1">
            <a:spLocks/>
          </p:cNvSpPr>
          <p:nvPr/>
        </p:nvSpPr>
        <p:spPr>
          <a:xfrm>
            <a:off x="900113" y="2136775"/>
            <a:ext cx="5196681" cy="1916241"/>
          </a:xfrm>
          <a:prstGeom prst="rect">
            <a:avLst/>
          </a:prstGeom>
        </p:spPr>
        <p:txBody>
          <a:bodyPr vert="horz" lIns="0" tIns="0" rIns="0" bIns="0" rtlCol="0">
            <a:noAutofit/>
          </a:bodyPr>
          <a:lstStyle>
            <a:lvl1pPr marL="0" indent="0" algn="l" defTabSz="685800" rtl="0" eaLnBrk="1" latinLnBrk="0" hangingPunct="1">
              <a:lnSpc>
                <a:spcPct val="90000"/>
              </a:lnSpc>
              <a:spcBef>
                <a:spcPts val="0"/>
              </a:spcBef>
              <a:spcAft>
                <a:spcPts val="0"/>
              </a:spcAft>
              <a:buFont typeface="Arial" panose="020B0604020202020204" pitchFamily="34" charset="0"/>
              <a:buNone/>
              <a:defRPr sz="3200" b="0" i="0" kern="1200">
                <a:solidFill>
                  <a:schemeClr val="bg2"/>
                </a:solidFill>
                <a:latin typeface="DINPro-Medium" pitchFamily="2" charset="0"/>
                <a:ea typeface="+mn-ea"/>
                <a:cs typeface="+mn-cs"/>
              </a:defRPr>
            </a:lvl1pPr>
            <a:lvl2pPr marL="0" indent="0" algn="l" defTabSz="685800" rtl="0" eaLnBrk="1" latinLnBrk="0" hangingPunct="1">
              <a:lnSpc>
                <a:spcPct val="110000"/>
              </a:lnSpc>
              <a:spcBef>
                <a:spcPts val="0"/>
              </a:spcBef>
              <a:buFont typeface="Arial" panose="020B0604020202020204" pitchFamily="34" charset="0"/>
              <a:buNone/>
              <a:tabLst/>
              <a:defRPr sz="2400" b="0" i="0" kern="1200">
                <a:solidFill>
                  <a:schemeClr val="bg2"/>
                </a:solidFill>
                <a:latin typeface="DINPro" pitchFamily="2" charset="0"/>
                <a:ea typeface="+mn-ea"/>
                <a:cs typeface="+mn-cs"/>
              </a:defRPr>
            </a:lvl2pPr>
            <a:lvl3pPr marL="450850" indent="-277813" algn="l" defTabSz="685800" rtl="0" eaLnBrk="1" latinLnBrk="0" hangingPunct="1">
              <a:lnSpc>
                <a:spcPct val="110000"/>
              </a:lnSpc>
              <a:spcBef>
                <a:spcPts val="0"/>
              </a:spcBef>
              <a:buFont typeface="Arial" panose="020B0604020202020204" pitchFamily="34" charset="0"/>
              <a:buChar char="•"/>
              <a:tabLst/>
              <a:defRPr sz="1800" b="0" i="0" kern="1200" baseline="0">
                <a:solidFill>
                  <a:schemeClr val="bg2"/>
                </a:solidFill>
                <a:latin typeface="DINPro" pitchFamily="2" charset="0"/>
                <a:ea typeface="+mn-ea"/>
                <a:cs typeface="Calibri Light" panose="020F0302020204030204" pitchFamily="34" charset="0"/>
              </a:defRPr>
            </a:lvl3pPr>
            <a:lvl4pPr marL="625475" indent="-174625" algn="l" defTabSz="685800" rtl="0" eaLnBrk="1" latinLnBrk="0" hangingPunct="1">
              <a:lnSpc>
                <a:spcPct val="110000"/>
              </a:lnSpc>
              <a:spcBef>
                <a:spcPts val="0"/>
              </a:spcBef>
              <a:buFont typeface="Arial" panose="020B0604020202020204" pitchFamily="34" charset="0"/>
              <a:buChar char="•"/>
              <a:tabLst/>
              <a:defRPr lang="en-gb" sz="1800" b="0" i="0" kern="1200" dirty="0">
                <a:solidFill>
                  <a:schemeClr val="tx1"/>
                </a:solidFill>
                <a:latin typeface="DINPro" pitchFamily="2" charset="0"/>
                <a:ea typeface="+mn-ea"/>
                <a:cs typeface="+mn-cs"/>
              </a:defRPr>
            </a:lvl4pPr>
            <a:lvl5pPr marL="809625"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rtl="0"/>
            <a:r>
              <a:rPr lang="en-gb" sz="4200" b="0" i="0" u="none" baseline="0"/>
              <a:t>Guide to academic career paths</a:t>
            </a:r>
            <a:endParaRPr lang="en-gb" dirty="0"/>
          </a:p>
        </p:txBody>
      </p:sp>
      <p:sp>
        <p:nvSpPr>
          <p:cNvPr id="2" name="Tijdelijke aanduiding voor tekst 18">
            <a:extLst>
              <a:ext uri="{FF2B5EF4-FFF2-40B4-BE49-F238E27FC236}">
                <a16:creationId xmlns:a16="http://schemas.microsoft.com/office/drawing/2014/main" id="{89D3C1AC-2DA2-E2F8-2354-55E47008B62A}"/>
              </a:ext>
            </a:extLst>
          </p:cNvPr>
          <p:cNvSpPr txBox="1">
            <a:spLocks/>
          </p:cNvSpPr>
          <p:nvPr/>
        </p:nvSpPr>
        <p:spPr>
          <a:xfrm>
            <a:off x="900113" y="4485902"/>
            <a:ext cx="4973637" cy="1916241"/>
          </a:xfrm>
          <a:prstGeom prst="rect">
            <a:avLst/>
          </a:prstGeom>
        </p:spPr>
        <p:txBody>
          <a:bodyPr vert="horz" lIns="0" tIns="0" rIns="0" bIns="0" rtlCol="0">
            <a:noAutofit/>
          </a:bodyPr>
          <a:lstStyle>
            <a:lvl1pPr marL="0" indent="0" algn="l" defTabSz="685800" rtl="0" eaLnBrk="1" latinLnBrk="0" hangingPunct="1">
              <a:lnSpc>
                <a:spcPct val="90000"/>
              </a:lnSpc>
              <a:spcBef>
                <a:spcPts val="0"/>
              </a:spcBef>
              <a:spcAft>
                <a:spcPts val="0"/>
              </a:spcAft>
              <a:buFont typeface="Arial" panose="020B0604020202020204" pitchFamily="34" charset="0"/>
              <a:buNone/>
              <a:defRPr sz="3200" b="0" i="0" kern="1200">
                <a:solidFill>
                  <a:schemeClr val="bg2"/>
                </a:solidFill>
                <a:latin typeface="DINPro-Medium" pitchFamily="2" charset="0"/>
                <a:ea typeface="+mn-ea"/>
                <a:cs typeface="+mn-cs"/>
              </a:defRPr>
            </a:lvl1pPr>
            <a:lvl2pPr marL="0" indent="0" algn="l" defTabSz="685800" rtl="0" eaLnBrk="1" latinLnBrk="0" hangingPunct="1">
              <a:lnSpc>
                <a:spcPct val="110000"/>
              </a:lnSpc>
              <a:spcBef>
                <a:spcPts val="0"/>
              </a:spcBef>
              <a:buFont typeface="Arial" panose="020B0604020202020204" pitchFamily="34" charset="0"/>
              <a:buNone/>
              <a:tabLst/>
              <a:defRPr sz="2400" b="0" i="0" kern="1200">
                <a:solidFill>
                  <a:schemeClr val="bg2"/>
                </a:solidFill>
                <a:latin typeface="DINPro" pitchFamily="2" charset="0"/>
                <a:ea typeface="+mn-ea"/>
                <a:cs typeface="+mn-cs"/>
              </a:defRPr>
            </a:lvl2pPr>
            <a:lvl3pPr marL="450850" indent="-277813" algn="l" defTabSz="685800" rtl="0" eaLnBrk="1" latinLnBrk="0" hangingPunct="1">
              <a:lnSpc>
                <a:spcPct val="110000"/>
              </a:lnSpc>
              <a:spcBef>
                <a:spcPts val="0"/>
              </a:spcBef>
              <a:buFont typeface="Arial" panose="020B0604020202020204" pitchFamily="34" charset="0"/>
              <a:buChar char="•"/>
              <a:tabLst/>
              <a:defRPr sz="1800" b="0" i="0" kern="1200" baseline="0">
                <a:solidFill>
                  <a:schemeClr val="bg2"/>
                </a:solidFill>
                <a:latin typeface="DINPro" pitchFamily="2" charset="0"/>
                <a:ea typeface="+mn-ea"/>
                <a:cs typeface="Calibri Light" panose="020F0302020204030204" pitchFamily="34" charset="0"/>
              </a:defRPr>
            </a:lvl3pPr>
            <a:lvl4pPr marL="625475" indent="-174625" algn="l" defTabSz="685800" rtl="0" eaLnBrk="1" latinLnBrk="0" hangingPunct="1">
              <a:lnSpc>
                <a:spcPct val="110000"/>
              </a:lnSpc>
              <a:spcBef>
                <a:spcPts val="0"/>
              </a:spcBef>
              <a:buFont typeface="Arial" panose="020B0604020202020204" pitchFamily="34" charset="0"/>
              <a:buChar char="•"/>
              <a:tabLst/>
              <a:defRPr lang="en-gb" sz="1800" b="0" i="0" kern="1200" dirty="0">
                <a:solidFill>
                  <a:schemeClr val="tx1"/>
                </a:solidFill>
                <a:latin typeface="DINPro" pitchFamily="2" charset="0"/>
                <a:ea typeface="+mn-ea"/>
                <a:cs typeface="+mn-cs"/>
              </a:defRPr>
            </a:lvl4pPr>
            <a:lvl5pPr marL="809625"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algn="l" rtl="0"/>
            <a:r>
              <a:rPr lang="en-gb" sz="2000" b="0" i="0" u="none" baseline="0"/>
              <a:t>For academics with an appointment as assistant professor, associate professor or full professor, and their managers</a:t>
            </a:r>
            <a:endParaRPr lang="en-gb" sz="2000" dirty="0"/>
          </a:p>
        </p:txBody>
      </p:sp>
    </p:spTree>
    <p:extLst>
      <p:ext uri="{BB962C8B-B14F-4D97-AF65-F5344CB8AC3E}">
        <p14:creationId xmlns:p14="http://schemas.microsoft.com/office/powerpoint/2010/main" val="2170026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377A6E-5C09-9403-4A4C-3941BC535CFA}"/>
              </a:ext>
            </a:extLst>
          </p:cNvPr>
          <p:cNvSpPr>
            <a:spLocks noGrp="1"/>
          </p:cNvSpPr>
          <p:nvPr>
            <p:ph type="title"/>
          </p:nvPr>
        </p:nvSpPr>
        <p:spPr>
          <a:xfrm>
            <a:off x="450849" y="451166"/>
            <a:ext cx="3306867" cy="782467"/>
          </a:xfrm>
          <a:solidFill>
            <a:srgbClr val="0077B3"/>
          </a:solidFill>
        </p:spPr>
        <p:txBody>
          <a:bodyPr/>
          <a:lstStyle/>
          <a:p>
            <a:pPr algn="l" rtl="0"/>
            <a:r>
              <a:rPr lang="en-gb" b="0" i="0" u="none" baseline="0" dirty="0"/>
              <a:t>Annual consultation</a:t>
            </a:r>
          </a:p>
        </p:txBody>
      </p:sp>
      <p:sp>
        <p:nvSpPr>
          <p:cNvPr id="5" name="Tijdelijke aanduiding voor dianummer 4">
            <a:extLst>
              <a:ext uri="{FF2B5EF4-FFF2-40B4-BE49-F238E27FC236}">
                <a16:creationId xmlns:a16="http://schemas.microsoft.com/office/drawing/2014/main" id="{AF9FF407-668D-C2D2-5CCB-0B0C7F301BEA}"/>
              </a:ext>
            </a:extLst>
          </p:cNvPr>
          <p:cNvSpPr>
            <a:spLocks noGrp="1"/>
          </p:cNvSpPr>
          <p:nvPr>
            <p:ph type="sldNum" sz="quarter" idx="15"/>
          </p:nvPr>
        </p:nvSpPr>
        <p:spPr/>
        <p:txBody>
          <a:bodyPr/>
          <a:lstStyle/>
          <a:p>
            <a:pPr algn="l" rtl="0"/>
            <a:fld id="{840C1E0B-154D-844F-9C3C-CB8827A7EAB0}" type="slidenum">
              <a:rPr/>
              <a:pPr algn="l"/>
              <a:t>10</a:t>
            </a:fld>
            <a:r>
              <a:rPr lang="en-gb" b="0" i="0" u="none" baseline="0"/>
              <a:t> </a:t>
            </a:r>
          </a:p>
        </p:txBody>
      </p:sp>
      <p:sp>
        <p:nvSpPr>
          <p:cNvPr id="16" name="Tekstvak 15">
            <a:extLst>
              <a:ext uri="{FF2B5EF4-FFF2-40B4-BE49-F238E27FC236}">
                <a16:creationId xmlns:a16="http://schemas.microsoft.com/office/drawing/2014/main" id="{717DF01E-33C8-18FB-CFEE-F0850C851AAE}"/>
              </a:ext>
            </a:extLst>
          </p:cNvPr>
          <p:cNvSpPr txBox="1"/>
          <p:nvPr/>
        </p:nvSpPr>
        <p:spPr>
          <a:xfrm>
            <a:off x="1685924" y="1685925"/>
            <a:ext cx="4218690" cy="2042559"/>
          </a:xfrm>
          <a:prstGeom prst="rect">
            <a:avLst/>
          </a:prstGeom>
          <a:noFill/>
          <a:effectLst>
            <a:outerShdw blurRad="254000" dist="127000" dir="2700000" algn="ctr" rotWithShape="0">
              <a:schemeClr val="tx1">
                <a:alpha val="5000"/>
              </a:schemeClr>
            </a:outerShdw>
          </a:effectLst>
        </p:spPr>
        <p:txBody>
          <a:bodyPr wrap="square" lIns="0" tIns="0" rIns="0" bIns="0" rtlCol="0">
            <a:noAutofit/>
          </a:bodyPr>
          <a:lstStyle/>
          <a:p>
            <a:pPr algn="l" rtl="0">
              <a:lnSpc>
                <a:spcPts val="1800"/>
              </a:lnSpc>
            </a:pPr>
            <a:r>
              <a:rPr lang="en-gb" sz="1400" b="0" i="0" u="none" kern="100" baseline="0" dirty="0">
                <a:solidFill>
                  <a:srgbClr val="000000"/>
                </a:solidFill>
                <a:effectLst/>
                <a:latin typeface="DINPro" pitchFamily="2" charset="0"/>
                <a:ea typeface="Calibri" panose="020F0502020204030204" pitchFamily="34" charset="0"/>
                <a:cs typeface="Times New Roman" panose="02020603050405020304" pitchFamily="18" charset="0"/>
              </a:rPr>
              <a:t>The </a:t>
            </a:r>
            <a:r>
              <a:rPr lang="en-gb" sz="1400" b="0" i="0" u="sng" kern="100" baseline="0" dirty="0">
                <a:solidFill>
                  <a:schemeClr val="bg1"/>
                </a:solidFill>
                <a:effectLst/>
                <a:latin typeface="DINPro" pitchFamily="2" charset="0"/>
                <a:ea typeface="Calibri" panose="020F0502020204030204" pitchFamily="34" charset="0"/>
                <a:cs typeface="Times New Roman" panose="02020603050405020304" pitchFamily="18" charset="0"/>
                <a:hlinkClick r:id="rId3"/>
              </a:rPr>
              <a:t>annual consultation</a:t>
            </a:r>
            <a:r>
              <a:rPr lang="en-gb" sz="1400" b="0" i="0" u="none" kern="100" baseline="0" dirty="0">
                <a:solidFill>
                  <a:srgbClr val="000000"/>
                </a:solidFill>
                <a:effectLst/>
                <a:latin typeface="DINPro" pitchFamily="2" charset="0"/>
                <a:ea typeface="Calibri" panose="020F0502020204030204" pitchFamily="34" charset="0"/>
                <a:cs typeface="Times New Roman" panose="02020603050405020304" pitchFamily="18" charset="0"/>
                <a:hlinkClick r:id="rId3"/>
              </a:rPr>
              <a:t> </a:t>
            </a:r>
            <a:r>
              <a:rPr lang="en-gb" sz="1400" b="0" i="0" u="none" kern="100" baseline="0" dirty="0">
                <a:solidFill>
                  <a:srgbClr val="000000"/>
                </a:solidFill>
                <a:effectLst/>
                <a:latin typeface="DINPro" pitchFamily="2" charset="0"/>
                <a:ea typeface="Calibri" panose="020F0502020204030204" pitchFamily="34" charset="0"/>
                <a:cs typeface="Times New Roman" panose="02020603050405020304" pitchFamily="18" charset="0"/>
              </a:rPr>
              <a:t>is a moment to look back and ahead and make agreements about the things you do and how you do them. The structure of the consultation is flexible, so you can shape it together based on joint responsibility. This enables you to discuss broader topics, such as collaboration and career planning. As of 2025, assistant professors, associate professors and full professors will additionally discuss their focus on a core domain. </a:t>
            </a:r>
          </a:p>
        </p:txBody>
      </p:sp>
      <p:sp>
        <p:nvSpPr>
          <p:cNvPr id="3" name="Tekstvak 2">
            <a:extLst>
              <a:ext uri="{FF2B5EF4-FFF2-40B4-BE49-F238E27FC236}">
                <a16:creationId xmlns:a16="http://schemas.microsoft.com/office/drawing/2014/main" id="{F0FC6FD0-F44D-FDBB-DD7F-5AD283A9FDFD}"/>
              </a:ext>
            </a:extLst>
          </p:cNvPr>
          <p:cNvSpPr txBox="1"/>
          <p:nvPr/>
        </p:nvSpPr>
        <p:spPr>
          <a:xfrm>
            <a:off x="1685925" y="4014496"/>
            <a:ext cx="4218690" cy="1408109"/>
          </a:xfrm>
          <a:prstGeom prst="rect">
            <a:avLst/>
          </a:prstGeom>
          <a:solidFill>
            <a:srgbClr val="DFF2FD"/>
          </a:solidFill>
          <a:effectLst/>
        </p:spPr>
        <p:txBody>
          <a:bodyPr wrap="square" lIns="144000" tIns="144000" rIns="72000" bIns="0" rtlCol="0">
            <a:noAutofit/>
          </a:bodyPr>
          <a:lstStyle/>
          <a:p>
            <a:pPr algn="l" rtl="0">
              <a:lnSpc>
                <a:spcPts val="1800"/>
              </a:lnSpc>
            </a:pPr>
            <a:r>
              <a:rPr lang="en-gb" sz="1400" b="0" i="0" u="none" kern="100" baseline="0">
                <a:solidFill>
                  <a:srgbClr val="0077B3"/>
                </a:solidFill>
                <a:effectLst/>
                <a:latin typeface="DINPro-Medium" pitchFamily="2" charset="0"/>
                <a:ea typeface="Calibri" panose="020F0502020204030204" pitchFamily="34" charset="0"/>
                <a:cs typeface="Times New Roman" panose="02020603050405020304" pitchFamily="18" charset="0"/>
              </a:rPr>
              <a:t>As a good consultation starts with good preparation, </a:t>
            </a:r>
            <a:r>
              <a:rPr lang="en-gb" sz="1400" b="0" i="0" u="sng" kern="100" baseline="0">
                <a:solidFill>
                  <a:srgbClr val="0077B3"/>
                </a:solidFill>
                <a:effectLst/>
                <a:highlight>
                  <a:srgbClr val="FFFF00"/>
                </a:highlight>
                <a:latin typeface="DINPro-Medium" pitchFamily="2" charset="0"/>
                <a:ea typeface="Calibri" panose="020F0502020204030204" pitchFamily="34" charset="0"/>
                <a:cs typeface="Times New Roman" panose="02020603050405020304" pitchFamily="18" charset="0"/>
                <a:hlinkClick r:id="rId4"/>
              </a:rPr>
              <a:t>here</a:t>
            </a:r>
            <a:r>
              <a:rPr lang="en-gb" sz="1400" b="0" i="0" u="none" kern="100" baseline="0">
                <a:solidFill>
                  <a:srgbClr val="0077B3"/>
                </a:solidFill>
                <a:effectLst/>
                <a:latin typeface="DINPro-Medium" pitchFamily="2" charset="0"/>
                <a:ea typeface="Calibri" panose="020F0502020204030204" pitchFamily="34" charset="0"/>
                <a:cs typeface="Times New Roman" panose="02020603050405020304" pitchFamily="18" charset="0"/>
              </a:rPr>
              <a:t> you will find an explanation of who does what, which tools are available and how you register the consultation in the annual consultation form</a:t>
            </a:r>
            <a:r>
              <a:rPr lang="en-gb" sz="1400" b="0" i="0" u="none" kern="100" baseline="0">
                <a:solidFill>
                  <a:srgbClr val="0077B3"/>
                </a:solidFill>
                <a:latin typeface="DINPro-Medium" pitchFamily="2" charset="0"/>
                <a:ea typeface="Calibri" panose="020F0502020204030204" pitchFamily="34" charset="0"/>
                <a:cs typeface="Times New Roman" panose="02020603050405020304" pitchFamily="18" charset="0"/>
              </a:rPr>
              <a:t>.</a:t>
            </a:r>
            <a:endParaRPr lang="en-gb" sz="1400" kern="100" dirty="0">
              <a:solidFill>
                <a:srgbClr val="0077B3"/>
              </a:solidFill>
              <a:effectLst/>
              <a:latin typeface="DINPro-Medium" pitchFamily="2" charset="0"/>
              <a:ea typeface="Calibri" panose="020F0502020204030204" pitchFamily="34" charset="0"/>
              <a:cs typeface="Times New Roman" panose="02020603050405020304" pitchFamily="18" charset="0"/>
            </a:endParaRPr>
          </a:p>
        </p:txBody>
      </p:sp>
      <p:pic>
        <p:nvPicPr>
          <p:cNvPr id="12" name="Afbeelding 11">
            <a:extLst>
              <a:ext uri="{FF2B5EF4-FFF2-40B4-BE49-F238E27FC236}">
                <a16:creationId xmlns:a16="http://schemas.microsoft.com/office/drawing/2014/main" id="{16ABF00A-02AE-BD79-3E18-56FFF38AE0D8}"/>
              </a:ext>
            </a:extLst>
          </p:cNvPr>
          <p:cNvPicPr>
            <a:picLocks noChangeAspect="1"/>
          </p:cNvPicPr>
          <p:nvPr/>
        </p:nvPicPr>
        <p:blipFill>
          <a:blip r:embed="rId5"/>
          <a:srcRect/>
          <a:stretch/>
        </p:blipFill>
        <p:spPr>
          <a:xfrm>
            <a:off x="7694356" y="1686567"/>
            <a:ext cx="2604976" cy="3684710"/>
          </a:xfrm>
          <a:prstGeom prst="rect">
            <a:avLst/>
          </a:prstGeom>
          <a:solidFill>
            <a:schemeClr val="bg2"/>
          </a:solidFill>
          <a:effectLst>
            <a:outerShdw blurRad="63500" dir="16080000" sx="102040" sy="102040" algn="ctr" rotWithShape="0">
              <a:prstClr val="black">
                <a:alpha val="16577"/>
              </a:prstClr>
            </a:outerShdw>
          </a:effectLst>
        </p:spPr>
      </p:pic>
      <p:pic>
        <p:nvPicPr>
          <p:cNvPr id="8" name="Afbeelding 7">
            <a:extLst>
              <a:ext uri="{FF2B5EF4-FFF2-40B4-BE49-F238E27FC236}">
                <a16:creationId xmlns:a16="http://schemas.microsoft.com/office/drawing/2014/main" id="{98E60219-5D8B-9DCF-853C-8BCCFD9FDA04}"/>
              </a:ext>
            </a:extLst>
          </p:cNvPr>
          <p:cNvPicPr>
            <a:picLocks noChangeAspect="1"/>
          </p:cNvPicPr>
          <p:nvPr/>
        </p:nvPicPr>
        <p:blipFill>
          <a:blip r:embed="rId6"/>
          <a:srcRect/>
          <a:stretch/>
        </p:blipFill>
        <p:spPr>
          <a:xfrm>
            <a:off x="6288975" y="3428999"/>
            <a:ext cx="2608074" cy="2608074"/>
          </a:xfrm>
          <a:prstGeom prst="rect">
            <a:avLst/>
          </a:prstGeom>
        </p:spPr>
      </p:pic>
      <p:sp>
        <p:nvSpPr>
          <p:cNvPr id="4" name="Titel 1">
            <a:extLst>
              <a:ext uri="{FF2B5EF4-FFF2-40B4-BE49-F238E27FC236}">
                <a16:creationId xmlns:a16="http://schemas.microsoft.com/office/drawing/2014/main" id="{6BB8FE8A-5584-7E6E-C380-7AC874C280C2}"/>
              </a:ext>
            </a:extLst>
          </p:cNvPr>
          <p:cNvSpPr txBox="1">
            <a:spLocks/>
          </p:cNvSpPr>
          <p:nvPr/>
        </p:nvSpPr>
        <p:spPr>
          <a:xfrm>
            <a:off x="1685925" y="6237217"/>
            <a:ext cx="473194" cy="380529"/>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Intro</a:t>
            </a:r>
          </a:p>
        </p:txBody>
      </p:sp>
      <p:sp>
        <p:nvSpPr>
          <p:cNvPr id="7" name="Titel 1">
            <a:extLst>
              <a:ext uri="{FF2B5EF4-FFF2-40B4-BE49-F238E27FC236}">
                <a16:creationId xmlns:a16="http://schemas.microsoft.com/office/drawing/2014/main" id="{1FC80E44-95CA-447A-8D10-A989B250260F}"/>
              </a:ext>
            </a:extLst>
          </p:cNvPr>
          <p:cNvSpPr txBox="1">
            <a:spLocks/>
          </p:cNvSpPr>
          <p:nvPr/>
        </p:nvSpPr>
        <p:spPr>
          <a:xfrm>
            <a:off x="2205756" y="6229481"/>
            <a:ext cx="601361"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Context</a:t>
            </a:r>
          </a:p>
        </p:txBody>
      </p:sp>
      <p:sp>
        <p:nvSpPr>
          <p:cNvPr id="9" name="Titel 1">
            <a:extLst>
              <a:ext uri="{FF2B5EF4-FFF2-40B4-BE49-F238E27FC236}">
                <a16:creationId xmlns:a16="http://schemas.microsoft.com/office/drawing/2014/main" id="{5A58E17E-EEB5-C6F9-7C1A-5091C047F9FA}"/>
              </a:ext>
            </a:extLst>
          </p:cNvPr>
          <p:cNvSpPr txBox="1">
            <a:spLocks/>
          </p:cNvSpPr>
          <p:nvPr/>
        </p:nvSpPr>
        <p:spPr>
          <a:xfrm>
            <a:off x="3965503" y="6229481"/>
            <a:ext cx="1508343" cy="396000"/>
          </a:xfrm>
          <a:prstGeom prst="rect">
            <a:avLst/>
          </a:prstGeom>
          <a:solidFill>
            <a:srgbClr val="0077B3"/>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academics</a:t>
            </a:r>
            <a:endParaRPr lang="en-gb" sz="1000" dirty="0">
              <a:solidFill>
                <a:schemeClr val="bg2"/>
              </a:solidFill>
            </a:endParaRPr>
          </a:p>
        </p:txBody>
      </p:sp>
      <p:sp>
        <p:nvSpPr>
          <p:cNvPr id="10" name="Titel 1">
            <a:extLst>
              <a:ext uri="{FF2B5EF4-FFF2-40B4-BE49-F238E27FC236}">
                <a16:creationId xmlns:a16="http://schemas.microsoft.com/office/drawing/2014/main" id="{62BD6A05-CE4E-82E1-24B0-9B87076B5734}"/>
              </a:ext>
            </a:extLst>
          </p:cNvPr>
          <p:cNvSpPr txBox="1">
            <a:spLocks/>
          </p:cNvSpPr>
          <p:nvPr/>
        </p:nvSpPr>
        <p:spPr>
          <a:xfrm>
            <a:off x="2853754" y="6229481"/>
            <a:ext cx="106511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Academic career paths</a:t>
            </a:r>
            <a:endParaRPr lang="en-gb" sz="1000" dirty="0">
              <a:solidFill>
                <a:schemeClr val="bg2"/>
              </a:solidFill>
            </a:endParaRPr>
          </a:p>
        </p:txBody>
      </p:sp>
      <p:sp>
        <p:nvSpPr>
          <p:cNvPr id="11" name="Titel 1">
            <a:extLst>
              <a:ext uri="{FF2B5EF4-FFF2-40B4-BE49-F238E27FC236}">
                <a16:creationId xmlns:a16="http://schemas.microsoft.com/office/drawing/2014/main" id="{E6726434-1F2A-F5A8-9F5F-5A35401E813B}"/>
              </a:ext>
            </a:extLst>
          </p:cNvPr>
          <p:cNvSpPr txBox="1">
            <a:spLocks/>
          </p:cNvSpPr>
          <p:nvPr/>
        </p:nvSpPr>
        <p:spPr>
          <a:xfrm>
            <a:off x="5520482" y="6229481"/>
            <a:ext cx="1508343" cy="396000"/>
          </a:xfrm>
          <a:prstGeom prst="rect">
            <a:avLst/>
          </a:prstGeom>
          <a:solidFill>
            <a:srgbClr val="0077B3"/>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managers</a:t>
            </a:r>
            <a:endParaRPr lang="en-gb" sz="1000" dirty="0">
              <a:solidFill>
                <a:schemeClr val="bg2"/>
              </a:solidFill>
            </a:endParaRPr>
          </a:p>
        </p:txBody>
      </p:sp>
    </p:spTree>
    <p:extLst>
      <p:ext uri="{BB962C8B-B14F-4D97-AF65-F5344CB8AC3E}">
        <p14:creationId xmlns:p14="http://schemas.microsoft.com/office/powerpoint/2010/main" val="4209526403"/>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D7D57398-348A-402F-F698-383C2DE01A1C}"/>
              </a:ext>
            </a:extLst>
          </p:cNvPr>
          <p:cNvSpPr>
            <a:spLocks noGrp="1"/>
          </p:cNvSpPr>
          <p:nvPr>
            <p:ph type="sldNum" sz="quarter" idx="15"/>
          </p:nvPr>
        </p:nvSpPr>
        <p:spPr/>
        <p:txBody>
          <a:bodyPr/>
          <a:lstStyle/>
          <a:p>
            <a:pPr algn="l" rtl="0"/>
            <a:fld id="{840C1E0B-154D-844F-9C3C-CB8827A7EAB0}" type="slidenum">
              <a:rPr/>
              <a:pPr algn="l"/>
              <a:t>11</a:t>
            </a:fld>
            <a:r>
              <a:rPr lang="en-gb" b="0" i="0" u="none" baseline="0"/>
              <a:t> </a:t>
            </a:r>
          </a:p>
        </p:txBody>
      </p:sp>
      <p:sp>
        <p:nvSpPr>
          <p:cNvPr id="14" name="Titel 13">
            <a:extLst>
              <a:ext uri="{FF2B5EF4-FFF2-40B4-BE49-F238E27FC236}">
                <a16:creationId xmlns:a16="http://schemas.microsoft.com/office/drawing/2014/main" id="{701E2477-6259-4CF9-FD29-D9D32F72B3C3}"/>
              </a:ext>
            </a:extLst>
          </p:cNvPr>
          <p:cNvSpPr>
            <a:spLocks noGrp="1"/>
          </p:cNvSpPr>
          <p:nvPr>
            <p:ph type="title"/>
          </p:nvPr>
        </p:nvSpPr>
        <p:spPr>
          <a:xfrm>
            <a:off x="450850" y="451166"/>
            <a:ext cx="5923573" cy="782467"/>
          </a:xfrm>
        </p:spPr>
        <p:txBody>
          <a:bodyPr/>
          <a:lstStyle/>
          <a:p>
            <a:pPr algn="l" rtl="0"/>
            <a:r>
              <a:rPr lang="en-gb" b="0" i="0" u="none" baseline="0"/>
              <a:t>Career paths for individual academics</a:t>
            </a:r>
          </a:p>
        </p:txBody>
      </p:sp>
      <p:sp>
        <p:nvSpPr>
          <p:cNvPr id="15" name="Rechthoek 14">
            <a:extLst>
              <a:ext uri="{FF2B5EF4-FFF2-40B4-BE49-F238E27FC236}">
                <a16:creationId xmlns:a16="http://schemas.microsoft.com/office/drawing/2014/main" id="{617FB804-6A89-6BE2-3D8E-9354EF95B8DB}"/>
              </a:ext>
            </a:extLst>
          </p:cNvPr>
          <p:cNvSpPr/>
          <p:nvPr/>
        </p:nvSpPr>
        <p:spPr>
          <a:xfrm>
            <a:off x="1685925" y="2823846"/>
            <a:ext cx="7762875" cy="1150120"/>
          </a:xfrm>
          <a:prstGeom prst="rect">
            <a:avLst/>
          </a:prstGeom>
          <a:solidFill>
            <a:srgbClr val="F2EF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sp>
        <p:nvSpPr>
          <p:cNvPr id="16" name="Rechthoek 15">
            <a:extLst>
              <a:ext uri="{FF2B5EF4-FFF2-40B4-BE49-F238E27FC236}">
                <a16:creationId xmlns:a16="http://schemas.microsoft.com/office/drawing/2014/main" id="{A45B56D9-4599-DA42-B9AD-F92F50D01DBE}"/>
              </a:ext>
            </a:extLst>
          </p:cNvPr>
          <p:cNvSpPr/>
          <p:nvPr/>
        </p:nvSpPr>
        <p:spPr>
          <a:xfrm>
            <a:off x="1685925" y="5240595"/>
            <a:ext cx="7762876" cy="715705"/>
          </a:xfrm>
          <a:prstGeom prst="rect">
            <a:avLst/>
          </a:prstGeom>
          <a:solidFill>
            <a:srgbClr val="F2EF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sp>
        <p:nvSpPr>
          <p:cNvPr id="17" name="Rechthoek 16">
            <a:extLst>
              <a:ext uri="{FF2B5EF4-FFF2-40B4-BE49-F238E27FC236}">
                <a16:creationId xmlns:a16="http://schemas.microsoft.com/office/drawing/2014/main" id="{4F298BCC-47AD-CC0D-70B6-23DA6ED2C27B}"/>
              </a:ext>
            </a:extLst>
          </p:cNvPr>
          <p:cNvSpPr/>
          <p:nvPr/>
        </p:nvSpPr>
        <p:spPr>
          <a:xfrm>
            <a:off x="1685925" y="4064256"/>
            <a:ext cx="7762876" cy="1081198"/>
          </a:xfrm>
          <a:prstGeom prst="rect">
            <a:avLst/>
          </a:prstGeom>
          <a:solidFill>
            <a:srgbClr val="F2EF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sp>
        <p:nvSpPr>
          <p:cNvPr id="18" name="Tekstvak 17">
            <a:extLst>
              <a:ext uri="{FF2B5EF4-FFF2-40B4-BE49-F238E27FC236}">
                <a16:creationId xmlns:a16="http://schemas.microsoft.com/office/drawing/2014/main" id="{AA0C0636-6ACD-7FBD-9096-75C4B57B18BB}"/>
              </a:ext>
            </a:extLst>
          </p:cNvPr>
          <p:cNvSpPr txBox="1"/>
          <p:nvPr/>
        </p:nvSpPr>
        <p:spPr>
          <a:xfrm>
            <a:off x="1679662" y="1501918"/>
            <a:ext cx="10063076" cy="215444"/>
          </a:xfrm>
          <a:prstGeom prst="rect">
            <a:avLst/>
          </a:prstGeom>
          <a:noFill/>
          <a:ln>
            <a:noFill/>
          </a:ln>
        </p:spPr>
        <p:txBody>
          <a:bodyPr wrap="square" lIns="0" tIns="0" rIns="0" bIns="0" rtlCol="0">
            <a:spAutoFit/>
          </a:bodyPr>
          <a:lstStyle/>
          <a:p>
            <a:pPr algn="l" rtl="0"/>
            <a:r>
              <a:rPr lang="en-gb" sz="1400" b="0" i="0" u="none" baseline="0">
                <a:solidFill>
                  <a:schemeClr val="bg1"/>
                </a:solidFill>
                <a:latin typeface="DINPro-Medium" pitchFamily="2" charset="0"/>
                <a:ea typeface="DINPro-Medium" pitchFamily="2" charset="0"/>
                <a:cs typeface="DINPro-Medium" pitchFamily="2" charset="0"/>
              </a:rPr>
              <a:t>The below questions will give you a general idea of how you can discuss career opportunities</a:t>
            </a:r>
            <a:endParaRPr lang="en-gb" sz="1400" strike="sngStrike" dirty="0">
              <a:solidFill>
                <a:schemeClr val="bg1"/>
              </a:solidFill>
              <a:latin typeface="DINPro-Medium" pitchFamily="2" charset="0"/>
            </a:endParaRPr>
          </a:p>
        </p:txBody>
      </p:sp>
      <p:sp>
        <p:nvSpPr>
          <p:cNvPr id="19" name="Tijdelijke aanduiding voor tekst 2">
            <a:extLst>
              <a:ext uri="{FF2B5EF4-FFF2-40B4-BE49-F238E27FC236}">
                <a16:creationId xmlns:a16="http://schemas.microsoft.com/office/drawing/2014/main" id="{D9D3B61E-3317-195C-0402-22E911A4BCB5}"/>
              </a:ext>
            </a:extLst>
          </p:cNvPr>
          <p:cNvSpPr>
            <a:spLocks noGrp="1"/>
          </p:cNvSpPr>
          <p:nvPr>
            <p:ph type="body" sz="quarter" idx="13"/>
          </p:nvPr>
        </p:nvSpPr>
        <p:spPr>
          <a:xfrm>
            <a:off x="9585485" y="1985648"/>
            <a:ext cx="2157254" cy="2377126"/>
          </a:xfrm>
          <a:solidFill>
            <a:srgbClr val="DFF2FD"/>
          </a:solidFill>
        </p:spPr>
        <p:txBody>
          <a:bodyPr lIns="108000" tIns="108000" rIns="36000" bIns="108000"/>
          <a:lstStyle/>
          <a:p>
            <a:pPr algn="l" rtl="0">
              <a:lnSpc>
                <a:spcPts val="1600"/>
              </a:lnSpc>
            </a:pPr>
            <a:r>
              <a:rPr lang="en-gb" sz="1400" b="0" i="0" u="none" baseline="0" dirty="0">
                <a:solidFill>
                  <a:schemeClr val="bg1"/>
                </a:solidFill>
              </a:rPr>
              <a:t>Tools for academics</a:t>
            </a:r>
          </a:p>
          <a:p>
            <a:pPr algn="l" rtl="0">
              <a:lnSpc>
                <a:spcPts val="1300"/>
              </a:lnSpc>
            </a:pPr>
            <a:endParaRPr lang="en-gb" sz="1000" dirty="0">
              <a:solidFill>
                <a:schemeClr val="tx1"/>
              </a:solidFill>
              <a:latin typeface="DINPro" pitchFamily="2" charset="0"/>
            </a:endParaRPr>
          </a:p>
          <a:p>
            <a:pPr algn="l" rtl="0">
              <a:lnSpc>
                <a:spcPts val="600"/>
              </a:lnSpc>
            </a:pPr>
            <a:endParaRPr lang="en-gb" sz="1000" dirty="0">
              <a:solidFill>
                <a:schemeClr val="tx1"/>
              </a:solidFill>
              <a:latin typeface="DINPro" pitchFamily="2" charset="0"/>
            </a:endParaRPr>
          </a:p>
          <a:p>
            <a:pPr marL="171450" indent="-171450" algn="l" rtl="0">
              <a:lnSpc>
                <a:spcPts val="1300"/>
              </a:lnSpc>
              <a:buFont typeface="Arial" panose="020B0604020202020204" pitchFamily="34" charset="0"/>
              <a:buChar char="•"/>
            </a:pPr>
            <a:r>
              <a:rPr lang="en-gb" sz="1000" b="0" i="0" u="sng" baseline="0" dirty="0">
                <a:solidFill>
                  <a:schemeClr val="bg1"/>
                </a:solidFill>
                <a:latin typeface="DINPro" pitchFamily="2" charset="0"/>
                <a:ea typeface="DINPro" pitchFamily="2" charset="0"/>
                <a:cs typeface="DINPro" pitchFamily="2" charset="0"/>
                <a:hlinkClick r:id="rId2"/>
              </a:rPr>
              <a:t>Academic career paths</a:t>
            </a:r>
            <a:endParaRPr lang="en-gb" sz="1000" b="0" i="0" u="sng" baseline="0" dirty="0">
              <a:solidFill>
                <a:schemeClr val="bg1"/>
              </a:solidFill>
              <a:latin typeface="DINPro" pitchFamily="2" charset="0"/>
              <a:ea typeface="DINPro" pitchFamily="2" charset="0"/>
              <a:cs typeface="DINPro" pitchFamily="2" charset="0"/>
            </a:endParaRPr>
          </a:p>
          <a:p>
            <a:pPr marL="171450" indent="-171450" algn="l" rtl="0">
              <a:lnSpc>
                <a:spcPts val="1300"/>
              </a:lnSpc>
              <a:buFont typeface="Arial" panose="020B0604020202020204" pitchFamily="34" charset="0"/>
              <a:buChar char="•"/>
            </a:pPr>
            <a:endParaRPr lang="en-gb" sz="1000" u="sng" dirty="0">
              <a:solidFill>
                <a:schemeClr val="bg1"/>
              </a:solidFill>
              <a:latin typeface="DINPro" pitchFamily="2" charset="0"/>
            </a:endParaRPr>
          </a:p>
          <a:p>
            <a:pPr marL="171450" indent="-171450" algn="l" rtl="0">
              <a:lnSpc>
                <a:spcPts val="1300"/>
              </a:lnSpc>
              <a:buFont typeface="Arial" panose="020B0604020202020204" pitchFamily="34" charset="0"/>
              <a:buChar char="•"/>
            </a:pPr>
            <a:r>
              <a:rPr lang="en-gb" sz="1000" b="0" i="0" u="sng" baseline="0" dirty="0">
                <a:solidFill>
                  <a:schemeClr val="bg1"/>
                </a:solidFill>
                <a:latin typeface="DINPro" pitchFamily="2" charset="0"/>
                <a:ea typeface="DINPro" pitchFamily="2" charset="0"/>
                <a:cs typeface="DINPro" pitchFamily="2" charset="0"/>
                <a:hlinkClick r:id="rId3"/>
              </a:rPr>
              <a:t>Reflection questions</a:t>
            </a:r>
            <a:endParaRPr lang="en-gb" sz="1000" b="0" i="0" u="sng" baseline="0" dirty="0">
              <a:solidFill>
                <a:schemeClr val="bg1"/>
              </a:solidFill>
              <a:latin typeface="DINPro" pitchFamily="2" charset="0"/>
              <a:ea typeface="DINPro" pitchFamily="2" charset="0"/>
              <a:cs typeface="DINPro" pitchFamily="2" charset="0"/>
            </a:endParaRPr>
          </a:p>
          <a:p>
            <a:pPr marL="171450" indent="-171450" algn="l" rtl="0">
              <a:lnSpc>
                <a:spcPts val="1300"/>
              </a:lnSpc>
              <a:buFont typeface="Arial" panose="020B0604020202020204" pitchFamily="34" charset="0"/>
              <a:buChar char="•"/>
            </a:pPr>
            <a:endParaRPr lang="en-gb" sz="1000" u="sng" dirty="0">
              <a:solidFill>
                <a:schemeClr val="bg1"/>
              </a:solidFill>
              <a:highlight>
                <a:srgbClr val="FFFF00"/>
              </a:highlight>
              <a:latin typeface="DINPro" pitchFamily="2" charset="0"/>
            </a:endParaRPr>
          </a:p>
          <a:p>
            <a:pPr marL="171450" indent="-171450" algn="l" rtl="0">
              <a:lnSpc>
                <a:spcPts val="1300"/>
              </a:lnSpc>
              <a:buFont typeface="Arial" panose="020B0604020202020204" pitchFamily="34" charset="0"/>
              <a:buChar char="•"/>
            </a:pPr>
            <a:r>
              <a:rPr lang="en-gb" sz="1000" b="0" i="0" u="sng" baseline="0" dirty="0">
                <a:solidFill>
                  <a:schemeClr val="bg1"/>
                </a:solidFill>
                <a:latin typeface="DINPro" pitchFamily="2" charset="0"/>
                <a:ea typeface="DINPro" pitchFamily="2" charset="0"/>
                <a:cs typeface="DINPro" pitchFamily="2" charset="0"/>
                <a:hlinkClick r:id="rId4"/>
              </a:rPr>
              <a:t>Annual consultations</a:t>
            </a:r>
            <a:endParaRPr lang="en-gb" sz="1000" u="sng" dirty="0">
              <a:solidFill>
                <a:schemeClr val="bg1"/>
              </a:solidFill>
              <a:latin typeface="DINPro" pitchFamily="2" charset="0"/>
            </a:endParaRPr>
          </a:p>
          <a:p>
            <a:pPr marL="171450" indent="-171450" algn="l" rtl="0">
              <a:lnSpc>
                <a:spcPts val="1300"/>
              </a:lnSpc>
              <a:buFont typeface="Arial" panose="020B0604020202020204" pitchFamily="34" charset="0"/>
              <a:buChar char="•"/>
            </a:pPr>
            <a:endParaRPr lang="en-gb" sz="1000" u="sng" dirty="0">
              <a:solidFill>
                <a:schemeClr val="tx1"/>
              </a:solidFill>
              <a:latin typeface="DINPro" pitchFamily="2" charset="0"/>
            </a:endParaRPr>
          </a:p>
        </p:txBody>
      </p:sp>
      <p:sp>
        <p:nvSpPr>
          <p:cNvPr id="22" name="Rechthoek 21">
            <a:extLst>
              <a:ext uri="{FF2B5EF4-FFF2-40B4-BE49-F238E27FC236}">
                <a16:creationId xmlns:a16="http://schemas.microsoft.com/office/drawing/2014/main" id="{4AE4790E-B251-4891-663F-27192B108BAE}"/>
              </a:ext>
            </a:extLst>
          </p:cNvPr>
          <p:cNvSpPr/>
          <p:nvPr/>
        </p:nvSpPr>
        <p:spPr>
          <a:xfrm>
            <a:off x="1685925" y="1992575"/>
            <a:ext cx="7762875" cy="755188"/>
          </a:xfrm>
          <a:prstGeom prst="rect">
            <a:avLst/>
          </a:prstGeom>
          <a:solidFill>
            <a:srgbClr val="F2EF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sp>
        <p:nvSpPr>
          <p:cNvPr id="24" name="Tekstvak 23">
            <a:extLst>
              <a:ext uri="{FF2B5EF4-FFF2-40B4-BE49-F238E27FC236}">
                <a16:creationId xmlns:a16="http://schemas.microsoft.com/office/drawing/2014/main" id="{21D35FE9-35A0-1CAB-6560-A99620C1223B}"/>
              </a:ext>
            </a:extLst>
          </p:cNvPr>
          <p:cNvSpPr txBox="1"/>
          <p:nvPr/>
        </p:nvSpPr>
        <p:spPr>
          <a:xfrm>
            <a:off x="1679661" y="1992575"/>
            <a:ext cx="2764658" cy="559410"/>
          </a:xfrm>
          <a:prstGeom prst="rect">
            <a:avLst/>
          </a:prstGeom>
          <a:noFill/>
          <a:effectLst/>
        </p:spPr>
        <p:txBody>
          <a:bodyPr wrap="square" lIns="108000" tIns="108000" rIns="108000" bIns="108000" rtlCol="0">
            <a:noAutofit/>
          </a:bodyPr>
          <a:lstStyle/>
          <a:p>
            <a:pPr marL="180000" indent="-180000" algn="l" rtl="0">
              <a:lnSpc>
                <a:spcPts val="1200"/>
              </a:lnSpc>
              <a:buFont typeface="+mj-lt"/>
              <a:buAutoNum type="arabicPeriod"/>
            </a:pPr>
            <a:r>
              <a:rPr lang="en-gb" sz="1000" b="0" i="0" u="none" baseline="0" dirty="0">
                <a:solidFill>
                  <a:schemeClr val="bg1"/>
                </a:solidFill>
                <a:latin typeface="DINPro-Medium" pitchFamily="2" charset="0"/>
                <a:ea typeface="DINPro-Medium" pitchFamily="2" charset="0"/>
                <a:cs typeface="DINPro-Medium" pitchFamily="2" charset="0"/>
              </a:rPr>
              <a:t>Is the scientist an assistant professor/</a:t>
            </a:r>
            <a:br>
              <a:rPr lang="en-GB" sz="1000" b="0" i="0" u="none" baseline="0" dirty="0">
                <a:solidFill>
                  <a:schemeClr val="bg1"/>
                </a:solidFill>
                <a:latin typeface="DINPro-Medium" pitchFamily="2" charset="0"/>
                <a:ea typeface="DINPro-Medium" pitchFamily="2" charset="0"/>
                <a:cs typeface="DINPro-Medium" pitchFamily="2" charset="0"/>
              </a:rPr>
            </a:br>
            <a:r>
              <a:rPr lang="en-gb" sz="1000" b="0" i="0" u="none" baseline="0" dirty="0">
                <a:solidFill>
                  <a:schemeClr val="bg1"/>
                </a:solidFill>
                <a:latin typeface="DINPro-Medium" pitchFamily="2" charset="0"/>
                <a:ea typeface="DINPro-Medium" pitchFamily="2" charset="0"/>
                <a:cs typeface="DINPro-Medium" pitchFamily="2" charset="0"/>
              </a:rPr>
              <a:t>associate professor/full professor?</a:t>
            </a:r>
          </a:p>
        </p:txBody>
      </p:sp>
      <p:sp>
        <p:nvSpPr>
          <p:cNvPr id="27" name="Tekstvak 26">
            <a:extLst>
              <a:ext uri="{FF2B5EF4-FFF2-40B4-BE49-F238E27FC236}">
                <a16:creationId xmlns:a16="http://schemas.microsoft.com/office/drawing/2014/main" id="{24F996ED-7358-53DB-6F82-97F0CC0F2307}"/>
              </a:ext>
            </a:extLst>
          </p:cNvPr>
          <p:cNvSpPr txBox="1"/>
          <p:nvPr/>
        </p:nvSpPr>
        <p:spPr>
          <a:xfrm>
            <a:off x="1679659" y="2820406"/>
            <a:ext cx="3067327" cy="473174"/>
          </a:xfrm>
          <a:prstGeom prst="rect">
            <a:avLst/>
          </a:prstGeom>
          <a:noFill/>
          <a:effectLst/>
        </p:spPr>
        <p:txBody>
          <a:bodyPr wrap="square" lIns="108000" tIns="108000" rIns="108000" bIns="108000" rtlCol="0">
            <a:noAutofit/>
          </a:bodyPr>
          <a:lstStyle/>
          <a:p>
            <a:pPr marL="180000" indent="-180000" algn="l" rtl="0">
              <a:lnSpc>
                <a:spcPts val="1200"/>
              </a:lnSpc>
              <a:buFont typeface="+mj-lt"/>
              <a:buAutoNum type="arabicPeriod" startAt="2"/>
            </a:pPr>
            <a:r>
              <a:rPr lang="en-gb" sz="1000" b="0" i="0" u="none" baseline="0" dirty="0">
                <a:solidFill>
                  <a:schemeClr val="bg1"/>
                </a:solidFill>
                <a:latin typeface="DINPro-Medium" pitchFamily="2" charset="0"/>
                <a:ea typeface="DINPro-Medium" pitchFamily="2" charset="0"/>
                <a:cs typeface="DINPro-Medium" pitchFamily="2" charset="0"/>
              </a:rPr>
              <a:t>Does the academic have the capacity for self reflection and are they developing in terms of: </a:t>
            </a:r>
          </a:p>
        </p:txBody>
      </p:sp>
      <p:sp>
        <p:nvSpPr>
          <p:cNvPr id="28" name="Tekstvak 27">
            <a:extLst>
              <a:ext uri="{FF2B5EF4-FFF2-40B4-BE49-F238E27FC236}">
                <a16:creationId xmlns:a16="http://schemas.microsoft.com/office/drawing/2014/main" id="{8548B77D-3182-8BBC-B715-39A182B27F3F}"/>
              </a:ext>
            </a:extLst>
          </p:cNvPr>
          <p:cNvSpPr txBox="1"/>
          <p:nvPr/>
        </p:nvSpPr>
        <p:spPr>
          <a:xfrm>
            <a:off x="1679660" y="4061053"/>
            <a:ext cx="2390607" cy="603235"/>
          </a:xfrm>
          <a:prstGeom prst="rect">
            <a:avLst/>
          </a:prstGeom>
          <a:noFill/>
          <a:effectLst/>
        </p:spPr>
        <p:txBody>
          <a:bodyPr wrap="square" lIns="108000" tIns="108000" rIns="108000" bIns="108000" rtlCol="0">
            <a:noAutofit/>
          </a:bodyPr>
          <a:lstStyle/>
          <a:p>
            <a:pPr marL="180000" indent="-180000" algn="l" rtl="0">
              <a:lnSpc>
                <a:spcPts val="1200"/>
              </a:lnSpc>
              <a:buFont typeface="+mj-lt"/>
              <a:buAutoNum type="arabicPeriod" startAt="3"/>
            </a:pPr>
            <a:r>
              <a:rPr lang="en-gb" sz="1000" b="0" i="0" u="none" baseline="0">
                <a:solidFill>
                  <a:schemeClr val="bg1"/>
                </a:solidFill>
                <a:latin typeface="DINPro-Medium" pitchFamily="2" charset="0"/>
                <a:ea typeface="DINPro-Medium" pitchFamily="2" charset="0"/>
                <a:cs typeface="DINPro-Medium" pitchFamily="2" charset="0"/>
              </a:rPr>
              <a:t>Does the academic meet the </a:t>
            </a:r>
            <a:br>
              <a:rPr lang="en-gb" sz="1000">
                <a:solidFill>
                  <a:schemeClr val="bg1"/>
                </a:solidFill>
                <a:latin typeface="DINPro-Medium" pitchFamily="2" charset="0"/>
              </a:rPr>
            </a:br>
            <a:r>
              <a:rPr lang="en-gb" sz="1000" b="0" i="0" u="none" baseline="0">
                <a:solidFill>
                  <a:schemeClr val="bg1"/>
                </a:solidFill>
                <a:latin typeface="DINPro-Medium" pitchFamily="2" charset="0"/>
                <a:ea typeface="DINPro-Medium" pitchFamily="2" charset="0"/>
                <a:cs typeface="DINPro-Medium" pitchFamily="2" charset="0"/>
              </a:rPr>
              <a:t>position’s basic requirements when it comes to the core domains (as they apply at the faculty)?</a:t>
            </a:r>
          </a:p>
        </p:txBody>
      </p:sp>
      <p:sp>
        <p:nvSpPr>
          <p:cNvPr id="29" name="Tekstvak 28">
            <a:extLst>
              <a:ext uri="{FF2B5EF4-FFF2-40B4-BE49-F238E27FC236}">
                <a16:creationId xmlns:a16="http://schemas.microsoft.com/office/drawing/2014/main" id="{B3F68FD4-2E2A-9EFE-FB29-4C937F8C9F81}"/>
              </a:ext>
            </a:extLst>
          </p:cNvPr>
          <p:cNvSpPr txBox="1"/>
          <p:nvPr/>
        </p:nvSpPr>
        <p:spPr>
          <a:xfrm>
            <a:off x="1845914" y="3262283"/>
            <a:ext cx="2598406" cy="687743"/>
          </a:xfrm>
          <a:prstGeom prst="rect">
            <a:avLst/>
          </a:prstGeom>
          <a:noFill/>
          <a:effectLst/>
        </p:spPr>
        <p:txBody>
          <a:bodyPr wrap="square" lIns="108000" tIns="0" rIns="108000" bIns="0" rtlCol="0">
            <a:noAutofit/>
          </a:bodyPr>
          <a:lstStyle/>
          <a:p>
            <a:pPr marL="108000" indent="-108000" algn="l" rtl="0">
              <a:lnSpc>
                <a:spcPts val="1200"/>
              </a:lnSpc>
              <a:buFont typeface="Arial" panose="020B0604020202020204" pitchFamily="34" charset="0"/>
              <a:buChar char="•"/>
            </a:pPr>
            <a:r>
              <a:rPr lang="en-gb" sz="1000" b="0" i="0" u="none" baseline="0">
                <a:solidFill>
                  <a:schemeClr val="bg1"/>
                </a:solidFill>
                <a:latin typeface="DINPro-Medium" pitchFamily="2" charset="0"/>
                <a:ea typeface="DINPro-Medium" pitchFamily="2" charset="0"/>
                <a:cs typeface="DINPro-Medium" pitchFamily="2" charset="0"/>
              </a:rPr>
              <a:t>the three aspects of leadership,</a:t>
            </a:r>
          </a:p>
          <a:p>
            <a:pPr marL="108000" indent="-108000" algn="l" rtl="0">
              <a:lnSpc>
                <a:spcPts val="1200"/>
              </a:lnSpc>
              <a:buFont typeface="Arial" panose="020B0604020202020204" pitchFamily="34" charset="0"/>
              <a:buChar char="•"/>
            </a:pPr>
            <a:r>
              <a:rPr lang="en-gb" sz="1000" b="0" i="0" u="none" baseline="0">
                <a:solidFill>
                  <a:schemeClr val="bg1"/>
                </a:solidFill>
                <a:latin typeface="DINPro-Medium" pitchFamily="2" charset="0"/>
                <a:ea typeface="DINPro-Medium" pitchFamily="2" charset="0"/>
                <a:cs typeface="DINPro-Medium" pitchFamily="2" charset="0"/>
              </a:rPr>
              <a:t>management (if applicable), </a:t>
            </a:r>
          </a:p>
          <a:p>
            <a:pPr marL="108000" indent="-108000" algn="l" rtl="0">
              <a:lnSpc>
                <a:spcPts val="1200"/>
              </a:lnSpc>
              <a:buFont typeface="Arial" panose="020B0604020202020204" pitchFamily="34" charset="0"/>
              <a:buChar char="•"/>
            </a:pPr>
            <a:r>
              <a:rPr lang="en-gb" sz="1000" b="0" i="0" u="none" baseline="0">
                <a:solidFill>
                  <a:schemeClr val="bg1"/>
                </a:solidFill>
                <a:latin typeface="DINPro-Medium" pitchFamily="2" charset="0"/>
                <a:ea typeface="DINPro-Medium" pitchFamily="2" charset="0"/>
                <a:cs typeface="DINPro-Medium" pitchFamily="2" charset="0"/>
              </a:rPr>
              <a:t>and training &amp; development in accordance with the position?</a:t>
            </a:r>
          </a:p>
        </p:txBody>
      </p:sp>
      <p:sp>
        <p:nvSpPr>
          <p:cNvPr id="35" name="Tekstvak 34">
            <a:extLst>
              <a:ext uri="{FF2B5EF4-FFF2-40B4-BE49-F238E27FC236}">
                <a16:creationId xmlns:a16="http://schemas.microsoft.com/office/drawing/2014/main" id="{4C79E668-2318-EC5D-D011-0FC8A3AA60BA}"/>
              </a:ext>
            </a:extLst>
          </p:cNvPr>
          <p:cNvSpPr txBox="1"/>
          <p:nvPr/>
        </p:nvSpPr>
        <p:spPr>
          <a:xfrm>
            <a:off x="1679660" y="5259684"/>
            <a:ext cx="3235700" cy="653243"/>
          </a:xfrm>
          <a:prstGeom prst="rect">
            <a:avLst/>
          </a:prstGeom>
          <a:noFill/>
          <a:effectLst/>
        </p:spPr>
        <p:txBody>
          <a:bodyPr wrap="square" lIns="108000" tIns="108000" rIns="108000" bIns="108000" rtlCol="0">
            <a:noAutofit/>
          </a:bodyPr>
          <a:lstStyle/>
          <a:p>
            <a:pPr marL="180000" indent="-180000" algn="l" rtl="0">
              <a:lnSpc>
                <a:spcPts val="1200"/>
              </a:lnSpc>
              <a:buFont typeface="+mj-lt"/>
              <a:buAutoNum type="arabicPeriod" startAt="4"/>
            </a:pPr>
            <a:r>
              <a:rPr lang="en-gb" sz="1000" b="0" i="0" u="none" baseline="0">
                <a:solidFill>
                  <a:schemeClr val="bg1"/>
                </a:solidFill>
                <a:latin typeface="DINPro-Medium" pitchFamily="2" charset="0"/>
                <a:ea typeface="DINPro-Medium" pitchFamily="2" charset="0"/>
                <a:cs typeface="DINPro-Medium" pitchFamily="2" charset="0"/>
              </a:rPr>
              <a:t>Does the academic see a match between their wish and the scope for focus domains with their faculty/department?</a:t>
            </a:r>
          </a:p>
        </p:txBody>
      </p:sp>
      <p:sp>
        <p:nvSpPr>
          <p:cNvPr id="37" name="Tekstvak 36">
            <a:extLst>
              <a:ext uri="{FF2B5EF4-FFF2-40B4-BE49-F238E27FC236}">
                <a16:creationId xmlns:a16="http://schemas.microsoft.com/office/drawing/2014/main" id="{C8C23DF5-10DC-A40A-3398-5BCD6DACD18C}"/>
              </a:ext>
            </a:extLst>
          </p:cNvPr>
          <p:cNvSpPr txBox="1"/>
          <p:nvPr/>
        </p:nvSpPr>
        <p:spPr>
          <a:xfrm>
            <a:off x="5130838" y="3022061"/>
            <a:ext cx="552765" cy="269879"/>
          </a:xfrm>
          <a:prstGeom prst="rect">
            <a:avLst/>
          </a:prstGeom>
          <a:noFill/>
          <a:ln>
            <a:noFill/>
          </a:ln>
        </p:spPr>
        <p:txBody>
          <a:bodyPr wrap="square" lIns="0" rIns="0" rtlCol="0" anchor="ctr" anchorCtr="0">
            <a:noAutofit/>
          </a:bodyPr>
          <a:lstStyle/>
          <a:p>
            <a:pPr algn="l" rtl="0"/>
            <a:r>
              <a:rPr lang="en-gb" sz="1000" b="0" i="0" u="none" baseline="0">
                <a:solidFill>
                  <a:schemeClr val="bg1"/>
                </a:solidFill>
                <a:latin typeface="DINPro" pitchFamily="2" charset="0"/>
                <a:ea typeface="DINPro" pitchFamily="2" charset="0"/>
                <a:cs typeface="DINPro" pitchFamily="2" charset="0"/>
              </a:rPr>
              <a:t>no </a:t>
            </a:r>
            <a:r>
              <a:rPr lang="en-gb" sz="1000" b="0" i="0" u="none" kern="1200" baseline="0">
                <a:solidFill>
                  <a:schemeClr val="bg1"/>
                </a:solidFill>
                <a:latin typeface="DINPro" pitchFamily="2" charset="0"/>
                <a:ea typeface="DINPro" pitchFamily="2" charset="0"/>
                <a:cs typeface="DINPro" pitchFamily="2" charset="0"/>
                <a:sym typeface="Wingdings" pitchFamily="2" charset="2"/>
              </a:rPr>
              <a:t></a:t>
            </a:r>
            <a:endParaRPr lang="en-gb" sz="1000" dirty="0">
              <a:solidFill>
                <a:schemeClr val="bg1"/>
              </a:solidFill>
              <a:latin typeface="DINPro" pitchFamily="2" charset="0"/>
            </a:endParaRPr>
          </a:p>
        </p:txBody>
      </p:sp>
      <p:sp>
        <p:nvSpPr>
          <p:cNvPr id="39" name="Tekstvak 38">
            <a:extLst>
              <a:ext uri="{FF2B5EF4-FFF2-40B4-BE49-F238E27FC236}">
                <a16:creationId xmlns:a16="http://schemas.microsoft.com/office/drawing/2014/main" id="{1EEC1034-487D-55AD-D143-40F7770FC526}"/>
              </a:ext>
            </a:extLst>
          </p:cNvPr>
          <p:cNvSpPr txBox="1"/>
          <p:nvPr/>
        </p:nvSpPr>
        <p:spPr>
          <a:xfrm>
            <a:off x="5130838" y="3513246"/>
            <a:ext cx="552765" cy="269879"/>
          </a:xfrm>
          <a:prstGeom prst="rect">
            <a:avLst/>
          </a:prstGeom>
          <a:noFill/>
          <a:ln>
            <a:noFill/>
          </a:ln>
        </p:spPr>
        <p:txBody>
          <a:bodyPr wrap="square" lIns="0" rIns="0" rtlCol="0" anchor="ctr" anchorCtr="0">
            <a:noAutofit/>
          </a:bodyPr>
          <a:lstStyle/>
          <a:p>
            <a:pPr algn="l" rtl="0"/>
            <a:r>
              <a:rPr lang="en-gb" sz="1000" b="0" i="0" u="none" baseline="0">
                <a:solidFill>
                  <a:schemeClr val="bg1"/>
                </a:solidFill>
                <a:latin typeface="DINPro" pitchFamily="2" charset="0"/>
                <a:ea typeface="DINPro" pitchFamily="2" charset="0"/>
                <a:cs typeface="DINPro" pitchFamily="2" charset="0"/>
              </a:rPr>
              <a:t>yes </a:t>
            </a:r>
            <a:r>
              <a:rPr lang="en-gb" sz="1000" b="0" i="0" u="none" kern="1200" baseline="0">
                <a:solidFill>
                  <a:schemeClr val="bg1"/>
                </a:solidFill>
                <a:latin typeface="DINPro" pitchFamily="2" charset="0"/>
                <a:ea typeface="DINPro" pitchFamily="2" charset="0"/>
                <a:cs typeface="DINPro" pitchFamily="2" charset="0"/>
                <a:sym typeface="Wingdings" pitchFamily="2" charset="2"/>
              </a:rPr>
              <a:t></a:t>
            </a:r>
            <a:endParaRPr lang="en-gb" sz="1000" dirty="0">
              <a:solidFill>
                <a:schemeClr val="bg1"/>
              </a:solidFill>
              <a:latin typeface="DINPro" pitchFamily="2" charset="0"/>
            </a:endParaRPr>
          </a:p>
        </p:txBody>
      </p:sp>
      <p:sp>
        <p:nvSpPr>
          <p:cNvPr id="40" name="Tekstvak 39">
            <a:extLst>
              <a:ext uri="{FF2B5EF4-FFF2-40B4-BE49-F238E27FC236}">
                <a16:creationId xmlns:a16="http://schemas.microsoft.com/office/drawing/2014/main" id="{2D73F589-EC11-D469-0BEB-1C29824713D3}"/>
              </a:ext>
            </a:extLst>
          </p:cNvPr>
          <p:cNvSpPr txBox="1"/>
          <p:nvPr/>
        </p:nvSpPr>
        <p:spPr>
          <a:xfrm>
            <a:off x="5660711" y="2062597"/>
            <a:ext cx="3505114" cy="334239"/>
          </a:xfrm>
          <a:prstGeom prst="rect">
            <a:avLst/>
          </a:prstGeom>
          <a:noFill/>
          <a:ln>
            <a:noFill/>
          </a:ln>
        </p:spPr>
        <p:txBody>
          <a:bodyPr wrap="square" lIns="0" tIns="0" rIns="0" bIns="0" rtlCol="0">
            <a:noAutofit/>
          </a:bodyPr>
          <a:lstStyle/>
          <a:p>
            <a:pPr algn="l" rtl="0">
              <a:lnSpc>
                <a:spcPts val="1000"/>
              </a:lnSpc>
            </a:pPr>
            <a:r>
              <a:rPr lang="en-gb" sz="850" b="0" i="0" u="none" baseline="0">
                <a:latin typeface="DINPro" pitchFamily="2" charset="0"/>
                <a:ea typeface="DINPro" pitchFamily="2" charset="0"/>
                <a:cs typeface="DINPro" pitchFamily="2" charset="0"/>
              </a:rPr>
              <a:t>An academic career path with an emphasis on a focus domain is not relevant (yet). </a:t>
            </a:r>
          </a:p>
        </p:txBody>
      </p:sp>
      <p:sp>
        <p:nvSpPr>
          <p:cNvPr id="44" name="Tekstvak 43">
            <a:extLst>
              <a:ext uri="{FF2B5EF4-FFF2-40B4-BE49-F238E27FC236}">
                <a16:creationId xmlns:a16="http://schemas.microsoft.com/office/drawing/2014/main" id="{530913EE-CB9D-F4B4-D40F-E5E1605D72CB}"/>
              </a:ext>
            </a:extLst>
          </p:cNvPr>
          <p:cNvSpPr txBox="1"/>
          <p:nvPr/>
        </p:nvSpPr>
        <p:spPr>
          <a:xfrm>
            <a:off x="5660711" y="2395106"/>
            <a:ext cx="3594687" cy="334239"/>
          </a:xfrm>
          <a:prstGeom prst="rect">
            <a:avLst/>
          </a:prstGeom>
          <a:noFill/>
          <a:ln>
            <a:noFill/>
          </a:ln>
        </p:spPr>
        <p:txBody>
          <a:bodyPr wrap="square" lIns="0" tIns="0" rIns="0" bIns="0" rtlCol="0">
            <a:noAutofit/>
          </a:bodyPr>
          <a:lstStyle/>
          <a:p>
            <a:pPr algn="l" rtl="0">
              <a:lnSpc>
                <a:spcPts val="1000"/>
              </a:lnSpc>
            </a:pPr>
            <a:r>
              <a:rPr lang="en-gb" sz="850" b="0" i="0" u="none" baseline="0">
                <a:latin typeface="DINPro" pitchFamily="2" charset="0"/>
                <a:ea typeface="DINPro" pitchFamily="2" charset="0"/>
                <a:cs typeface="DINPro" pitchFamily="2" charset="0"/>
              </a:rPr>
              <a:t>The academic can explore how their development is going in the context of the academic career paths. </a:t>
            </a:r>
          </a:p>
        </p:txBody>
      </p:sp>
      <p:sp>
        <p:nvSpPr>
          <p:cNvPr id="51" name="Tekstvak 50">
            <a:extLst>
              <a:ext uri="{FF2B5EF4-FFF2-40B4-BE49-F238E27FC236}">
                <a16:creationId xmlns:a16="http://schemas.microsoft.com/office/drawing/2014/main" id="{8A632451-A5AA-14FD-F257-374CB14063E6}"/>
              </a:ext>
            </a:extLst>
          </p:cNvPr>
          <p:cNvSpPr txBox="1"/>
          <p:nvPr/>
        </p:nvSpPr>
        <p:spPr>
          <a:xfrm>
            <a:off x="5660711" y="3039343"/>
            <a:ext cx="3716203" cy="514348"/>
          </a:xfrm>
          <a:prstGeom prst="rect">
            <a:avLst/>
          </a:prstGeom>
          <a:noFill/>
          <a:ln>
            <a:noFill/>
          </a:ln>
        </p:spPr>
        <p:txBody>
          <a:bodyPr wrap="square" lIns="0" tIns="0" rIns="0" bIns="0" rtlCol="0">
            <a:noAutofit/>
          </a:bodyPr>
          <a:lstStyle/>
          <a:p>
            <a:pPr algn="l" rtl="0">
              <a:lnSpc>
                <a:spcPts val="1000"/>
              </a:lnSpc>
            </a:pPr>
            <a:r>
              <a:rPr lang="en-gb" sz="850" b="0" i="0" u="none" baseline="0">
                <a:latin typeface="DINPro" pitchFamily="2" charset="0"/>
                <a:ea typeface="DINPro" pitchFamily="2" charset="0"/>
                <a:cs typeface="DINPro" pitchFamily="2" charset="0"/>
              </a:rPr>
              <a:t>A next career step is not possible yet. Make agreements on the required development steps with regard to one or several of these topics</a:t>
            </a:r>
          </a:p>
        </p:txBody>
      </p:sp>
      <p:sp>
        <p:nvSpPr>
          <p:cNvPr id="60" name="Tekstvak 59">
            <a:extLst>
              <a:ext uri="{FF2B5EF4-FFF2-40B4-BE49-F238E27FC236}">
                <a16:creationId xmlns:a16="http://schemas.microsoft.com/office/drawing/2014/main" id="{0D387E65-BDD5-3E52-6D36-623ECBEF0653}"/>
              </a:ext>
            </a:extLst>
          </p:cNvPr>
          <p:cNvSpPr txBox="1"/>
          <p:nvPr/>
        </p:nvSpPr>
        <p:spPr>
          <a:xfrm>
            <a:off x="5660711" y="3586598"/>
            <a:ext cx="3876192" cy="341166"/>
          </a:xfrm>
          <a:prstGeom prst="rect">
            <a:avLst/>
          </a:prstGeom>
          <a:noFill/>
          <a:ln>
            <a:noFill/>
          </a:ln>
        </p:spPr>
        <p:txBody>
          <a:bodyPr wrap="square" lIns="0" tIns="0" rIns="0" bIns="0" rtlCol="0">
            <a:noAutofit/>
          </a:bodyPr>
          <a:lstStyle/>
          <a:p>
            <a:pPr algn="l" rtl="0">
              <a:lnSpc>
                <a:spcPts val="1000"/>
              </a:lnSpc>
            </a:pPr>
            <a:r>
              <a:rPr lang="en-gb" sz="850" b="0" i="0" u="none" baseline="0">
                <a:latin typeface="DINPro" pitchFamily="2" charset="0"/>
                <a:ea typeface="DINPro" pitchFamily="2" charset="0"/>
                <a:cs typeface="DINPro" pitchFamily="2" charset="0"/>
              </a:rPr>
              <a:t>A next career step is possible: horizontal or vertical. </a:t>
            </a:r>
          </a:p>
        </p:txBody>
      </p:sp>
      <p:sp>
        <p:nvSpPr>
          <p:cNvPr id="62" name="Tekstvak 61">
            <a:extLst>
              <a:ext uri="{FF2B5EF4-FFF2-40B4-BE49-F238E27FC236}">
                <a16:creationId xmlns:a16="http://schemas.microsoft.com/office/drawing/2014/main" id="{C9E5E6B5-9F59-3E07-F843-7E38CD64B9F8}"/>
              </a:ext>
            </a:extLst>
          </p:cNvPr>
          <p:cNvSpPr txBox="1"/>
          <p:nvPr/>
        </p:nvSpPr>
        <p:spPr>
          <a:xfrm>
            <a:off x="5660711" y="5367584"/>
            <a:ext cx="3292441" cy="205667"/>
          </a:xfrm>
          <a:prstGeom prst="rect">
            <a:avLst/>
          </a:prstGeom>
          <a:noFill/>
          <a:ln>
            <a:noFill/>
          </a:ln>
        </p:spPr>
        <p:txBody>
          <a:bodyPr wrap="square" lIns="0" tIns="0" rIns="0" bIns="0" rtlCol="0">
            <a:noAutofit/>
          </a:bodyPr>
          <a:lstStyle/>
          <a:p>
            <a:pPr algn="l" rtl="0">
              <a:lnSpc>
                <a:spcPts val="1000"/>
              </a:lnSpc>
            </a:pPr>
            <a:r>
              <a:rPr lang="en-gb" sz="850" b="0" i="0" u="none" baseline="0">
                <a:latin typeface="DINPro" pitchFamily="2" charset="0"/>
                <a:ea typeface="DINPro" pitchFamily="2" charset="0"/>
                <a:cs typeface="DINPro" pitchFamily="2" charset="0"/>
              </a:rPr>
              <a:t>Explore alternatives and make agreements on how to continue.</a:t>
            </a:r>
          </a:p>
        </p:txBody>
      </p:sp>
      <p:sp>
        <p:nvSpPr>
          <p:cNvPr id="63" name="Tekstvak 62">
            <a:extLst>
              <a:ext uri="{FF2B5EF4-FFF2-40B4-BE49-F238E27FC236}">
                <a16:creationId xmlns:a16="http://schemas.microsoft.com/office/drawing/2014/main" id="{B66286AC-2A29-F24C-CAE5-B8E53702BCFD}"/>
              </a:ext>
            </a:extLst>
          </p:cNvPr>
          <p:cNvSpPr txBox="1"/>
          <p:nvPr/>
        </p:nvSpPr>
        <p:spPr>
          <a:xfrm>
            <a:off x="5660711" y="5608744"/>
            <a:ext cx="3292441" cy="316195"/>
          </a:xfrm>
          <a:prstGeom prst="rect">
            <a:avLst/>
          </a:prstGeom>
          <a:noFill/>
          <a:ln>
            <a:noFill/>
          </a:ln>
        </p:spPr>
        <p:txBody>
          <a:bodyPr wrap="square" lIns="0" tIns="0" rIns="0" bIns="0" rtlCol="0">
            <a:noAutofit/>
          </a:bodyPr>
          <a:lstStyle/>
          <a:p>
            <a:pPr algn="l" rtl="0">
              <a:lnSpc>
                <a:spcPts val="1000"/>
              </a:lnSpc>
            </a:pPr>
            <a:r>
              <a:rPr lang="en-gb" sz="850" b="0" i="0" u="none" baseline="0">
                <a:latin typeface="DINPro" pitchFamily="2" charset="0"/>
                <a:ea typeface="DINPro" pitchFamily="2" charset="0"/>
                <a:cs typeface="DINPro" pitchFamily="2" charset="0"/>
              </a:rPr>
              <a:t>Discuss with your manager and make joint career agreements within the scope available.</a:t>
            </a:r>
          </a:p>
        </p:txBody>
      </p:sp>
      <p:sp>
        <p:nvSpPr>
          <p:cNvPr id="66" name="Tekstvak 65">
            <a:extLst>
              <a:ext uri="{FF2B5EF4-FFF2-40B4-BE49-F238E27FC236}">
                <a16:creationId xmlns:a16="http://schemas.microsoft.com/office/drawing/2014/main" id="{72677BED-3864-53F0-5CA8-FF5C9CA9CECB}"/>
              </a:ext>
            </a:extLst>
          </p:cNvPr>
          <p:cNvSpPr txBox="1"/>
          <p:nvPr/>
        </p:nvSpPr>
        <p:spPr>
          <a:xfrm>
            <a:off x="5660711" y="4670894"/>
            <a:ext cx="3712441" cy="486638"/>
          </a:xfrm>
          <a:prstGeom prst="rect">
            <a:avLst/>
          </a:prstGeom>
          <a:noFill/>
          <a:ln>
            <a:noFill/>
          </a:ln>
        </p:spPr>
        <p:txBody>
          <a:bodyPr wrap="square" lIns="0" tIns="0" rIns="0" bIns="0" rtlCol="0">
            <a:noAutofit/>
          </a:bodyPr>
          <a:lstStyle/>
          <a:p>
            <a:pPr algn="l" rtl="0">
              <a:lnSpc>
                <a:spcPts val="1000"/>
              </a:lnSpc>
            </a:pPr>
            <a:r>
              <a:rPr lang="en-gb" sz="850" b="0" i="0" u="none" baseline="0">
                <a:latin typeface="DINPro" pitchFamily="2" charset="0"/>
                <a:ea typeface="DINPro" pitchFamily="2" charset="0"/>
                <a:cs typeface="DINPro" pitchFamily="2" charset="0"/>
              </a:rPr>
              <a:t>The academic can explore their preferences and wishes with regard to a next step. In an annual consultation with the manager, preferences and scope within the faculty are discussed.</a:t>
            </a:r>
          </a:p>
        </p:txBody>
      </p:sp>
      <p:sp>
        <p:nvSpPr>
          <p:cNvPr id="67" name="Tekstvak 66">
            <a:extLst>
              <a:ext uri="{FF2B5EF4-FFF2-40B4-BE49-F238E27FC236}">
                <a16:creationId xmlns:a16="http://schemas.microsoft.com/office/drawing/2014/main" id="{E0BF6B93-0974-0941-3ECD-F3F4EB398433}"/>
              </a:ext>
            </a:extLst>
          </p:cNvPr>
          <p:cNvSpPr txBox="1"/>
          <p:nvPr/>
        </p:nvSpPr>
        <p:spPr>
          <a:xfrm>
            <a:off x="5660711" y="4148022"/>
            <a:ext cx="3548624" cy="486638"/>
          </a:xfrm>
          <a:prstGeom prst="rect">
            <a:avLst/>
          </a:prstGeom>
          <a:noFill/>
          <a:ln>
            <a:noFill/>
          </a:ln>
        </p:spPr>
        <p:txBody>
          <a:bodyPr wrap="square" lIns="0" tIns="0" rIns="0" bIns="0" rtlCol="0">
            <a:noAutofit/>
          </a:bodyPr>
          <a:lstStyle/>
          <a:p>
            <a:pPr algn="l" rtl="0">
              <a:lnSpc>
                <a:spcPts val="1000"/>
              </a:lnSpc>
            </a:pPr>
            <a:r>
              <a:rPr lang="en-gb" sz="850" b="0" i="0" u="none" baseline="0">
                <a:latin typeface="DINPro" pitchFamily="2" charset="0"/>
                <a:ea typeface="DINPro" pitchFamily="2" charset="0"/>
                <a:cs typeface="DINPro" pitchFamily="2" charset="0"/>
              </a:rPr>
              <a:t>Choosing an emphasis in one of the domains is not yet relevant and the focus is on meeting the basic requirements or progressing to another position (within or outside VU Amsterdam).</a:t>
            </a:r>
          </a:p>
        </p:txBody>
      </p:sp>
      <p:sp>
        <p:nvSpPr>
          <p:cNvPr id="68" name="Graphic 1035">
            <a:extLst>
              <a:ext uri="{FF2B5EF4-FFF2-40B4-BE49-F238E27FC236}">
                <a16:creationId xmlns:a16="http://schemas.microsoft.com/office/drawing/2014/main" id="{C972564E-407D-8B8F-7EF2-8FADAB482D0E}"/>
              </a:ext>
            </a:extLst>
          </p:cNvPr>
          <p:cNvSpPr/>
          <p:nvPr/>
        </p:nvSpPr>
        <p:spPr>
          <a:xfrm>
            <a:off x="4883672" y="3039342"/>
            <a:ext cx="99820" cy="802815"/>
          </a:xfrm>
          <a:custGeom>
            <a:avLst/>
            <a:gdLst>
              <a:gd name="connsiteX0" fmla="*/ 0 w 682165"/>
              <a:gd name="connsiteY0" fmla="*/ 0 h 5486400"/>
              <a:gd name="connsiteX1" fmla="*/ 2675 w 682165"/>
              <a:gd name="connsiteY1" fmla="*/ 2055823 h 5486400"/>
              <a:gd name="connsiteX2" fmla="*/ 682165 w 682165"/>
              <a:gd name="connsiteY2" fmla="*/ 2735451 h 5486400"/>
              <a:gd name="connsiteX3" fmla="*/ 0 w 682165"/>
              <a:gd name="connsiteY3" fmla="*/ 3431880 h 5486400"/>
              <a:gd name="connsiteX4" fmla="*/ 0 w 682165"/>
              <a:gd name="connsiteY4" fmla="*/ 5486400 h 548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165" h="5486400">
                <a:moveTo>
                  <a:pt x="0" y="0"/>
                </a:moveTo>
                <a:lnTo>
                  <a:pt x="2675" y="2055823"/>
                </a:lnTo>
                <a:lnTo>
                  <a:pt x="682165" y="2735451"/>
                </a:lnTo>
                <a:lnTo>
                  <a:pt x="0" y="3431880"/>
                </a:lnTo>
                <a:lnTo>
                  <a:pt x="0" y="5486400"/>
                </a:lnTo>
              </a:path>
            </a:pathLst>
          </a:custGeom>
          <a:noFill/>
          <a:ln w="16510" cap="flat">
            <a:solidFill>
              <a:srgbClr val="000000"/>
            </a:solidFill>
            <a:prstDash val="solid"/>
            <a:miter/>
          </a:ln>
        </p:spPr>
        <p:txBody>
          <a:bodyPr rtlCol="0" anchor="ctr"/>
          <a:lstStyle/>
          <a:p>
            <a:endParaRPr lang="en-gb"/>
          </a:p>
        </p:txBody>
      </p:sp>
      <p:sp>
        <p:nvSpPr>
          <p:cNvPr id="69" name="Graphic 1042">
            <a:extLst>
              <a:ext uri="{FF2B5EF4-FFF2-40B4-BE49-F238E27FC236}">
                <a16:creationId xmlns:a16="http://schemas.microsoft.com/office/drawing/2014/main" id="{B43E9967-7C2D-59F2-66ED-4C86C5FA79E5}"/>
              </a:ext>
            </a:extLst>
          </p:cNvPr>
          <p:cNvSpPr/>
          <p:nvPr/>
        </p:nvSpPr>
        <p:spPr>
          <a:xfrm>
            <a:off x="4886665" y="2105368"/>
            <a:ext cx="99366" cy="559411"/>
          </a:xfrm>
          <a:custGeom>
            <a:avLst/>
            <a:gdLst>
              <a:gd name="connsiteX0" fmla="*/ 0 w 682165"/>
              <a:gd name="connsiteY0" fmla="*/ 0 h 3840480"/>
              <a:gd name="connsiteX1" fmla="*/ 2675 w 682165"/>
              <a:gd name="connsiteY1" fmla="*/ 1232863 h 3840480"/>
              <a:gd name="connsiteX2" fmla="*/ 682165 w 682165"/>
              <a:gd name="connsiteY2" fmla="*/ 1912490 h 3840480"/>
              <a:gd name="connsiteX3" fmla="*/ 0 w 682165"/>
              <a:gd name="connsiteY3" fmla="*/ 2608920 h 3840480"/>
              <a:gd name="connsiteX4" fmla="*/ 0 w 682165"/>
              <a:gd name="connsiteY4" fmla="*/ 3840480 h 3840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165" h="3840480">
                <a:moveTo>
                  <a:pt x="0" y="0"/>
                </a:moveTo>
                <a:lnTo>
                  <a:pt x="2675" y="1232863"/>
                </a:lnTo>
                <a:lnTo>
                  <a:pt x="682165" y="1912490"/>
                </a:lnTo>
                <a:lnTo>
                  <a:pt x="0" y="2608920"/>
                </a:lnTo>
                <a:lnTo>
                  <a:pt x="0" y="3840480"/>
                </a:lnTo>
              </a:path>
            </a:pathLst>
          </a:custGeom>
          <a:noFill/>
          <a:ln w="16510" cap="flat">
            <a:solidFill>
              <a:schemeClr val="tx1"/>
            </a:solidFill>
            <a:prstDash val="solid"/>
            <a:miter/>
          </a:ln>
        </p:spPr>
        <p:txBody>
          <a:bodyPr rtlCol="0" anchor="ctr"/>
          <a:lstStyle/>
          <a:p>
            <a:endParaRPr lang="en-gb" dirty="0"/>
          </a:p>
        </p:txBody>
      </p:sp>
      <p:sp>
        <p:nvSpPr>
          <p:cNvPr id="71" name="Graphic 1042">
            <a:extLst>
              <a:ext uri="{FF2B5EF4-FFF2-40B4-BE49-F238E27FC236}">
                <a16:creationId xmlns:a16="http://schemas.microsoft.com/office/drawing/2014/main" id="{184164C0-FF76-C25C-1B97-FA6EACF7581E}"/>
              </a:ext>
            </a:extLst>
          </p:cNvPr>
          <p:cNvSpPr/>
          <p:nvPr/>
        </p:nvSpPr>
        <p:spPr>
          <a:xfrm>
            <a:off x="4884087" y="5306599"/>
            <a:ext cx="99366" cy="559411"/>
          </a:xfrm>
          <a:custGeom>
            <a:avLst/>
            <a:gdLst>
              <a:gd name="connsiteX0" fmla="*/ 0 w 682165"/>
              <a:gd name="connsiteY0" fmla="*/ 0 h 3840480"/>
              <a:gd name="connsiteX1" fmla="*/ 2675 w 682165"/>
              <a:gd name="connsiteY1" fmla="*/ 1232863 h 3840480"/>
              <a:gd name="connsiteX2" fmla="*/ 682165 w 682165"/>
              <a:gd name="connsiteY2" fmla="*/ 1912490 h 3840480"/>
              <a:gd name="connsiteX3" fmla="*/ 0 w 682165"/>
              <a:gd name="connsiteY3" fmla="*/ 2608920 h 3840480"/>
              <a:gd name="connsiteX4" fmla="*/ 0 w 682165"/>
              <a:gd name="connsiteY4" fmla="*/ 3840480 h 3840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165" h="3840480">
                <a:moveTo>
                  <a:pt x="0" y="0"/>
                </a:moveTo>
                <a:lnTo>
                  <a:pt x="2675" y="1232863"/>
                </a:lnTo>
                <a:lnTo>
                  <a:pt x="682165" y="1912490"/>
                </a:lnTo>
                <a:lnTo>
                  <a:pt x="0" y="2608920"/>
                </a:lnTo>
                <a:lnTo>
                  <a:pt x="0" y="3840480"/>
                </a:lnTo>
              </a:path>
            </a:pathLst>
          </a:custGeom>
          <a:noFill/>
          <a:ln w="16510" cap="flat">
            <a:solidFill>
              <a:schemeClr val="tx1"/>
            </a:solidFill>
            <a:prstDash val="solid"/>
            <a:miter/>
          </a:ln>
        </p:spPr>
        <p:txBody>
          <a:bodyPr rtlCol="0" anchor="ctr"/>
          <a:lstStyle/>
          <a:p>
            <a:endParaRPr lang="en-gb" dirty="0"/>
          </a:p>
        </p:txBody>
      </p:sp>
      <p:sp>
        <p:nvSpPr>
          <p:cNvPr id="72" name="Graphic 1035">
            <a:extLst>
              <a:ext uri="{FF2B5EF4-FFF2-40B4-BE49-F238E27FC236}">
                <a16:creationId xmlns:a16="http://schemas.microsoft.com/office/drawing/2014/main" id="{1C0798A0-CB53-5D39-187E-F9EB2F9C34AF}"/>
              </a:ext>
            </a:extLst>
          </p:cNvPr>
          <p:cNvSpPr/>
          <p:nvPr/>
        </p:nvSpPr>
        <p:spPr>
          <a:xfrm>
            <a:off x="4883672" y="4196810"/>
            <a:ext cx="99820" cy="802815"/>
          </a:xfrm>
          <a:custGeom>
            <a:avLst/>
            <a:gdLst>
              <a:gd name="connsiteX0" fmla="*/ 0 w 682165"/>
              <a:gd name="connsiteY0" fmla="*/ 0 h 5486400"/>
              <a:gd name="connsiteX1" fmla="*/ 2675 w 682165"/>
              <a:gd name="connsiteY1" fmla="*/ 2055823 h 5486400"/>
              <a:gd name="connsiteX2" fmla="*/ 682165 w 682165"/>
              <a:gd name="connsiteY2" fmla="*/ 2735451 h 5486400"/>
              <a:gd name="connsiteX3" fmla="*/ 0 w 682165"/>
              <a:gd name="connsiteY3" fmla="*/ 3431880 h 5486400"/>
              <a:gd name="connsiteX4" fmla="*/ 0 w 682165"/>
              <a:gd name="connsiteY4" fmla="*/ 5486400 h 548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165" h="5486400">
                <a:moveTo>
                  <a:pt x="0" y="0"/>
                </a:moveTo>
                <a:lnTo>
                  <a:pt x="2675" y="2055823"/>
                </a:lnTo>
                <a:lnTo>
                  <a:pt x="682165" y="2735451"/>
                </a:lnTo>
                <a:lnTo>
                  <a:pt x="0" y="3431880"/>
                </a:lnTo>
                <a:lnTo>
                  <a:pt x="0" y="5486400"/>
                </a:lnTo>
              </a:path>
            </a:pathLst>
          </a:custGeom>
          <a:noFill/>
          <a:ln w="16510" cap="flat">
            <a:solidFill>
              <a:srgbClr val="000000"/>
            </a:solidFill>
            <a:prstDash val="solid"/>
            <a:miter/>
          </a:ln>
        </p:spPr>
        <p:txBody>
          <a:bodyPr rtlCol="0" anchor="ctr"/>
          <a:lstStyle/>
          <a:p>
            <a:endParaRPr lang="en-gb"/>
          </a:p>
        </p:txBody>
      </p:sp>
      <p:sp>
        <p:nvSpPr>
          <p:cNvPr id="73" name="Tekstvak 72">
            <a:extLst>
              <a:ext uri="{FF2B5EF4-FFF2-40B4-BE49-F238E27FC236}">
                <a16:creationId xmlns:a16="http://schemas.microsoft.com/office/drawing/2014/main" id="{B944CC8F-8A93-5438-188F-68E4B22973D8}"/>
              </a:ext>
            </a:extLst>
          </p:cNvPr>
          <p:cNvSpPr txBox="1"/>
          <p:nvPr/>
        </p:nvSpPr>
        <p:spPr>
          <a:xfrm>
            <a:off x="5130838" y="4205968"/>
            <a:ext cx="552765" cy="269879"/>
          </a:xfrm>
          <a:prstGeom prst="rect">
            <a:avLst/>
          </a:prstGeom>
          <a:noFill/>
          <a:ln>
            <a:noFill/>
          </a:ln>
        </p:spPr>
        <p:txBody>
          <a:bodyPr wrap="square" lIns="0" rIns="0" rtlCol="0" anchor="ctr" anchorCtr="0">
            <a:noAutofit/>
          </a:bodyPr>
          <a:lstStyle/>
          <a:p>
            <a:pPr algn="l" rtl="0"/>
            <a:r>
              <a:rPr lang="en-gb" sz="1000" b="0" i="0" u="none" baseline="0">
                <a:solidFill>
                  <a:schemeClr val="bg1"/>
                </a:solidFill>
                <a:latin typeface="DINPro" pitchFamily="2" charset="0"/>
                <a:ea typeface="DINPro" pitchFamily="2" charset="0"/>
                <a:cs typeface="DINPro" pitchFamily="2" charset="0"/>
              </a:rPr>
              <a:t>no </a:t>
            </a:r>
            <a:r>
              <a:rPr lang="en-gb" sz="1000" b="0" i="0" u="none" kern="1200" baseline="0">
                <a:solidFill>
                  <a:schemeClr val="bg1"/>
                </a:solidFill>
                <a:latin typeface="DINPro" pitchFamily="2" charset="0"/>
                <a:ea typeface="DINPro" pitchFamily="2" charset="0"/>
                <a:cs typeface="DINPro" pitchFamily="2" charset="0"/>
                <a:sym typeface="Wingdings" pitchFamily="2" charset="2"/>
              </a:rPr>
              <a:t></a:t>
            </a:r>
            <a:endParaRPr lang="en-gb" sz="1000" dirty="0">
              <a:solidFill>
                <a:schemeClr val="bg1"/>
              </a:solidFill>
              <a:latin typeface="DINPro" pitchFamily="2" charset="0"/>
            </a:endParaRPr>
          </a:p>
        </p:txBody>
      </p:sp>
      <p:sp>
        <p:nvSpPr>
          <p:cNvPr id="75" name="Tekstvak 74">
            <a:extLst>
              <a:ext uri="{FF2B5EF4-FFF2-40B4-BE49-F238E27FC236}">
                <a16:creationId xmlns:a16="http://schemas.microsoft.com/office/drawing/2014/main" id="{15992A52-3863-ED59-41E8-AED972596B40}"/>
              </a:ext>
            </a:extLst>
          </p:cNvPr>
          <p:cNvSpPr txBox="1"/>
          <p:nvPr/>
        </p:nvSpPr>
        <p:spPr>
          <a:xfrm>
            <a:off x="5130838" y="4697153"/>
            <a:ext cx="552765" cy="269879"/>
          </a:xfrm>
          <a:prstGeom prst="rect">
            <a:avLst/>
          </a:prstGeom>
          <a:noFill/>
          <a:ln>
            <a:noFill/>
          </a:ln>
        </p:spPr>
        <p:txBody>
          <a:bodyPr wrap="square" lIns="0" rIns="0" rtlCol="0" anchor="ctr" anchorCtr="0">
            <a:noAutofit/>
          </a:bodyPr>
          <a:lstStyle/>
          <a:p>
            <a:pPr algn="l" rtl="0"/>
            <a:r>
              <a:rPr lang="en-gb" sz="1000" b="0" i="0" u="none" baseline="0">
                <a:solidFill>
                  <a:schemeClr val="bg1"/>
                </a:solidFill>
                <a:latin typeface="DINPro" pitchFamily="2" charset="0"/>
                <a:ea typeface="DINPro" pitchFamily="2" charset="0"/>
                <a:cs typeface="DINPro" pitchFamily="2" charset="0"/>
              </a:rPr>
              <a:t>yes </a:t>
            </a:r>
            <a:r>
              <a:rPr lang="en-gb" sz="1000" b="0" i="0" u="none" kern="1200" baseline="0">
                <a:solidFill>
                  <a:schemeClr val="bg1"/>
                </a:solidFill>
                <a:latin typeface="DINPro" pitchFamily="2" charset="0"/>
                <a:ea typeface="DINPro" pitchFamily="2" charset="0"/>
                <a:cs typeface="DINPro" pitchFamily="2" charset="0"/>
                <a:sym typeface="Wingdings" pitchFamily="2" charset="2"/>
              </a:rPr>
              <a:t></a:t>
            </a:r>
            <a:endParaRPr lang="en-gb" sz="1000" dirty="0">
              <a:solidFill>
                <a:schemeClr val="bg1"/>
              </a:solidFill>
              <a:latin typeface="DINPro" pitchFamily="2" charset="0"/>
            </a:endParaRPr>
          </a:p>
        </p:txBody>
      </p:sp>
      <p:sp>
        <p:nvSpPr>
          <p:cNvPr id="76" name="Tekstvak 75">
            <a:extLst>
              <a:ext uri="{FF2B5EF4-FFF2-40B4-BE49-F238E27FC236}">
                <a16:creationId xmlns:a16="http://schemas.microsoft.com/office/drawing/2014/main" id="{8D4A3B3C-EA16-3972-5C08-331DC4A3DF2E}"/>
              </a:ext>
            </a:extLst>
          </p:cNvPr>
          <p:cNvSpPr txBox="1"/>
          <p:nvPr/>
        </p:nvSpPr>
        <p:spPr>
          <a:xfrm>
            <a:off x="5130838" y="5328568"/>
            <a:ext cx="552765" cy="269879"/>
          </a:xfrm>
          <a:prstGeom prst="rect">
            <a:avLst/>
          </a:prstGeom>
          <a:noFill/>
          <a:ln>
            <a:noFill/>
          </a:ln>
        </p:spPr>
        <p:txBody>
          <a:bodyPr wrap="square" lIns="0" rIns="0" rtlCol="0" anchor="ctr" anchorCtr="0">
            <a:noAutofit/>
          </a:bodyPr>
          <a:lstStyle/>
          <a:p>
            <a:pPr algn="l" rtl="0"/>
            <a:r>
              <a:rPr lang="en-gb" sz="1000" b="0" i="0" u="none" baseline="0">
                <a:solidFill>
                  <a:schemeClr val="bg1"/>
                </a:solidFill>
                <a:latin typeface="DINPro" pitchFamily="2" charset="0"/>
                <a:ea typeface="DINPro" pitchFamily="2" charset="0"/>
                <a:cs typeface="DINPro" pitchFamily="2" charset="0"/>
              </a:rPr>
              <a:t>no </a:t>
            </a:r>
            <a:r>
              <a:rPr lang="en-gb" sz="1000" b="0" i="0" u="none" kern="1200" baseline="0">
                <a:solidFill>
                  <a:schemeClr val="bg1"/>
                </a:solidFill>
                <a:latin typeface="DINPro" pitchFamily="2" charset="0"/>
                <a:ea typeface="DINPro" pitchFamily="2" charset="0"/>
                <a:cs typeface="DINPro" pitchFamily="2" charset="0"/>
                <a:sym typeface="Wingdings" pitchFamily="2" charset="2"/>
              </a:rPr>
              <a:t></a:t>
            </a:r>
            <a:endParaRPr lang="en-gb" sz="1000" dirty="0">
              <a:solidFill>
                <a:schemeClr val="bg1"/>
              </a:solidFill>
              <a:latin typeface="DINPro" pitchFamily="2" charset="0"/>
            </a:endParaRPr>
          </a:p>
        </p:txBody>
      </p:sp>
      <p:sp>
        <p:nvSpPr>
          <p:cNvPr id="77" name="Tekstvak 76">
            <a:extLst>
              <a:ext uri="{FF2B5EF4-FFF2-40B4-BE49-F238E27FC236}">
                <a16:creationId xmlns:a16="http://schemas.microsoft.com/office/drawing/2014/main" id="{C7BD2C55-A61F-E472-9713-B38300E29436}"/>
              </a:ext>
            </a:extLst>
          </p:cNvPr>
          <p:cNvSpPr txBox="1"/>
          <p:nvPr/>
        </p:nvSpPr>
        <p:spPr>
          <a:xfrm>
            <a:off x="5130838" y="5601928"/>
            <a:ext cx="552765" cy="269879"/>
          </a:xfrm>
          <a:prstGeom prst="rect">
            <a:avLst/>
          </a:prstGeom>
          <a:noFill/>
          <a:ln>
            <a:noFill/>
          </a:ln>
        </p:spPr>
        <p:txBody>
          <a:bodyPr wrap="square" lIns="0" rIns="0" rtlCol="0" anchor="ctr" anchorCtr="0">
            <a:noAutofit/>
          </a:bodyPr>
          <a:lstStyle/>
          <a:p>
            <a:pPr algn="l" rtl="0"/>
            <a:r>
              <a:rPr lang="en-gb" sz="1000" b="0" i="0" u="none" baseline="0">
                <a:solidFill>
                  <a:schemeClr val="bg1"/>
                </a:solidFill>
                <a:latin typeface="DINPro" pitchFamily="2" charset="0"/>
                <a:ea typeface="DINPro" pitchFamily="2" charset="0"/>
                <a:cs typeface="DINPro" pitchFamily="2" charset="0"/>
              </a:rPr>
              <a:t>yes </a:t>
            </a:r>
            <a:r>
              <a:rPr lang="en-gb" sz="1000" b="0" i="0" u="none" kern="1200" baseline="0">
                <a:solidFill>
                  <a:schemeClr val="bg1"/>
                </a:solidFill>
                <a:latin typeface="DINPro" pitchFamily="2" charset="0"/>
                <a:ea typeface="DINPro" pitchFamily="2" charset="0"/>
                <a:cs typeface="DINPro" pitchFamily="2" charset="0"/>
                <a:sym typeface="Wingdings" pitchFamily="2" charset="2"/>
              </a:rPr>
              <a:t></a:t>
            </a:r>
            <a:endParaRPr lang="en-gb" sz="1000" dirty="0">
              <a:solidFill>
                <a:schemeClr val="bg1"/>
              </a:solidFill>
              <a:latin typeface="DINPro" pitchFamily="2" charset="0"/>
            </a:endParaRPr>
          </a:p>
        </p:txBody>
      </p:sp>
      <p:sp>
        <p:nvSpPr>
          <p:cNvPr id="78" name="Tekstvak 77">
            <a:extLst>
              <a:ext uri="{FF2B5EF4-FFF2-40B4-BE49-F238E27FC236}">
                <a16:creationId xmlns:a16="http://schemas.microsoft.com/office/drawing/2014/main" id="{A8CBD1EF-C7B2-7FB5-9BCF-E55FA4271194}"/>
              </a:ext>
            </a:extLst>
          </p:cNvPr>
          <p:cNvSpPr txBox="1"/>
          <p:nvPr/>
        </p:nvSpPr>
        <p:spPr>
          <a:xfrm>
            <a:off x="5130838" y="2085015"/>
            <a:ext cx="552765" cy="269879"/>
          </a:xfrm>
          <a:prstGeom prst="rect">
            <a:avLst/>
          </a:prstGeom>
          <a:noFill/>
          <a:ln>
            <a:noFill/>
          </a:ln>
        </p:spPr>
        <p:txBody>
          <a:bodyPr wrap="square" lIns="0" rIns="0" rtlCol="0" anchor="ctr" anchorCtr="0">
            <a:noAutofit/>
          </a:bodyPr>
          <a:lstStyle/>
          <a:p>
            <a:pPr algn="l" rtl="0"/>
            <a:r>
              <a:rPr lang="en-gb" sz="1000" b="0" i="0" u="none" baseline="0">
                <a:solidFill>
                  <a:schemeClr val="bg1"/>
                </a:solidFill>
                <a:latin typeface="DINPro" pitchFamily="2" charset="0"/>
                <a:ea typeface="DINPro" pitchFamily="2" charset="0"/>
                <a:cs typeface="DINPro" pitchFamily="2" charset="0"/>
              </a:rPr>
              <a:t>no </a:t>
            </a:r>
            <a:r>
              <a:rPr lang="en-gb" sz="1000" b="0" i="0" u="none" kern="1200" baseline="0">
                <a:solidFill>
                  <a:schemeClr val="bg1"/>
                </a:solidFill>
                <a:latin typeface="DINPro" pitchFamily="2" charset="0"/>
                <a:ea typeface="DINPro" pitchFamily="2" charset="0"/>
                <a:cs typeface="DINPro" pitchFamily="2" charset="0"/>
                <a:sym typeface="Wingdings" pitchFamily="2" charset="2"/>
              </a:rPr>
              <a:t></a:t>
            </a:r>
            <a:endParaRPr lang="en-gb" sz="1000" dirty="0">
              <a:solidFill>
                <a:schemeClr val="bg1"/>
              </a:solidFill>
              <a:latin typeface="DINPro" pitchFamily="2" charset="0"/>
            </a:endParaRPr>
          </a:p>
        </p:txBody>
      </p:sp>
      <p:sp>
        <p:nvSpPr>
          <p:cNvPr id="79" name="Tekstvak 78">
            <a:extLst>
              <a:ext uri="{FF2B5EF4-FFF2-40B4-BE49-F238E27FC236}">
                <a16:creationId xmlns:a16="http://schemas.microsoft.com/office/drawing/2014/main" id="{509E827C-B2C7-987E-E1A2-42756431B72A}"/>
              </a:ext>
            </a:extLst>
          </p:cNvPr>
          <p:cNvSpPr txBox="1"/>
          <p:nvPr/>
        </p:nvSpPr>
        <p:spPr>
          <a:xfrm>
            <a:off x="5130838" y="2377465"/>
            <a:ext cx="552765" cy="269879"/>
          </a:xfrm>
          <a:prstGeom prst="rect">
            <a:avLst/>
          </a:prstGeom>
          <a:noFill/>
          <a:ln>
            <a:noFill/>
          </a:ln>
        </p:spPr>
        <p:txBody>
          <a:bodyPr wrap="square" lIns="0" rIns="0" rtlCol="0" anchor="ctr" anchorCtr="0">
            <a:noAutofit/>
          </a:bodyPr>
          <a:lstStyle/>
          <a:p>
            <a:pPr algn="l" rtl="0"/>
            <a:r>
              <a:rPr lang="en-gb" sz="1000" b="0" i="0" u="none" baseline="0">
                <a:solidFill>
                  <a:schemeClr val="bg1"/>
                </a:solidFill>
                <a:latin typeface="DINPro" pitchFamily="2" charset="0"/>
                <a:ea typeface="DINPro" pitchFamily="2" charset="0"/>
                <a:cs typeface="DINPro" pitchFamily="2" charset="0"/>
              </a:rPr>
              <a:t>yes </a:t>
            </a:r>
            <a:r>
              <a:rPr lang="en-gb" sz="1000" b="0" i="0" u="none" kern="1200" baseline="0">
                <a:solidFill>
                  <a:schemeClr val="bg1"/>
                </a:solidFill>
                <a:latin typeface="DINPro" pitchFamily="2" charset="0"/>
                <a:ea typeface="DINPro" pitchFamily="2" charset="0"/>
                <a:cs typeface="DINPro" pitchFamily="2" charset="0"/>
                <a:sym typeface="Wingdings" pitchFamily="2" charset="2"/>
              </a:rPr>
              <a:t></a:t>
            </a:r>
            <a:endParaRPr lang="en-gb" sz="1000" dirty="0">
              <a:solidFill>
                <a:schemeClr val="bg1"/>
              </a:solidFill>
              <a:latin typeface="DINPro" pitchFamily="2" charset="0"/>
            </a:endParaRPr>
          </a:p>
        </p:txBody>
      </p:sp>
      <p:sp>
        <p:nvSpPr>
          <p:cNvPr id="2" name="Titel 1">
            <a:extLst>
              <a:ext uri="{FF2B5EF4-FFF2-40B4-BE49-F238E27FC236}">
                <a16:creationId xmlns:a16="http://schemas.microsoft.com/office/drawing/2014/main" id="{BFAC020F-DE06-7463-1547-05A535F64F6C}"/>
              </a:ext>
            </a:extLst>
          </p:cNvPr>
          <p:cNvSpPr txBox="1">
            <a:spLocks/>
          </p:cNvSpPr>
          <p:nvPr/>
        </p:nvSpPr>
        <p:spPr>
          <a:xfrm>
            <a:off x="1685925" y="6237217"/>
            <a:ext cx="473194" cy="380529"/>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Intro</a:t>
            </a:r>
          </a:p>
        </p:txBody>
      </p:sp>
      <p:sp>
        <p:nvSpPr>
          <p:cNvPr id="4" name="Titel 1">
            <a:extLst>
              <a:ext uri="{FF2B5EF4-FFF2-40B4-BE49-F238E27FC236}">
                <a16:creationId xmlns:a16="http://schemas.microsoft.com/office/drawing/2014/main" id="{9D8B0FD2-09E8-F409-AB72-EE00EF68D6C4}"/>
              </a:ext>
            </a:extLst>
          </p:cNvPr>
          <p:cNvSpPr txBox="1">
            <a:spLocks/>
          </p:cNvSpPr>
          <p:nvPr/>
        </p:nvSpPr>
        <p:spPr>
          <a:xfrm>
            <a:off x="2205756" y="6229481"/>
            <a:ext cx="601361"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Context</a:t>
            </a:r>
          </a:p>
        </p:txBody>
      </p:sp>
      <p:sp>
        <p:nvSpPr>
          <p:cNvPr id="6" name="Titel 1">
            <a:extLst>
              <a:ext uri="{FF2B5EF4-FFF2-40B4-BE49-F238E27FC236}">
                <a16:creationId xmlns:a16="http://schemas.microsoft.com/office/drawing/2014/main" id="{819EF5FD-0BC8-3DB9-2A96-03A3C31E1B97}"/>
              </a:ext>
            </a:extLst>
          </p:cNvPr>
          <p:cNvSpPr txBox="1">
            <a:spLocks/>
          </p:cNvSpPr>
          <p:nvPr/>
        </p:nvSpPr>
        <p:spPr>
          <a:xfrm>
            <a:off x="3965503" y="6229481"/>
            <a:ext cx="1508343" cy="396000"/>
          </a:xfrm>
          <a:prstGeom prst="rect">
            <a:avLst/>
          </a:prstGeom>
          <a:solidFill>
            <a:srgbClr val="0077B3"/>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academics</a:t>
            </a:r>
            <a:endParaRPr lang="en-gb" sz="1000" dirty="0">
              <a:solidFill>
                <a:schemeClr val="bg2"/>
              </a:solidFill>
            </a:endParaRPr>
          </a:p>
        </p:txBody>
      </p:sp>
      <p:sp>
        <p:nvSpPr>
          <p:cNvPr id="7" name="Titel 1">
            <a:extLst>
              <a:ext uri="{FF2B5EF4-FFF2-40B4-BE49-F238E27FC236}">
                <a16:creationId xmlns:a16="http://schemas.microsoft.com/office/drawing/2014/main" id="{60BB17CA-76BA-9D58-FAEA-FBA7A709E89B}"/>
              </a:ext>
            </a:extLst>
          </p:cNvPr>
          <p:cNvSpPr txBox="1">
            <a:spLocks/>
          </p:cNvSpPr>
          <p:nvPr/>
        </p:nvSpPr>
        <p:spPr>
          <a:xfrm>
            <a:off x="2853754" y="6229481"/>
            <a:ext cx="106511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Academic career paths</a:t>
            </a:r>
            <a:endParaRPr lang="en-gb" sz="1000" dirty="0">
              <a:solidFill>
                <a:schemeClr val="bg2"/>
              </a:solidFill>
            </a:endParaRPr>
          </a:p>
        </p:txBody>
      </p:sp>
      <p:sp>
        <p:nvSpPr>
          <p:cNvPr id="8" name="Titel 1">
            <a:extLst>
              <a:ext uri="{FF2B5EF4-FFF2-40B4-BE49-F238E27FC236}">
                <a16:creationId xmlns:a16="http://schemas.microsoft.com/office/drawing/2014/main" id="{56EF1CEA-72D4-4B21-E118-8A6C61A18EED}"/>
              </a:ext>
            </a:extLst>
          </p:cNvPr>
          <p:cNvSpPr txBox="1">
            <a:spLocks/>
          </p:cNvSpPr>
          <p:nvPr/>
        </p:nvSpPr>
        <p:spPr>
          <a:xfrm>
            <a:off x="5520482" y="6229481"/>
            <a:ext cx="150834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managers</a:t>
            </a:r>
            <a:endParaRPr lang="en-gb" sz="1000" dirty="0">
              <a:solidFill>
                <a:schemeClr val="bg2"/>
              </a:solidFill>
            </a:endParaRPr>
          </a:p>
        </p:txBody>
      </p:sp>
    </p:spTree>
    <p:extLst>
      <p:ext uri="{BB962C8B-B14F-4D97-AF65-F5344CB8AC3E}">
        <p14:creationId xmlns:p14="http://schemas.microsoft.com/office/powerpoint/2010/main" val="23250645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hthoek 53">
            <a:extLst>
              <a:ext uri="{FF2B5EF4-FFF2-40B4-BE49-F238E27FC236}">
                <a16:creationId xmlns:a16="http://schemas.microsoft.com/office/drawing/2014/main" id="{23A82BDE-AAD6-CBBC-8F89-11F7CCB2B279}"/>
              </a:ext>
            </a:extLst>
          </p:cNvPr>
          <p:cNvSpPr/>
          <p:nvPr/>
        </p:nvSpPr>
        <p:spPr>
          <a:xfrm>
            <a:off x="1685925" y="4647035"/>
            <a:ext cx="7762875" cy="1303762"/>
          </a:xfrm>
          <a:prstGeom prst="rect">
            <a:avLst/>
          </a:prstGeom>
          <a:solidFill>
            <a:srgbClr val="F2EF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sp>
        <p:nvSpPr>
          <p:cNvPr id="52" name="Rechthoek 51">
            <a:extLst>
              <a:ext uri="{FF2B5EF4-FFF2-40B4-BE49-F238E27FC236}">
                <a16:creationId xmlns:a16="http://schemas.microsoft.com/office/drawing/2014/main" id="{FDED313F-7D99-35AD-EFA0-2A0BB403DB55}"/>
              </a:ext>
            </a:extLst>
          </p:cNvPr>
          <p:cNvSpPr/>
          <p:nvPr/>
        </p:nvSpPr>
        <p:spPr>
          <a:xfrm>
            <a:off x="1685925" y="3145610"/>
            <a:ext cx="7762876" cy="1386442"/>
          </a:xfrm>
          <a:prstGeom prst="rect">
            <a:avLst/>
          </a:prstGeom>
          <a:solidFill>
            <a:srgbClr val="F2EF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sp>
        <p:nvSpPr>
          <p:cNvPr id="36" name="Rechthoek 35">
            <a:extLst>
              <a:ext uri="{FF2B5EF4-FFF2-40B4-BE49-F238E27FC236}">
                <a16:creationId xmlns:a16="http://schemas.microsoft.com/office/drawing/2014/main" id="{5FC2AE8D-7DE7-9CF3-79D8-C59527140B1A}"/>
              </a:ext>
            </a:extLst>
          </p:cNvPr>
          <p:cNvSpPr/>
          <p:nvPr/>
        </p:nvSpPr>
        <p:spPr>
          <a:xfrm>
            <a:off x="1679662" y="4790079"/>
            <a:ext cx="4835516" cy="1162883"/>
          </a:xfrm>
          <a:prstGeom prst="rect">
            <a:avLst/>
          </a:prstGeom>
          <a:solidFill>
            <a:srgbClr val="F2EF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sp>
        <p:nvSpPr>
          <p:cNvPr id="34" name="Rechthoek 33">
            <a:extLst>
              <a:ext uri="{FF2B5EF4-FFF2-40B4-BE49-F238E27FC236}">
                <a16:creationId xmlns:a16="http://schemas.microsoft.com/office/drawing/2014/main" id="{34A7F14B-ED07-FEFA-2221-4AA7B00458AE}"/>
              </a:ext>
            </a:extLst>
          </p:cNvPr>
          <p:cNvSpPr/>
          <p:nvPr/>
        </p:nvSpPr>
        <p:spPr>
          <a:xfrm>
            <a:off x="1679662" y="3293453"/>
            <a:ext cx="4835516" cy="1369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sp>
        <p:nvSpPr>
          <p:cNvPr id="33" name="Rechthoek 32">
            <a:extLst>
              <a:ext uri="{FF2B5EF4-FFF2-40B4-BE49-F238E27FC236}">
                <a16:creationId xmlns:a16="http://schemas.microsoft.com/office/drawing/2014/main" id="{83CEB49F-93F8-32BB-BB09-2B0245B06CC8}"/>
              </a:ext>
            </a:extLst>
          </p:cNvPr>
          <p:cNvSpPr/>
          <p:nvPr/>
        </p:nvSpPr>
        <p:spPr>
          <a:xfrm>
            <a:off x="1685925" y="1866373"/>
            <a:ext cx="7762876" cy="1177145"/>
          </a:xfrm>
          <a:prstGeom prst="rect">
            <a:avLst/>
          </a:prstGeom>
          <a:solidFill>
            <a:srgbClr val="F2EF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sp>
        <p:nvSpPr>
          <p:cNvPr id="2" name="Titel 1">
            <a:extLst>
              <a:ext uri="{FF2B5EF4-FFF2-40B4-BE49-F238E27FC236}">
                <a16:creationId xmlns:a16="http://schemas.microsoft.com/office/drawing/2014/main" id="{1B6CDD75-64B8-E759-D03A-BD9CB033C1CA}"/>
              </a:ext>
            </a:extLst>
          </p:cNvPr>
          <p:cNvSpPr>
            <a:spLocks noGrp="1"/>
          </p:cNvSpPr>
          <p:nvPr>
            <p:ph type="title"/>
          </p:nvPr>
        </p:nvSpPr>
        <p:spPr>
          <a:xfrm>
            <a:off x="450850" y="451166"/>
            <a:ext cx="6263686" cy="782467"/>
          </a:xfrm>
        </p:spPr>
        <p:txBody>
          <a:bodyPr/>
          <a:lstStyle/>
          <a:p>
            <a:pPr algn="l" rtl="0"/>
            <a:r>
              <a:rPr lang="en-gb" b="0" i="0" u="none" baseline="0"/>
              <a:t>Strategic Personnel Plan (SPP) manager</a:t>
            </a:r>
          </a:p>
        </p:txBody>
      </p:sp>
      <p:sp>
        <p:nvSpPr>
          <p:cNvPr id="5" name="Tijdelijke aanduiding voor dianummer 4">
            <a:extLst>
              <a:ext uri="{FF2B5EF4-FFF2-40B4-BE49-F238E27FC236}">
                <a16:creationId xmlns:a16="http://schemas.microsoft.com/office/drawing/2014/main" id="{D7D57398-348A-402F-F698-383C2DE01A1C}"/>
              </a:ext>
            </a:extLst>
          </p:cNvPr>
          <p:cNvSpPr>
            <a:spLocks noGrp="1"/>
          </p:cNvSpPr>
          <p:nvPr>
            <p:ph type="sldNum" sz="quarter" idx="15"/>
          </p:nvPr>
        </p:nvSpPr>
        <p:spPr/>
        <p:txBody>
          <a:bodyPr/>
          <a:lstStyle/>
          <a:p>
            <a:pPr algn="l" rtl="0"/>
            <a:fld id="{840C1E0B-154D-844F-9C3C-CB8827A7EAB0}" type="slidenum">
              <a:rPr/>
              <a:pPr algn="l"/>
              <a:t>12</a:t>
            </a:fld>
            <a:r>
              <a:rPr lang="en-gb" b="0" i="0" u="none" baseline="0"/>
              <a:t> </a:t>
            </a:r>
          </a:p>
        </p:txBody>
      </p:sp>
      <p:sp>
        <p:nvSpPr>
          <p:cNvPr id="12" name="Tekstvak 11">
            <a:extLst>
              <a:ext uri="{FF2B5EF4-FFF2-40B4-BE49-F238E27FC236}">
                <a16:creationId xmlns:a16="http://schemas.microsoft.com/office/drawing/2014/main" id="{0A7146AB-79D9-7046-6D20-41F7F2B8F53D}"/>
              </a:ext>
            </a:extLst>
          </p:cNvPr>
          <p:cNvSpPr txBox="1"/>
          <p:nvPr/>
        </p:nvSpPr>
        <p:spPr>
          <a:xfrm>
            <a:off x="6714536" y="2103847"/>
            <a:ext cx="2583849" cy="484388"/>
          </a:xfrm>
          <a:prstGeom prst="rect">
            <a:avLst/>
          </a:prstGeom>
          <a:noFill/>
          <a:ln>
            <a:noFill/>
          </a:ln>
        </p:spPr>
        <p:txBody>
          <a:bodyPr wrap="square" lIns="0" tIns="0" rIns="0" bIns="0" rtlCol="0">
            <a:noAutofit/>
          </a:bodyPr>
          <a:lstStyle/>
          <a:p>
            <a:pPr algn="l" rtl="0">
              <a:lnSpc>
                <a:spcPts val="1100"/>
              </a:lnSpc>
            </a:pPr>
            <a:r>
              <a:rPr lang="en-gb" sz="900" b="0" i="0" u="none" baseline="0" dirty="0">
                <a:latin typeface="DINPro" pitchFamily="2" charset="0"/>
                <a:ea typeface="DINPro" pitchFamily="2" charset="0"/>
                <a:cs typeface="DINPro" pitchFamily="2" charset="0"/>
              </a:rPr>
              <a:t>Ensure it is clear what is demanded from your department/faculty. Discuss this with your manager</a:t>
            </a:r>
            <a:r>
              <a:rPr lang="en-GB" sz="900" b="0" i="0" u="none" baseline="0" dirty="0">
                <a:latin typeface="DINPro" pitchFamily="2" charset="0"/>
                <a:ea typeface="DINPro" pitchFamily="2" charset="0"/>
                <a:cs typeface="DINPro" pitchFamily="2" charset="0"/>
              </a:rPr>
              <a:t> </a:t>
            </a:r>
            <a:r>
              <a:rPr lang="en-gb" sz="900" b="0" i="0" u="none" baseline="0" dirty="0">
                <a:latin typeface="DINPro" pitchFamily="2" charset="0"/>
                <a:ea typeface="DINPro" pitchFamily="2" charset="0"/>
                <a:cs typeface="DINPro" pitchFamily="2" charset="0"/>
              </a:rPr>
              <a:t>or ask fellow managers for help.</a:t>
            </a:r>
          </a:p>
        </p:txBody>
      </p:sp>
      <p:sp>
        <p:nvSpPr>
          <p:cNvPr id="13" name="Tekstvak 12">
            <a:extLst>
              <a:ext uri="{FF2B5EF4-FFF2-40B4-BE49-F238E27FC236}">
                <a16:creationId xmlns:a16="http://schemas.microsoft.com/office/drawing/2014/main" id="{4CF12294-0EE5-445C-FFEB-8EE417433109}"/>
              </a:ext>
            </a:extLst>
          </p:cNvPr>
          <p:cNvSpPr txBox="1"/>
          <p:nvPr/>
        </p:nvSpPr>
        <p:spPr>
          <a:xfrm>
            <a:off x="6714537" y="2687437"/>
            <a:ext cx="2583848" cy="261610"/>
          </a:xfrm>
          <a:prstGeom prst="rect">
            <a:avLst/>
          </a:prstGeom>
          <a:solidFill>
            <a:schemeClr val="bg2"/>
          </a:solidFill>
          <a:ln>
            <a:noFill/>
          </a:ln>
        </p:spPr>
        <p:txBody>
          <a:bodyPr wrap="square" rtlCol="0">
            <a:spAutoFit/>
          </a:bodyPr>
          <a:lstStyle/>
          <a:p>
            <a:pPr algn="l" rtl="0"/>
            <a:r>
              <a:rPr lang="en-gb" sz="1100" b="0" i="0" u="none" baseline="0">
                <a:solidFill>
                  <a:schemeClr val="bg1"/>
                </a:solidFill>
                <a:latin typeface="DINPro-Medium" pitchFamily="2" charset="0"/>
                <a:ea typeface="DINPro-Medium" pitchFamily="2" charset="0"/>
                <a:cs typeface="DINPro-Medium" pitchFamily="2" charset="0"/>
              </a:rPr>
              <a:t>Go to point 2</a:t>
            </a:r>
            <a:endParaRPr lang="en-gb" sz="1100" dirty="0">
              <a:solidFill>
                <a:schemeClr val="bg1"/>
              </a:solidFill>
              <a:latin typeface="Century Gothic" panose="020B0502020202020204" pitchFamily="34" charset="0"/>
            </a:endParaRPr>
          </a:p>
        </p:txBody>
      </p:sp>
      <p:sp>
        <p:nvSpPr>
          <p:cNvPr id="21" name="Tekstvak 20">
            <a:extLst>
              <a:ext uri="{FF2B5EF4-FFF2-40B4-BE49-F238E27FC236}">
                <a16:creationId xmlns:a16="http://schemas.microsoft.com/office/drawing/2014/main" id="{BFE05C75-2EFA-9AFE-2AC9-F1D5E70D1CBB}"/>
              </a:ext>
            </a:extLst>
          </p:cNvPr>
          <p:cNvSpPr txBox="1"/>
          <p:nvPr/>
        </p:nvSpPr>
        <p:spPr>
          <a:xfrm>
            <a:off x="1679661" y="1866373"/>
            <a:ext cx="3027395" cy="1206699"/>
          </a:xfrm>
          <a:prstGeom prst="rect">
            <a:avLst/>
          </a:prstGeom>
          <a:noFill/>
          <a:effectLst/>
        </p:spPr>
        <p:txBody>
          <a:bodyPr wrap="square" lIns="108000" tIns="108000" rIns="108000" bIns="108000" rtlCol="0">
            <a:noAutofit/>
          </a:bodyPr>
          <a:lstStyle/>
          <a:p>
            <a:pPr algn="l" rtl="0">
              <a:lnSpc>
                <a:spcPts val="1300"/>
              </a:lnSpc>
            </a:pPr>
            <a:r>
              <a:rPr lang="en-gb" sz="1400" b="0" i="0" u="none" baseline="0" dirty="0">
                <a:solidFill>
                  <a:schemeClr val="bg1"/>
                </a:solidFill>
                <a:latin typeface="DINPro-Medium" pitchFamily="2" charset="0"/>
                <a:ea typeface="DINPro-Medium" pitchFamily="2" charset="0"/>
                <a:cs typeface="DINPro-Medium" pitchFamily="2" charset="0"/>
              </a:rPr>
              <a:t>1. Needed in the future</a:t>
            </a:r>
          </a:p>
          <a:p>
            <a:pPr algn="l" rtl="0">
              <a:lnSpc>
                <a:spcPts val="600"/>
              </a:lnSpc>
            </a:pPr>
            <a:endParaRPr lang="en-gb" sz="1000" dirty="0">
              <a:solidFill>
                <a:schemeClr val="tx1"/>
              </a:solidFill>
              <a:latin typeface="DINPro" pitchFamily="2" charset="0"/>
            </a:endParaRPr>
          </a:p>
          <a:p>
            <a:pPr algn="l" rtl="0">
              <a:lnSpc>
                <a:spcPts val="1200"/>
              </a:lnSpc>
            </a:pPr>
            <a:r>
              <a:rPr lang="en-gb" sz="1000" b="0" i="0" u="none" baseline="0" dirty="0">
                <a:solidFill>
                  <a:schemeClr val="tx1"/>
                </a:solidFill>
                <a:latin typeface="DINPro" pitchFamily="2" charset="0"/>
                <a:ea typeface="DINPro" pitchFamily="2" charset="0"/>
                <a:cs typeface="DINPro" pitchFamily="2" charset="0"/>
              </a:rPr>
              <a:t>Ambition:   </a:t>
            </a:r>
          </a:p>
          <a:p>
            <a:pPr marL="171450" indent="-171450" algn="l" rtl="0">
              <a:lnSpc>
                <a:spcPts val="1200"/>
              </a:lnSpc>
              <a:buFont typeface="Arial" panose="020B0604020202020204" pitchFamily="34" charset="0"/>
              <a:buChar char="•"/>
            </a:pPr>
            <a:r>
              <a:rPr lang="en-gb" sz="1000" b="0" i="0" u="none" baseline="0" dirty="0">
                <a:solidFill>
                  <a:schemeClr val="tx1"/>
                </a:solidFill>
                <a:latin typeface="DINPro" pitchFamily="2" charset="0"/>
                <a:ea typeface="DINPro" pitchFamily="2" charset="0"/>
                <a:cs typeface="DINPro" pitchFamily="2" charset="0"/>
              </a:rPr>
              <a:t>Where do we want to go with the faculty/</a:t>
            </a:r>
            <a:br>
              <a:rPr lang="en-GB" sz="1000" b="0" i="0" u="none" baseline="0" dirty="0">
                <a:solidFill>
                  <a:schemeClr val="tx1"/>
                </a:solidFill>
                <a:latin typeface="DINPro" pitchFamily="2" charset="0"/>
                <a:ea typeface="DINPro" pitchFamily="2" charset="0"/>
                <a:cs typeface="DINPro" pitchFamily="2" charset="0"/>
              </a:rPr>
            </a:br>
            <a:r>
              <a:rPr lang="en-gb" sz="1000" b="0" i="0" u="none" baseline="0" dirty="0">
                <a:solidFill>
                  <a:schemeClr val="tx1"/>
                </a:solidFill>
                <a:latin typeface="DINPro" pitchFamily="2" charset="0"/>
                <a:ea typeface="DINPro" pitchFamily="2" charset="0"/>
                <a:cs typeface="DINPro" pitchFamily="2" charset="0"/>
              </a:rPr>
              <a:t>department and why? </a:t>
            </a:r>
          </a:p>
          <a:p>
            <a:pPr marL="171450" indent="-171450" algn="l" rtl="0">
              <a:lnSpc>
                <a:spcPts val="1200"/>
              </a:lnSpc>
              <a:buFont typeface="Arial" panose="020B0604020202020204" pitchFamily="34" charset="0"/>
              <a:buChar char="•"/>
            </a:pPr>
            <a:r>
              <a:rPr lang="en-gb" sz="1000" b="0" i="0" u="none" baseline="0" dirty="0">
                <a:solidFill>
                  <a:schemeClr val="tx1"/>
                </a:solidFill>
                <a:latin typeface="DINPro" pitchFamily="2" charset="0"/>
                <a:ea typeface="DINPro" pitchFamily="2" charset="0"/>
                <a:cs typeface="DINPro" pitchFamily="2" charset="0"/>
              </a:rPr>
              <a:t>What expertise does this require in the short and long term?</a:t>
            </a:r>
          </a:p>
          <a:p>
            <a:pPr algn="l" rtl="0"/>
            <a:endParaRPr lang="en-gb" sz="1000" dirty="0">
              <a:solidFill>
                <a:srgbClr val="005CA9"/>
              </a:solidFill>
              <a:latin typeface="DINPro" pitchFamily="2" charset="0"/>
            </a:endParaRPr>
          </a:p>
        </p:txBody>
      </p:sp>
      <p:sp>
        <p:nvSpPr>
          <p:cNvPr id="23" name="Tekstvak 22">
            <a:extLst>
              <a:ext uri="{FF2B5EF4-FFF2-40B4-BE49-F238E27FC236}">
                <a16:creationId xmlns:a16="http://schemas.microsoft.com/office/drawing/2014/main" id="{BC15A262-C71C-B1C7-3476-3044B8E6B43B}"/>
              </a:ext>
            </a:extLst>
          </p:cNvPr>
          <p:cNvSpPr txBox="1"/>
          <p:nvPr/>
        </p:nvSpPr>
        <p:spPr>
          <a:xfrm>
            <a:off x="1679661" y="3173038"/>
            <a:ext cx="3123587" cy="1436141"/>
          </a:xfrm>
          <a:prstGeom prst="rect">
            <a:avLst/>
          </a:prstGeom>
          <a:noFill/>
          <a:effectLst/>
        </p:spPr>
        <p:txBody>
          <a:bodyPr wrap="square" lIns="108000" tIns="108000" rIns="108000" bIns="108000" rtlCol="0">
            <a:noAutofit/>
          </a:bodyPr>
          <a:lstStyle/>
          <a:p>
            <a:pPr algn="l" rtl="0">
              <a:lnSpc>
                <a:spcPts val="1300"/>
              </a:lnSpc>
            </a:pPr>
            <a:r>
              <a:rPr lang="en-gb" sz="1400" b="0" i="0" u="none" baseline="0" dirty="0">
                <a:solidFill>
                  <a:schemeClr val="bg1"/>
                </a:solidFill>
                <a:latin typeface="DINPro-Medium" pitchFamily="2" charset="0"/>
                <a:ea typeface="DINPro-Medium" pitchFamily="2" charset="0"/>
                <a:cs typeface="DINPro-Medium" pitchFamily="2" charset="0"/>
              </a:rPr>
              <a:t>2. Already present (staff review) </a:t>
            </a:r>
          </a:p>
          <a:p>
            <a:pPr algn="l" rtl="0">
              <a:lnSpc>
                <a:spcPts val="600"/>
              </a:lnSpc>
            </a:pPr>
            <a:endParaRPr lang="en-gb" sz="1000" dirty="0">
              <a:solidFill>
                <a:schemeClr val="tx1"/>
              </a:solidFill>
              <a:latin typeface="DINPro" pitchFamily="2" charset="0"/>
            </a:endParaRPr>
          </a:p>
          <a:p>
            <a:pPr algn="l" rtl="0">
              <a:lnSpc>
                <a:spcPts val="1300"/>
              </a:lnSpc>
            </a:pPr>
            <a:r>
              <a:rPr lang="en-gb" sz="1000" b="0" i="0" u="none" baseline="0" dirty="0">
                <a:solidFill>
                  <a:schemeClr val="tx1"/>
                </a:solidFill>
                <a:latin typeface="DINPro" pitchFamily="2" charset="0"/>
                <a:ea typeface="DINPro" pitchFamily="2" charset="0"/>
                <a:cs typeface="DINPro" pitchFamily="2" charset="0"/>
              </a:rPr>
              <a:t>Where are we:   </a:t>
            </a:r>
          </a:p>
          <a:p>
            <a:pPr marL="171450" indent="-171450" algn="l" rtl="0">
              <a:lnSpc>
                <a:spcPts val="1200"/>
              </a:lnSpc>
              <a:buFont typeface="Arial" panose="020B0604020202020204" pitchFamily="34" charset="0"/>
              <a:buChar char="•"/>
            </a:pPr>
            <a:r>
              <a:rPr lang="en-gb" sz="1000" b="0" i="0" u="none" baseline="0" dirty="0">
                <a:solidFill>
                  <a:schemeClr val="tx1"/>
                </a:solidFill>
                <a:latin typeface="DINPro" pitchFamily="2" charset="0"/>
                <a:ea typeface="DINPro" pitchFamily="2" charset="0"/>
                <a:cs typeface="DINPro" pitchFamily="2" charset="0"/>
              </a:rPr>
              <a:t>What expertise is already present (in terms of positions, expertise in core domains, leadership, management skills, etc.)?</a:t>
            </a:r>
          </a:p>
          <a:p>
            <a:pPr marL="171450" indent="-171450" algn="l" rtl="0">
              <a:lnSpc>
                <a:spcPts val="1200"/>
              </a:lnSpc>
              <a:buFont typeface="Arial" panose="020B0604020202020204" pitchFamily="34" charset="0"/>
              <a:buChar char="•"/>
            </a:pPr>
            <a:r>
              <a:rPr lang="en-gb" sz="1000" b="0" i="0" u="none" baseline="0" dirty="0">
                <a:solidFill>
                  <a:schemeClr val="tx1"/>
                </a:solidFill>
                <a:latin typeface="DINPro" pitchFamily="2" charset="0"/>
                <a:ea typeface="DINPro" pitchFamily="2" charset="0"/>
                <a:cs typeface="DINPro" pitchFamily="2" charset="0"/>
              </a:rPr>
              <a:t>What are the academic team’s wishes and opportunities?</a:t>
            </a:r>
          </a:p>
          <a:p>
            <a:pPr algn="l" rtl="0"/>
            <a:endParaRPr lang="en-gb" sz="1000" dirty="0">
              <a:solidFill>
                <a:srgbClr val="005CA9"/>
              </a:solidFill>
              <a:latin typeface="DINPro" pitchFamily="2" charset="0"/>
            </a:endParaRPr>
          </a:p>
        </p:txBody>
      </p:sp>
      <p:sp>
        <p:nvSpPr>
          <p:cNvPr id="25" name="Tekstvak 24">
            <a:extLst>
              <a:ext uri="{FF2B5EF4-FFF2-40B4-BE49-F238E27FC236}">
                <a16:creationId xmlns:a16="http://schemas.microsoft.com/office/drawing/2014/main" id="{22CD93C5-86C1-1138-B8C9-3012DBC7974A}"/>
              </a:ext>
            </a:extLst>
          </p:cNvPr>
          <p:cNvSpPr txBox="1"/>
          <p:nvPr/>
        </p:nvSpPr>
        <p:spPr>
          <a:xfrm>
            <a:off x="1685925" y="4662783"/>
            <a:ext cx="3154500" cy="1293518"/>
          </a:xfrm>
          <a:prstGeom prst="rect">
            <a:avLst/>
          </a:prstGeom>
          <a:noFill/>
          <a:effectLst/>
        </p:spPr>
        <p:txBody>
          <a:bodyPr wrap="square" lIns="108000" tIns="108000" rIns="108000" bIns="108000" rtlCol="0">
            <a:noAutofit/>
          </a:bodyPr>
          <a:lstStyle/>
          <a:p>
            <a:pPr algn="l" rtl="0">
              <a:lnSpc>
                <a:spcPts val="1300"/>
              </a:lnSpc>
            </a:pPr>
            <a:r>
              <a:rPr lang="en-gb" sz="1400" b="0" i="0" u="none" baseline="0" dirty="0">
                <a:solidFill>
                  <a:schemeClr val="bg1"/>
                </a:solidFill>
                <a:latin typeface="DINPro-Medium" pitchFamily="2" charset="0"/>
                <a:ea typeface="DINPro-Medium" pitchFamily="2" charset="0"/>
                <a:cs typeface="DINPro-Medium" pitchFamily="2" charset="0"/>
              </a:rPr>
              <a:t>3. Match between present and future</a:t>
            </a:r>
          </a:p>
          <a:p>
            <a:pPr algn="l" rtl="0">
              <a:lnSpc>
                <a:spcPts val="600"/>
              </a:lnSpc>
            </a:pPr>
            <a:endParaRPr lang="en-gb" sz="1000" dirty="0">
              <a:solidFill>
                <a:schemeClr val="tx1"/>
              </a:solidFill>
              <a:latin typeface="DINPro" pitchFamily="2" charset="0"/>
            </a:endParaRPr>
          </a:p>
          <a:p>
            <a:pPr algn="l" rtl="0">
              <a:lnSpc>
                <a:spcPts val="1300"/>
              </a:lnSpc>
            </a:pPr>
            <a:r>
              <a:rPr lang="en-gb" sz="1000" b="0" i="0" u="none" baseline="0" dirty="0">
                <a:solidFill>
                  <a:schemeClr val="tx1"/>
                </a:solidFill>
                <a:latin typeface="DINPro" pitchFamily="2" charset="0"/>
                <a:ea typeface="DINPro" pitchFamily="2" charset="0"/>
                <a:cs typeface="DINPro" pitchFamily="2" charset="0"/>
              </a:rPr>
              <a:t>Bridge/differences:   </a:t>
            </a:r>
          </a:p>
          <a:p>
            <a:pPr marL="171450" indent="-171450" algn="l" rtl="0">
              <a:lnSpc>
                <a:spcPts val="1200"/>
              </a:lnSpc>
              <a:buFont typeface="Arial" panose="020B0604020202020204" pitchFamily="34" charset="0"/>
              <a:buChar char="•"/>
            </a:pPr>
            <a:r>
              <a:rPr lang="en-gb" sz="1000" b="0" i="0" u="none" baseline="0" dirty="0">
                <a:solidFill>
                  <a:schemeClr val="tx1"/>
                </a:solidFill>
                <a:latin typeface="DINPro" pitchFamily="2" charset="0"/>
                <a:ea typeface="DINPro" pitchFamily="2" charset="0"/>
                <a:cs typeface="DINPro" pitchFamily="2" charset="0"/>
              </a:rPr>
              <a:t>Where does it and where does it not yet match? </a:t>
            </a:r>
          </a:p>
          <a:p>
            <a:pPr marL="171450" indent="-171450" algn="l" rtl="0">
              <a:lnSpc>
                <a:spcPts val="1200"/>
              </a:lnSpc>
              <a:buFont typeface="Arial" panose="020B0604020202020204" pitchFamily="34" charset="0"/>
              <a:buChar char="•"/>
            </a:pPr>
            <a:r>
              <a:rPr lang="en-gb" sz="1000" b="0" i="0" u="none" baseline="0" dirty="0">
                <a:solidFill>
                  <a:schemeClr val="tx1"/>
                </a:solidFill>
                <a:latin typeface="DINPro" pitchFamily="2" charset="0"/>
                <a:ea typeface="DINPro" pitchFamily="2" charset="0"/>
                <a:cs typeface="DINPro" pitchFamily="2" charset="0"/>
              </a:rPr>
              <a:t>Are you able to make the match (short and long term plan) and explain it to your team?</a:t>
            </a:r>
          </a:p>
          <a:p>
            <a:pPr algn="l" rtl="0"/>
            <a:endParaRPr lang="en-gb" sz="1000" dirty="0">
              <a:solidFill>
                <a:srgbClr val="005CA9"/>
              </a:solidFill>
              <a:latin typeface="DINPro" pitchFamily="2" charset="0"/>
            </a:endParaRPr>
          </a:p>
        </p:txBody>
      </p:sp>
      <p:sp>
        <p:nvSpPr>
          <p:cNvPr id="26" name="Tekstvak 25">
            <a:extLst>
              <a:ext uri="{FF2B5EF4-FFF2-40B4-BE49-F238E27FC236}">
                <a16:creationId xmlns:a16="http://schemas.microsoft.com/office/drawing/2014/main" id="{B2E3959A-D8AE-E10D-19AC-2C0F32899D0D}"/>
              </a:ext>
            </a:extLst>
          </p:cNvPr>
          <p:cNvSpPr txBox="1"/>
          <p:nvPr/>
        </p:nvSpPr>
        <p:spPr>
          <a:xfrm>
            <a:off x="1679662" y="1501918"/>
            <a:ext cx="7762876" cy="215444"/>
          </a:xfrm>
          <a:prstGeom prst="rect">
            <a:avLst/>
          </a:prstGeom>
          <a:noFill/>
          <a:ln>
            <a:noFill/>
          </a:ln>
        </p:spPr>
        <p:txBody>
          <a:bodyPr wrap="square" lIns="0" tIns="0" rIns="0" bIns="0" rtlCol="0">
            <a:spAutoFit/>
          </a:bodyPr>
          <a:lstStyle/>
          <a:p>
            <a:pPr algn="l" rtl="0"/>
            <a:r>
              <a:rPr lang="en-gb" sz="1400" b="0" i="0" u="none" baseline="0" dirty="0">
                <a:solidFill>
                  <a:schemeClr val="bg1"/>
                </a:solidFill>
                <a:latin typeface="DINPro-Medium" pitchFamily="2" charset="0"/>
                <a:ea typeface="DINPro-Medium" pitchFamily="2" charset="0"/>
                <a:cs typeface="DINPro-Medium" pitchFamily="2" charset="0"/>
              </a:rPr>
              <a:t>The below steps will give you an insight into your Strategic Personnel Plan (SPP) </a:t>
            </a:r>
            <a:endParaRPr lang="en-gb" sz="1400" strike="sngStrike" dirty="0">
              <a:solidFill>
                <a:schemeClr val="bg1"/>
              </a:solidFill>
              <a:latin typeface="DINPro-Medium" pitchFamily="2" charset="0"/>
            </a:endParaRPr>
          </a:p>
        </p:txBody>
      </p:sp>
      <p:sp>
        <p:nvSpPr>
          <p:cNvPr id="32" name="Tekstvak 31">
            <a:extLst>
              <a:ext uri="{FF2B5EF4-FFF2-40B4-BE49-F238E27FC236}">
                <a16:creationId xmlns:a16="http://schemas.microsoft.com/office/drawing/2014/main" id="{3A49F77D-CF88-E3EC-B11C-71995C2AB820}"/>
              </a:ext>
            </a:extLst>
          </p:cNvPr>
          <p:cNvSpPr txBox="1"/>
          <p:nvPr/>
        </p:nvSpPr>
        <p:spPr>
          <a:xfrm>
            <a:off x="6714537" y="4176815"/>
            <a:ext cx="2583848" cy="261610"/>
          </a:xfrm>
          <a:prstGeom prst="rect">
            <a:avLst/>
          </a:prstGeom>
          <a:solidFill>
            <a:schemeClr val="bg2"/>
          </a:solidFill>
          <a:ln>
            <a:noFill/>
          </a:ln>
        </p:spPr>
        <p:txBody>
          <a:bodyPr wrap="square" rtlCol="0">
            <a:spAutoFit/>
          </a:bodyPr>
          <a:lstStyle/>
          <a:p>
            <a:pPr algn="l" rtl="0"/>
            <a:r>
              <a:rPr lang="en-gb" sz="1100" b="0" i="0" u="none" baseline="0">
                <a:solidFill>
                  <a:schemeClr val="bg1"/>
                </a:solidFill>
                <a:latin typeface="DINPro-Medium" pitchFamily="2" charset="0"/>
                <a:ea typeface="DINPro-Medium" pitchFamily="2" charset="0"/>
                <a:cs typeface="DINPro-Medium" pitchFamily="2" charset="0"/>
              </a:rPr>
              <a:t>Go to point 3</a:t>
            </a:r>
            <a:endParaRPr lang="en-gb" sz="1100" dirty="0">
              <a:solidFill>
                <a:schemeClr val="bg1"/>
              </a:solidFill>
              <a:latin typeface="Century Gothic" panose="020B0502020202020204" pitchFamily="34" charset="0"/>
            </a:endParaRPr>
          </a:p>
        </p:txBody>
      </p:sp>
      <p:sp>
        <p:nvSpPr>
          <p:cNvPr id="53" name="Tekstvak 52">
            <a:extLst>
              <a:ext uri="{FF2B5EF4-FFF2-40B4-BE49-F238E27FC236}">
                <a16:creationId xmlns:a16="http://schemas.microsoft.com/office/drawing/2014/main" id="{26ED9D8F-0A15-20FE-A9E3-F5DF2AD5E22B}"/>
              </a:ext>
            </a:extLst>
          </p:cNvPr>
          <p:cNvSpPr txBox="1"/>
          <p:nvPr/>
        </p:nvSpPr>
        <p:spPr>
          <a:xfrm>
            <a:off x="6714536" y="3553175"/>
            <a:ext cx="2491009" cy="534153"/>
          </a:xfrm>
          <a:prstGeom prst="rect">
            <a:avLst/>
          </a:prstGeom>
          <a:noFill/>
          <a:ln>
            <a:noFill/>
          </a:ln>
        </p:spPr>
        <p:txBody>
          <a:bodyPr wrap="square" lIns="0" tIns="0" rIns="0" bIns="0" rtlCol="0">
            <a:noAutofit/>
          </a:bodyPr>
          <a:lstStyle/>
          <a:p>
            <a:pPr algn="l" rtl="0">
              <a:lnSpc>
                <a:spcPts val="1100"/>
              </a:lnSpc>
            </a:pPr>
            <a:r>
              <a:rPr lang="en-gb" sz="900" b="0" i="0" u="none" baseline="0" dirty="0">
                <a:latin typeface="DINPro" pitchFamily="2" charset="0"/>
                <a:ea typeface="DINPro" pitchFamily="2" charset="0"/>
                <a:cs typeface="DINPro" pitchFamily="2" charset="0"/>
              </a:rPr>
              <a:t>Check with other managers within or</a:t>
            </a:r>
            <a:r>
              <a:rPr lang="en-GB" sz="900" b="0" i="0" u="none" baseline="0" dirty="0">
                <a:latin typeface="DINPro" pitchFamily="2" charset="0"/>
                <a:ea typeface="DINPro" pitchFamily="2" charset="0"/>
                <a:cs typeface="DINPro" pitchFamily="2" charset="0"/>
              </a:rPr>
              <a:t> </a:t>
            </a:r>
            <a:r>
              <a:rPr lang="en-gb" sz="900" b="0" i="0" u="none" baseline="0" dirty="0">
                <a:latin typeface="DINPro" pitchFamily="2" charset="0"/>
                <a:ea typeface="DINPro" pitchFamily="2" charset="0"/>
                <a:cs typeface="DINPro" pitchFamily="2" charset="0"/>
              </a:rPr>
              <a:t>outside your department how they go about this. Ask for help from the HR Advisor and/or your manager.</a:t>
            </a:r>
          </a:p>
        </p:txBody>
      </p:sp>
      <p:sp>
        <p:nvSpPr>
          <p:cNvPr id="55" name="Tekstvak 54">
            <a:extLst>
              <a:ext uri="{FF2B5EF4-FFF2-40B4-BE49-F238E27FC236}">
                <a16:creationId xmlns:a16="http://schemas.microsoft.com/office/drawing/2014/main" id="{2E163093-9F67-D8C2-5B21-69F240C1DB61}"/>
              </a:ext>
            </a:extLst>
          </p:cNvPr>
          <p:cNvSpPr txBox="1"/>
          <p:nvPr/>
        </p:nvSpPr>
        <p:spPr>
          <a:xfrm>
            <a:off x="6714537" y="4822267"/>
            <a:ext cx="2583848" cy="543607"/>
          </a:xfrm>
          <a:prstGeom prst="rect">
            <a:avLst/>
          </a:prstGeom>
          <a:noFill/>
          <a:ln>
            <a:noFill/>
          </a:ln>
        </p:spPr>
        <p:txBody>
          <a:bodyPr wrap="square" lIns="0" tIns="0" rIns="0" bIns="0" rtlCol="0">
            <a:noAutofit/>
          </a:bodyPr>
          <a:lstStyle/>
          <a:p>
            <a:pPr algn="l" rtl="0">
              <a:lnSpc>
                <a:spcPts val="1100"/>
              </a:lnSpc>
            </a:pPr>
            <a:r>
              <a:rPr lang="en-gb" sz="900" b="0" i="0" u="none" baseline="0">
                <a:latin typeface="DINPro" pitchFamily="2" charset="0"/>
                <a:ea typeface="DINPro" pitchFamily="2" charset="0"/>
                <a:cs typeface="DINPro" pitchFamily="2" charset="0"/>
              </a:rPr>
              <a:t>Make sure you gather knowledge on how to go about this. For example, plan a meeting with your own manager and/or HR.</a:t>
            </a:r>
          </a:p>
        </p:txBody>
      </p:sp>
      <p:sp>
        <p:nvSpPr>
          <p:cNvPr id="56" name="Tekstvak 55">
            <a:extLst>
              <a:ext uri="{FF2B5EF4-FFF2-40B4-BE49-F238E27FC236}">
                <a16:creationId xmlns:a16="http://schemas.microsoft.com/office/drawing/2014/main" id="{A283401C-E3F4-2243-51DD-68AA56A6535B}"/>
              </a:ext>
            </a:extLst>
          </p:cNvPr>
          <p:cNvSpPr txBox="1"/>
          <p:nvPr/>
        </p:nvSpPr>
        <p:spPr>
          <a:xfrm>
            <a:off x="6714537" y="5356081"/>
            <a:ext cx="2583848" cy="390449"/>
          </a:xfrm>
          <a:prstGeom prst="rect">
            <a:avLst/>
          </a:prstGeom>
          <a:solidFill>
            <a:schemeClr val="bg2"/>
          </a:solidFill>
          <a:ln>
            <a:noFill/>
          </a:ln>
        </p:spPr>
        <p:txBody>
          <a:bodyPr wrap="square" rtlCol="0">
            <a:noAutofit/>
          </a:bodyPr>
          <a:lstStyle/>
          <a:p>
            <a:pPr algn="l" rtl="0">
              <a:lnSpc>
                <a:spcPts val="1100"/>
              </a:lnSpc>
            </a:pPr>
            <a:r>
              <a:rPr lang="en-gb" sz="900" b="0" i="0" u="none" baseline="0" dirty="0">
                <a:solidFill>
                  <a:schemeClr val="bg1"/>
                </a:solidFill>
                <a:latin typeface="DINPro-Medium" pitchFamily="2" charset="0"/>
                <a:ea typeface="DINPro-Medium" pitchFamily="2" charset="0"/>
                <a:cs typeface="DINPro-Medium" pitchFamily="2" charset="0"/>
              </a:rPr>
              <a:t>Initiate actions that help maintain success</a:t>
            </a:r>
            <a:br>
              <a:rPr lang="en-gb" sz="900" dirty="0">
                <a:solidFill>
                  <a:schemeClr val="bg1"/>
                </a:solidFill>
                <a:latin typeface="DINPro-Medium" pitchFamily="2" charset="0"/>
              </a:rPr>
            </a:br>
            <a:r>
              <a:rPr lang="en-gb" sz="900" b="0" i="0" u="none" baseline="0" dirty="0">
                <a:solidFill>
                  <a:schemeClr val="bg1"/>
                </a:solidFill>
                <a:latin typeface="DINPro-Medium" pitchFamily="2" charset="0"/>
                <a:ea typeface="DINPro-Medium" pitchFamily="2" charset="0"/>
                <a:cs typeface="DINPro-Medium" pitchFamily="2" charset="0"/>
              </a:rPr>
              <a:t>factors and bridge problematic differences.</a:t>
            </a:r>
            <a:endParaRPr lang="en-gb" sz="900" dirty="0">
              <a:solidFill>
                <a:schemeClr val="bg1"/>
              </a:solidFill>
              <a:latin typeface="Century Gothic" panose="020B0502020202020204" pitchFamily="34" charset="0"/>
            </a:endParaRPr>
          </a:p>
        </p:txBody>
      </p:sp>
      <p:cxnSp>
        <p:nvCxnSpPr>
          <p:cNvPr id="38" name="Rechte verbindingslijn 37">
            <a:extLst>
              <a:ext uri="{FF2B5EF4-FFF2-40B4-BE49-F238E27FC236}">
                <a16:creationId xmlns:a16="http://schemas.microsoft.com/office/drawing/2014/main" id="{5567E680-FA01-54D0-8498-5CED42CCD126}"/>
              </a:ext>
            </a:extLst>
          </p:cNvPr>
          <p:cNvCxnSpPr>
            <a:cxnSpLocks/>
          </p:cNvCxnSpPr>
          <p:nvPr/>
        </p:nvCxnSpPr>
        <p:spPr>
          <a:xfrm>
            <a:off x="9705109" y="4586169"/>
            <a:ext cx="1925782"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4" name="Rechte verbindingslijn 73">
            <a:extLst>
              <a:ext uri="{FF2B5EF4-FFF2-40B4-BE49-F238E27FC236}">
                <a16:creationId xmlns:a16="http://schemas.microsoft.com/office/drawing/2014/main" id="{2FA2E40D-5EE1-0AF3-17DB-B6BA9341F053}"/>
              </a:ext>
            </a:extLst>
          </p:cNvPr>
          <p:cNvCxnSpPr>
            <a:cxnSpLocks/>
          </p:cNvCxnSpPr>
          <p:nvPr/>
        </p:nvCxnSpPr>
        <p:spPr>
          <a:xfrm>
            <a:off x="9705109" y="3110973"/>
            <a:ext cx="1925782"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Titel 1">
            <a:extLst>
              <a:ext uri="{FF2B5EF4-FFF2-40B4-BE49-F238E27FC236}">
                <a16:creationId xmlns:a16="http://schemas.microsoft.com/office/drawing/2014/main" id="{D38131FB-862A-72DA-4E3D-5A85BF04EF03}"/>
              </a:ext>
            </a:extLst>
          </p:cNvPr>
          <p:cNvSpPr txBox="1">
            <a:spLocks/>
          </p:cNvSpPr>
          <p:nvPr/>
        </p:nvSpPr>
        <p:spPr>
          <a:xfrm>
            <a:off x="1685925" y="6237217"/>
            <a:ext cx="473194" cy="380529"/>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Intro</a:t>
            </a:r>
          </a:p>
        </p:txBody>
      </p:sp>
      <p:sp>
        <p:nvSpPr>
          <p:cNvPr id="18" name="Titel 1">
            <a:extLst>
              <a:ext uri="{FF2B5EF4-FFF2-40B4-BE49-F238E27FC236}">
                <a16:creationId xmlns:a16="http://schemas.microsoft.com/office/drawing/2014/main" id="{82CBE7EA-8174-9751-A24D-6C1145AA28F1}"/>
              </a:ext>
            </a:extLst>
          </p:cNvPr>
          <p:cNvSpPr txBox="1">
            <a:spLocks/>
          </p:cNvSpPr>
          <p:nvPr/>
        </p:nvSpPr>
        <p:spPr>
          <a:xfrm>
            <a:off x="2205756" y="6229481"/>
            <a:ext cx="601361"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Context</a:t>
            </a:r>
          </a:p>
        </p:txBody>
      </p:sp>
      <p:sp>
        <p:nvSpPr>
          <p:cNvPr id="19" name="Titel 1">
            <a:extLst>
              <a:ext uri="{FF2B5EF4-FFF2-40B4-BE49-F238E27FC236}">
                <a16:creationId xmlns:a16="http://schemas.microsoft.com/office/drawing/2014/main" id="{36D71D41-F313-8ABC-A0E1-F8D448BFB17E}"/>
              </a:ext>
            </a:extLst>
          </p:cNvPr>
          <p:cNvSpPr txBox="1">
            <a:spLocks/>
          </p:cNvSpPr>
          <p:nvPr/>
        </p:nvSpPr>
        <p:spPr>
          <a:xfrm>
            <a:off x="3965503" y="6229481"/>
            <a:ext cx="150834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academics</a:t>
            </a:r>
            <a:endParaRPr lang="en-gb" sz="1000" dirty="0">
              <a:solidFill>
                <a:schemeClr val="bg2"/>
              </a:solidFill>
            </a:endParaRPr>
          </a:p>
        </p:txBody>
      </p:sp>
      <p:sp>
        <p:nvSpPr>
          <p:cNvPr id="22" name="Titel 1">
            <a:extLst>
              <a:ext uri="{FF2B5EF4-FFF2-40B4-BE49-F238E27FC236}">
                <a16:creationId xmlns:a16="http://schemas.microsoft.com/office/drawing/2014/main" id="{F99A90CE-118F-8C21-88AD-617BB4C6EC52}"/>
              </a:ext>
            </a:extLst>
          </p:cNvPr>
          <p:cNvSpPr txBox="1">
            <a:spLocks/>
          </p:cNvSpPr>
          <p:nvPr/>
        </p:nvSpPr>
        <p:spPr>
          <a:xfrm>
            <a:off x="2853754" y="6229481"/>
            <a:ext cx="106511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Academic career paths</a:t>
            </a:r>
            <a:endParaRPr lang="en-gb" sz="1000" dirty="0">
              <a:solidFill>
                <a:schemeClr val="bg2"/>
              </a:solidFill>
            </a:endParaRPr>
          </a:p>
        </p:txBody>
      </p:sp>
      <p:sp>
        <p:nvSpPr>
          <p:cNvPr id="24" name="Titel 1">
            <a:extLst>
              <a:ext uri="{FF2B5EF4-FFF2-40B4-BE49-F238E27FC236}">
                <a16:creationId xmlns:a16="http://schemas.microsoft.com/office/drawing/2014/main" id="{9FB10676-73FF-7F4A-4822-676D778EDB35}"/>
              </a:ext>
            </a:extLst>
          </p:cNvPr>
          <p:cNvSpPr txBox="1">
            <a:spLocks/>
          </p:cNvSpPr>
          <p:nvPr/>
        </p:nvSpPr>
        <p:spPr>
          <a:xfrm>
            <a:off x="5520482" y="6229481"/>
            <a:ext cx="1508343" cy="396000"/>
          </a:xfrm>
          <a:prstGeom prst="rect">
            <a:avLst/>
          </a:prstGeom>
          <a:solidFill>
            <a:srgbClr val="0077B3"/>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managers</a:t>
            </a:r>
            <a:endParaRPr lang="en-gb" sz="1000" dirty="0">
              <a:solidFill>
                <a:schemeClr val="bg2"/>
              </a:solidFill>
            </a:endParaRPr>
          </a:p>
        </p:txBody>
      </p:sp>
      <p:sp>
        <p:nvSpPr>
          <p:cNvPr id="27" name="Graphic 1035">
            <a:extLst>
              <a:ext uri="{FF2B5EF4-FFF2-40B4-BE49-F238E27FC236}">
                <a16:creationId xmlns:a16="http://schemas.microsoft.com/office/drawing/2014/main" id="{5D067DAD-D9CB-1A7F-4B1E-CA8AD26231F1}"/>
              </a:ext>
            </a:extLst>
          </p:cNvPr>
          <p:cNvSpPr/>
          <p:nvPr/>
        </p:nvSpPr>
        <p:spPr>
          <a:xfrm>
            <a:off x="4912995" y="2111138"/>
            <a:ext cx="99820" cy="802815"/>
          </a:xfrm>
          <a:custGeom>
            <a:avLst/>
            <a:gdLst>
              <a:gd name="connsiteX0" fmla="*/ 0 w 682165"/>
              <a:gd name="connsiteY0" fmla="*/ 0 h 5486400"/>
              <a:gd name="connsiteX1" fmla="*/ 2675 w 682165"/>
              <a:gd name="connsiteY1" fmla="*/ 2055823 h 5486400"/>
              <a:gd name="connsiteX2" fmla="*/ 682165 w 682165"/>
              <a:gd name="connsiteY2" fmla="*/ 2735451 h 5486400"/>
              <a:gd name="connsiteX3" fmla="*/ 0 w 682165"/>
              <a:gd name="connsiteY3" fmla="*/ 3431880 h 5486400"/>
              <a:gd name="connsiteX4" fmla="*/ 0 w 682165"/>
              <a:gd name="connsiteY4" fmla="*/ 5486400 h 548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165" h="5486400">
                <a:moveTo>
                  <a:pt x="0" y="0"/>
                </a:moveTo>
                <a:lnTo>
                  <a:pt x="2675" y="2055823"/>
                </a:lnTo>
                <a:lnTo>
                  <a:pt x="682165" y="2735451"/>
                </a:lnTo>
                <a:lnTo>
                  <a:pt x="0" y="3431880"/>
                </a:lnTo>
                <a:lnTo>
                  <a:pt x="0" y="5486400"/>
                </a:lnTo>
              </a:path>
            </a:pathLst>
          </a:custGeom>
          <a:noFill/>
          <a:ln w="16510" cap="flat">
            <a:solidFill>
              <a:srgbClr val="000000"/>
            </a:solidFill>
            <a:prstDash val="solid"/>
            <a:miter/>
          </a:ln>
        </p:spPr>
        <p:txBody>
          <a:bodyPr rtlCol="0" anchor="ctr"/>
          <a:lstStyle/>
          <a:p>
            <a:endParaRPr lang="en-gb"/>
          </a:p>
        </p:txBody>
      </p:sp>
      <p:sp>
        <p:nvSpPr>
          <p:cNvPr id="29" name="Graphic 1035">
            <a:extLst>
              <a:ext uri="{FF2B5EF4-FFF2-40B4-BE49-F238E27FC236}">
                <a16:creationId xmlns:a16="http://schemas.microsoft.com/office/drawing/2014/main" id="{799EA0AA-66EF-2A5E-29AB-DB628CC8B287}"/>
              </a:ext>
            </a:extLst>
          </p:cNvPr>
          <p:cNvSpPr/>
          <p:nvPr/>
        </p:nvSpPr>
        <p:spPr>
          <a:xfrm>
            <a:off x="5878362" y="2111138"/>
            <a:ext cx="99820" cy="802815"/>
          </a:xfrm>
          <a:custGeom>
            <a:avLst/>
            <a:gdLst>
              <a:gd name="connsiteX0" fmla="*/ 0 w 682165"/>
              <a:gd name="connsiteY0" fmla="*/ 0 h 5486400"/>
              <a:gd name="connsiteX1" fmla="*/ 2675 w 682165"/>
              <a:gd name="connsiteY1" fmla="*/ 2055823 h 5486400"/>
              <a:gd name="connsiteX2" fmla="*/ 682165 w 682165"/>
              <a:gd name="connsiteY2" fmla="*/ 2735451 h 5486400"/>
              <a:gd name="connsiteX3" fmla="*/ 0 w 682165"/>
              <a:gd name="connsiteY3" fmla="*/ 3431880 h 5486400"/>
              <a:gd name="connsiteX4" fmla="*/ 0 w 682165"/>
              <a:gd name="connsiteY4" fmla="*/ 5486400 h 548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165" h="5486400">
                <a:moveTo>
                  <a:pt x="0" y="0"/>
                </a:moveTo>
                <a:lnTo>
                  <a:pt x="2675" y="2055823"/>
                </a:lnTo>
                <a:lnTo>
                  <a:pt x="682165" y="2735451"/>
                </a:lnTo>
                <a:lnTo>
                  <a:pt x="0" y="3431880"/>
                </a:lnTo>
                <a:lnTo>
                  <a:pt x="0" y="5486400"/>
                </a:lnTo>
              </a:path>
            </a:pathLst>
          </a:custGeom>
          <a:noFill/>
          <a:ln w="16510" cap="flat">
            <a:solidFill>
              <a:srgbClr val="000000"/>
            </a:solidFill>
            <a:prstDash val="solid"/>
            <a:miter/>
          </a:ln>
        </p:spPr>
        <p:txBody>
          <a:bodyPr rtlCol="0" anchor="ctr"/>
          <a:lstStyle/>
          <a:p>
            <a:endParaRPr lang="en-gb"/>
          </a:p>
        </p:txBody>
      </p:sp>
      <p:sp>
        <p:nvSpPr>
          <p:cNvPr id="30" name="Tekstvak 29">
            <a:extLst>
              <a:ext uri="{FF2B5EF4-FFF2-40B4-BE49-F238E27FC236}">
                <a16:creationId xmlns:a16="http://schemas.microsoft.com/office/drawing/2014/main" id="{5B54442E-63A1-82CA-9E7D-724C6F9DB334}"/>
              </a:ext>
            </a:extLst>
          </p:cNvPr>
          <p:cNvSpPr txBox="1"/>
          <p:nvPr/>
        </p:nvSpPr>
        <p:spPr>
          <a:xfrm>
            <a:off x="5101814" y="3546775"/>
            <a:ext cx="720473" cy="857962"/>
          </a:xfrm>
          <a:prstGeom prst="rect">
            <a:avLst/>
          </a:prstGeom>
          <a:noFill/>
          <a:ln>
            <a:noFill/>
          </a:ln>
        </p:spPr>
        <p:txBody>
          <a:bodyPr wrap="square" lIns="0" tIns="0" rIns="0" bIns="0" rtlCol="0" anchor="ctr" anchorCtr="0">
            <a:noAutofit/>
          </a:bodyPr>
          <a:lstStyle/>
          <a:p>
            <a:pPr algn="l" rtl="0"/>
            <a:r>
              <a:rPr lang="en-gb" sz="900" b="0" i="0" u="none" baseline="0" dirty="0">
                <a:solidFill>
                  <a:schemeClr val="bg1"/>
                </a:solidFill>
                <a:latin typeface="DINPro-Medium" pitchFamily="2" charset="0"/>
                <a:ea typeface="DINPro-Medium" pitchFamily="2" charset="0"/>
                <a:cs typeface="DINPro-Medium" pitchFamily="2" charset="0"/>
              </a:rPr>
              <a:t>Can you give </a:t>
            </a:r>
            <a:br>
              <a:rPr lang="en-GB" sz="900" b="0" i="0" u="none" baseline="0" dirty="0">
                <a:solidFill>
                  <a:schemeClr val="bg1"/>
                </a:solidFill>
                <a:latin typeface="DINPro-Medium" pitchFamily="2" charset="0"/>
                <a:ea typeface="DINPro-Medium" pitchFamily="2" charset="0"/>
                <a:cs typeface="DINPro-Medium" pitchFamily="2" charset="0"/>
              </a:rPr>
            </a:br>
            <a:r>
              <a:rPr lang="en-gb" sz="900" b="0" i="0" u="none" baseline="0" dirty="0">
                <a:solidFill>
                  <a:schemeClr val="bg1"/>
                </a:solidFill>
                <a:latin typeface="DINPro-Medium" pitchFamily="2" charset="0"/>
                <a:ea typeface="DINPro-Medium" pitchFamily="2" charset="0"/>
                <a:cs typeface="DINPro-Medium" pitchFamily="2" charset="0"/>
              </a:rPr>
              <a:t>a convincing answer </a:t>
            </a:r>
            <a:br>
              <a:rPr lang="en-GB" sz="900" b="0" i="0" u="none" baseline="0" dirty="0">
                <a:solidFill>
                  <a:schemeClr val="bg1"/>
                </a:solidFill>
                <a:latin typeface="DINPro-Medium" pitchFamily="2" charset="0"/>
                <a:ea typeface="DINPro-Medium" pitchFamily="2" charset="0"/>
                <a:cs typeface="DINPro-Medium" pitchFamily="2" charset="0"/>
              </a:rPr>
            </a:br>
            <a:r>
              <a:rPr lang="en-gb" sz="900" b="0" i="0" u="none" baseline="0" dirty="0">
                <a:solidFill>
                  <a:schemeClr val="bg1"/>
                </a:solidFill>
                <a:latin typeface="DINPro-Medium" pitchFamily="2" charset="0"/>
                <a:ea typeface="DINPro-Medium" pitchFamily="2" charset="0"/>
                <a:cs typeface="DINPro-Medium" pitchFamily="2" charset="0"/>
              </a:rPr>
              <a:t>to these questions?</a:t>
            </a:r>
          </a:p>
        </p:txBody>
      </p:sp>
      <p:sp>
        <p:nvSpPr>
          <p:cNvPr id="31" name="Graphic 1035">
            <a:extLst>
              <a:ext uri="{FF2B5EF4-FFF2-40B4-BE49-F238E27FC236}">
                <a16:creationId xmlns:a16="http://schemas.microsoft.com/office/drawing/2014/main" id="{5D153CBA-3AEF-E391-3080-3AA5BA67D1C3}"/>
              </a:ext>
            </a:extLst>
          </p:cNvPr>
          <p:cNvSpPr/>
          <p:nvPr/>
        </p:nvSpPr>
        <p:spPr>
          <a:xfrm>
            <a:off x="4912995" y="3589303"/>
            <a:ext cx="96917" cy="802815"/>
          </a:xfrm>
          <a:custGeom>
            <a:avLst/>
            <a:gdLst>
              <a:gd name="connsiteX0" fmla="*/ 0 w 682165"/>
              <a:gd name="connsiteY0" fmla="*/ 0 h 5486400"/>
              <a:gd name="connsiteX1" fmla="*/ 2675 w 682165"/>
              <a:gd name="connsiteY1" fmla="*/ 2055823 h 5486400"/>
              <a:gd name="connsiteX2" fmla="*/ 682165 w 682165"/>
              <a:gd name="connsiteY2" fmla="*/ 2735451 h 5486400"/>
              <a:gd name="connsiteX3" fmla="*/ 0 w 682165"/>
              <a:gd name="connsiteY3" fmla="*/ 3431880 h 5486400"/>
              <a:gd name="connsiteX4" fmla="*/ 0 w 682165"/>
              <a:gd name="connsiteY4" fmla="*/ 5486400 h 548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165" h="5486400">
                <a:moveTo>
                  <a:pt x="0" y="0"/>
                </a:moveTo>
                <a:lnTo>
                  <a:pt x="2675" y="2055823"/>
                </a:lnTo>
                <a:lnTo>
                  <a:pt x="682165" y="2735451"/>
                </a:lnTo>
                <a:lnTo>
                  <a:pt x="0" y="3431880"/>
                </a:lnTo>
                <a:lnTo>
                  <a:pt x="0" y="5486400"/>
                </a:lnTo>
              </a:path>
            </a:pathLst>
          </a:custGeom>
          <a:noFill/>
          <a:ln w="16510" cap="flat">
            <a:solidFill>
              <a:srgbClr val="000000"/>
            </a:solidFill>
            <a:prstDash val="solid"/>
            <a:miter/>
          </a:ln>
        </p:spPr>
        <p:txBody>
          <a:bodyPr rtlCol="0" anchor="ctr"/>
          <a:lstStyle/>
          <a:p>
            <a:endParaRPr lang="en-gb"/>
          </a:p>
        </p:txBody>
      </p:sp>
      <p:sp>
        <p:nvSpPr>
          <p:cNvPr id="35" name="Graphic 1035">
            <a:extLst>
              <a:ext uri="{FF2B5EF4-FFF2-40B4-BE49-F238E27FC236}">
                <a16:creationId xmlns:a16="http://schemas.microsoft.com/office/drawing/2014/main" id="{58C2C9B2-84EA-C9FA-EEA5-C09E8B59CC2E}"/>
              </a:ext>
            </a:extLst>
          </p:cNvPr>
          <p:cNvSpPr/>
          <p:nvPr/>
        </p:nvSpPr>
        <p:spPr>
          <a:xfrm>
            <a:off x="5878362" y="3589303"/>
            <a:ext cx="99820" cy="802815"/>
          </a:xfrm>
          <a:custGeom>
            <a:avLst/>
            <a:gdLst>
              <a:gd name="connsiteX0" fmla="*/ 0 w 682165"/>
              <a:gd name="connsiteY0" fmla="*/ 0 h 5486400"/>
              <a:gd name="connsiteX1" fmla="*/ 2675 w 682165"/>
              <a:gd name="connsiteY1" fmla="*/ 2055823 h 5486400"/>
              <a:gd name="connsiteX2" fmla="*/ 682165 w 682165"/>
              <a:gd name="connsiteY2" fmla="*/ 2735451 h 5486400"/>
              <a:gd name="connsiteX3" fmla="*/ 0 w 682165"/>
              <a:gd name="connsiteY3" fmla="*/ 3431880 h 5486400"/>
              <a:gd name="connsiteX4" fmla="*/ 0 w 682165"/>
              <a:gd name="connsiteY4" fmla="*/ 5486400 h 548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165" h="5486400">
                <a:moveTo>
                  <a:pt x="0" y="0"/>
                </a:moveTo>
                <a:lnTo>
                  <a:pt x="2675" y="2055823"/>
                </a:lnTo>
                <a:lnTo>
                  <a:pt x="682165" y="2735451"/>
                </a:lnTo>
                <a:lnTo>
                  <a:pt x="0" y="3431880"/>
                </a:lnTo>
                <a:lnTo>
                  <a:pt x="0" y="5486400"/>
                </a:lnTo>
              </a:path>
            </a:pathLst>
          </a:custGeom>
          <a:noFill/>
          <a:ln w="16510" cap="flat">
            <a:solidFill>
              <a:srgbClr val="000000"/>
            </a:solidFill>
            <a:prstDash val="solid"/>
            <a:miter/>
          </a:ln>
        </p:spPr>
        <p:txBody>
          <a:bodyPr rtlCol="0" anchor="ctr"/>
          <a:lstStyle/>
          <a:p>
            <a:endParaRPr lang="en-gb"/>
          </a:p>
        </p:txBody>
      </p:sp>
      <p:sp>
        <p:nvSpPr>
          <p:cNvPr id="39" name="Graphic 1035">
            <a:extLst>
              <a:ext uri="{FF2B5EF4-FFF2-40B4-BE49-F238E27FC236}">
                <a16:creationId xmlns:a16="http://schemas.microsoft.com/office/drawing/2014/main" id="{BCAC3B50-C7AB-6B4D-56CF-8E29999B3690}"/>
              </a:ext>
            </a:extLst>
          </p:cNvPr>
          <p:cNvSpPr/>
          <p:nvPr/>
        </p:nvSpPr>
        <p:spPr>
          <a:xfrm>
            <a:off x="4912995" y="4943715"/>
            <a:ext cx="99820" cy="802815"/>
          </a:xfrm>
          <a:custGeom>
            <a:avLst/>
            <a:gdLst>
              <a:gd name="connsiteX0" fmla="*/ 0 w 682165"/>
              <a:gd name="connsiteY0" fmla="*/ 0 h 5486400"/>
              <a:gd name="connsiteX1" fmla="*/ 2675 w 682165"/>
              <a:gd name="connsiteY1" fmla="*/ 2055823 h 5486400"/>
              <a:gd name="connsiteX2" fmla="*/ 682165 w 682165"/>
              <a:gd name="connsiteY2" fmla="*/ 2735451 h 5486400"/>
              <a:gd name="connsiteX3" fmla="*/ 0 w 682165"/>
              <a:gd name="connsiteY3" fmla="*/ 3431880 h 5486400"/>
              <a:gd name="connsiteX4" fmla="*/ 0 w 682165"/>
              <a:gd name="connsiteY4" fmla="*/ 5486400 h 548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165" h="5486400">
                <a:moveTo>
                  <a:pt x="0" y="0"/>
                </a:moveTo>
                <a:lnTo>
                  <a:pt x="2675" y="2055823"/>
                </a:lnTo>
                <a:lnTo>
                  <a:pt x="682165" y="2735451"/>
                </a:lnTo>
                <a:lnTo>
                  <a:pt x="0" y="3431880"/>
                </a:lnTo>
                <a:lnTo>
                  <a:pt x="0" y="5486400"/>
                </a:lnTo>
              </a:path>
            </a:pathLst>
          </a:custGeom>
          <a:noFill/>
          <a:ln w="16510" cap="flat">
            <a:solidFill>
              <a:srgbClr val="000000"/>
            </a:solidFill>
            <a:prstDash val="solid"/>
            <a:miter/>
          </a:ln>
        </p:spPr>
        <p:txBody>
          <a:bodyPr rtlCol="0" anchor="ctr"/>
          <a:lstStyle/>
          <a:p>
            <a:endParaRPr lang="en-gb"/>
          </a:p>
        </p:txBody>
      </p:sp>
      <p:sp>
        <p:nvSpPr>
          <p:cNvPr id="40" name="Graphic 1035">
            <a:extLst>
              <a:ext uri="{FF2B5EF4-FFF2-40B4-BE49-F238E27FC236}">
                <a16:creationId xmlns:a16="http://schemas.microsoft.com/office/drawing/2014/main" id="{5D294463-D5F5-BE51-DB47-CA9A1D0DF443}"/>
              </a:ext>
            </a:extLst>
          </p:cNvPr>
          <p:cNvSpPr/>
          <p:nvPr/>
        </p:nvSpPr>
        <p:spPr>
          <a:xfrm>
            <a:off x="5878362" y="4943715"/>
            <a:ext cx="99820" cy="802815"/>
          </a:xfrm>
          <a:custGeom>
            <a:avLst/>
            <a:gdLst>
              <a:gd name="connsiteX0" fmla="*/ 0 w 682165"/>
              <a:gd name="connsiteY0" fmla="*/ 0 h 5486400"/>
              <a:gd name="connsiteX1" fmla="*/ 2675 w 682165"/>
              <a:gd name="connsiteY1" fmla="*/ 2055823 h 5486400"/>
              <a:gd name="connsiteX2" fmla="*/ 682165 w 682165"/>
              <a:gd name="connsiteY2" fmla="*/ 2735451 h 5486400"/>
              <a:gd name="connsiteX3" fmla="*/ 0 w 682165"/>
              <a:gd name="connsiteY3" fmla="*/ 3431880 h 5486400"/>
              <a:gd name="connsiteX4" fmla="*/ 0 w 682165"/>
              <a:gd name="connsiteY4" fmla="*/ 5486400 h 548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165" h="5486400">
                <a:moveTo>
                  <a:pt x="0" y="0"/>
                </a:moveTo>
                <a:lnTo>
                  <a:pt x="2675" y="2055823"/>
                </a:lnTo>
                <a:lnTo>
                  <a:pt x="682165" y="2735451"/>
                </a:lnTo>
                <a:lnTo>
                  <a:pt x="0" y="3431880"/>
                </a:lnTo>
                <a:lnTo>
                  <a:pt x="0" y="5486400"/>
                </a:lnTo>
              </a:path>
            </a:pathLst>
          </a:custGeom>
          <a:noFill/>
          <a:ln w="16510" cap="flat">
            <a:solidFill>
              <a:srgbClr val="000000"/>
            </a:solidFill>
            <a:prstDash val="solid"/>
            <a:miter/>
          </a:ln>
        </p:spPr>
        <p:txBody>
          <a:bodyPr rtlCol="0" anchor="ctr"/>
          <a:lstStyle/>
          <a:p>
            <a:endParaRPr lang="en-gb"/>
          </a:p>
        </p:txBody>
      </p:sp>
      <p:sp>
        <p:nvSpPr>
          <p:cNvPr id="44" name="Tekstvak 43">
            <a:extLst>
              <a:ext uri="{FF2B5EF4-FFF2-40B4-BE49-F238E27FC236}">
                <a16:creationId xmlns:a16="http://schemas.microsoft.com/office/drawing/2014/main" id="{27EFF3C3-5349-00B6-1D4D-43A325FF70AA}"/>
              </a:ext>
            </a:extLst>
          </p:cNvPr>
          <p:cNvSpPr txBox="1"/>
          <p:nvPr/>
        </p:nvSpPr>
        <p:spPr>
          <a:xfrm>
            <a:off x="6090297" y="2176080"/>
            <a:ext cx="552765" cy="269879"/>
          </a:xfrm>
          <a:prstGeom prst="rect">
            <a:avLst/>
          </a:prstGeom>
          <a:noFill/>
          <a:ln>
            <a:noFill/>
          </a:ln>
        </p:spPr>
        <p:txBody>
          <a:bodyPr wrap="square" lIns="0" rIns="0" rtlCol="0" anchor="ctr" anchorCtr="0">
            <a:noAutofit/>
          </a:bodyPr>
          <a:lstStyle/>
          <a:p>
            <a:pPr algn="l" rtl="0"/>
            <a:r>
              <a:rPr lang="en-gb" sz="1000" b="0" i="0" u="none" baseline="0">
                <a:solidFill>
                  <a:schemeClr val="bg1"/>
                </a:solidFill>
                <a:latin typeface="DINPro" pitchFamily="2" charset="0"/>
                <a:ea typeface="DINPro" pitchFamily="2" charset="0"/>
                <a:cs typeface="DINPro" pitchFamily="2" charset="0"/>
              </a:rPr>
              <a:t>no </a:t>
            </a:r>
            <a:r>
              <a:rPr lang="en-gb" sz="1000" b="0" i="0" u="none" kern="1200" baseline="0">
                <a:solidFill>
                  <a:schemeClr val="bg1"/>
                </a:solidFill>
                <a:latin typeface="DINPro" pitchFamily="2" charset="0"/>
                <a:ea typeface="DINPro" pitchFamily="2" charset="0"/>
                <a:cs typeface="DINPro" pitchFamily="2" charset="0"/>
                <a:sym typeface="Wingdings" pitchFamily="2" charset="2"/>
              </a:rPr>
              <a:t></a:t>
            </a:r>
            <a:endParaRPr lang="en-gb" sz="1000" dirty="0">
              <a:solidFill>
                <a:schemeClr val="bg1"/>
              </a:solidFill>
              <a:latin typeface="DINPro" pitchFamily="2" charset="0"/>
            </a:endParaRPr>
          </a:p>
        </p:txBody>
      </p:sp>
      <p:sp>
        <p:nvSpPr>
          <p:cNvPr id="51" name="Tekstvak 50">
            <a:extLst>
              <a:ext uri="{FF2B5EF4-FFF2-40B4-BE49-F238E27FC236}">
                <a16:creationId xmlns:a16="http://schemas.microsoft.com/office/drawing/2014/main" id="{9F21A94F-0519-42ED-4A16-7C3C7EEA0897}"/>
              </a:ext>
            </a:extLst>
          </p:cNvPr>
          <p:cNvSpPr txBox="1"/>
          <p:nvPr/>
        </p:nvSpPr>
        <p:spPr>
          <a:xfrm>
            <a:off x="6090297" y="2695989"/>
            <a:ext cx="552765" cy="269879"/>
          </a:xfrm>
          <a:prstGeom prst="rect">
            <a:avLst/>
          </a:prstGeom>
          <a:noFill/>
          <a:ln>
            <a:noFill/>
          </a:ln>
        </p:spPr>
        <p:txBody>
          <a:bodyPr wrap="square" lIns="0" rIns="0" rtlCol="0" anchor="ctr" anchorCtr="0">
            <a:noAutofit/>
          </a:bodyPr>
          <a:lstStyle/>
          <a:p>
            <a:pPr algn="l" rtl="0"/>
            <a:r>
              <a:rPr lang="en-gb" sz="1000" b="0" i="0" u="none" baseline="0">
                <a:solidFill>
                  <a:schemeClr val="bg1"/>
                </a:solidFill>
                <a:latin typeface="DINPro" pitchFamily="2" charset="0"/>
                <a:ea typeface="DINPro" pitchFamily="2" charset="0"/>
                <a:cs typeface="DINPro" pitchFamily="2" charset="0"/>
              </a:rPr>
              <a:t>yes </a:t>
            </a:r>
            <a:r>
              <a:rPr lang="en-gb" sz="1000" b="0" i="0" u="none" kern="1200" baseline="0">
                <a:solidFill>
                  <a:schemeClr val="bg1"/>
                </a:solidFill>
                <a:latin typeface="DINPro" pitchFamily="2" charset="0"/>
                <a:ea typeface="DINPro" pitchFamily="2" charset="0"/>
                <a:cs typeface="DINPro" pitchFamily="2" charset="0"/>
                <a:sym typeface="Wingdings" pitchFamily="2" charset="2"/>
              </a:rPr>
              <a:t></a:t>
            </a:r>
            <a:endParaRPr lang="en-gb" sz="1000" dirty="0">
              <a:solidFill>
                <a:schemeClr val="bg1"/>
              </a:solidFill>
              <a:latin typeface="DINPro" pitchFamily="2" charset="0"/>
            </a:endParaRPr>
          </a:p>
        </p:txBody>
      </p:sp>
      <p:sp>
        <p:nvSpPr>
          <p:cNvPr id="60" name="Tekstvak 59">
            <a:extLst>
              <a:ext uri="{FF2B5EF4-FFF2-40B4-BE49-F238E27FC236}">
                <a16:creationId xmlns:a16="http://schemas.microsoft.com/office/drawing/2014/main" id="{63A14718-F05C-69C8-8AFF-82EC54DAC5FF}"/>
              </a:ext>
            </a:extLst>
          </p:cNvPr>
          <p:cNvSpPr txBox="1"/>
          <p:nvPr/>
        </p:nvSpPr>
        <p:spPr>
          <a:xfrm>
            <a:off x="6090297" y="3624203"/>
            <a:ext cx="552765" cy="269879"/>
          </a:xfrm>
          <a:prstGeom prst="rect">
            <a:avLst/>
          </a:prstGeom>
          <a:noFill/>
          <a:ln>
            <a:noFill/>
          </a:ln>
        </p:spPr>
        <p:txBody>
          <a:bodyPr wrap="square" lIns="0" rIns="0" rtlCol="0" anchor="ctr" anchorCtr="0">
            <a:noAutofit/>
          </a:bodyPr>
          <a:lstStyle/>
          <a:p>
            <a:pPr algn="l" rtl="0"/>
            <a:r>
              <a:rPr lang="en-gb" sz="1000" b="0" i="0" u="none" baseline="0">
                <a:solidFill>
                  <a:schemeClr val="bg1"/>
                </a:solidFill>
                <a:latin typeface="DINPro" pitchFamily="2" charset="0"/>
                <a:ea typeface="DINPro" pitchFamily="2" charset="0"/>
                <a:cs typeface="DINPro" pitchFamily="2" charset="0"/>
              </a:rPr>
              <a:t>no </a:t>
            </a:r>
            <a:r>
              <a:rPr lang="en-gb" sz="1000" b="0" i="0" u="none" kern="1200" baseline="0">
                <a:solidFill>
                  <a:schemeClr val="bg1"/>
                </a:solidFill>
                <a:latin typeface="DINPro" pitchFamily="2" charset="0"/>
                <a:ea typeface="DINPro" pitchFamily="2" charset="0"/>
                <a:cs typeface="DINPro" pitchFamily="2" charset="0"/>
                <a:sym typeface="Wingdings" pitchFamily="2" charset="2"/>
              </a:rPr>
              <a:t></a:t>
            </a:r>
            <a:endParaRPr lang="en-gb" sz="1000" dirty="0">
              <a:solidFill>
                <a:schemeClr val="bg1"/>
              </a:solidFill>
              <a:latin typeface="DINPro" pitchFamily="2" charset="0"/>
            </a:endParaRPr>
          </a:p>
        </p:txBody>
      </p:sp>
      <p:sp>
        <p:nvSpPr>
          <p:cNvPr id="62" name="Tekstvak 61">
            <a:extLst>
              <a:ext uri="{FF2B5EF4-FFF2-40B4-BE49-F238E27FC236}">
                <a16:creationId xmlns:a16="http://schemas.microsoft.com/office/drawing/2014/main" id="{F56310E7-E01F-EBC6-A520-3D62649D8FD5}"/>
              </a:ext>
            </a:extLst>
          </p:cNvPr>
          <p:cNvSpPr txBox="1"/>
          <p:nvPr/>
        </p:nvSpPr>
        <p:spPr>
          <a:xfrm>
            <a:off x="6090297" y="4170601"/>
            <a:ext cx="552765" cy="269879"/>
          </a:xfrm>
          <a:prstGeom prst="rect">
            <a:avLst/>
          </a:prstGeom>
          <a:noFill/>
          <a:ln>
            <a:noFill/>
          </a:ln>
        </p:spPr>
        <p:txBody>
          <a:bodyPr wrap="square" lIns="0" rIns="0" rtlCol="0" anchor="ctr" anchorCtr="0">
            <a:noAutofit/>
          </a:bodyPr>
          <a:lstStyle/>
          <a:p>
            <a:pPr algn="l" rtl="0"/>
            <a:r>
              <a:rPr lang="en-gb" sz="1000" b="0" i="0" u="none" baseline="0">
                <a:solidFill>
                  <a:schemeClr val="bg1"/>
                </a:solidFill>
                <a:latin typeface="DINPro" pitchFamily="2" charset="0"/>
                <a:ea typeface="DINPro" pitchFamily="2" charset="0"/>
                <a:cs typeface="DINPro" pitchFamily="2" charset="0"/>
              </a:rPr>
              <a:t>yes </a:t>
            </a:r>
            <a:r>
              <a:rPr lang="en-gb" sz="1000" b="0" i="0" u="none" kern="1200" baseline="0">
                <a:solidFill>
                  <a:schemeClr val="bg1"/>
                </a:solidFill>
                <a:latin typeface="DINPro" pitchFamily="2" charset="0"/>
                <a:ea typeface="DINPro" pitchFamily="2" charset="0"/>
                <a:cs typeface="DINPro" pitchFamily="2" charset="0"/>
                <a:sym typeface="Wingdings" pitchFamily="2" charset="2"/>
              </a:rPr>
              <a:t></a:t>
            </a:r>
            <a:endParaRPr lang="en-gb" sz="1000" dirty="0">
              <a:solidFill>
                <a:schemeClr val="bg1"/>
              </a:solidFill>
              <a:latin typeface="DINPro" pitchFamily="2" charset="0"/>
            </a:endParaRPr>
          </a:p>
        </p:txBody>
      </p:sp>
      <p:sp>
        <p:nvSpPr>
          <p:cNvPr id="63" name="Tekstvak 62">
            <a:extLst>
              <a:ext uri="{FF2B5EF4-FFF2-40B4-BE49-F238E27FC236}">
                <a16:creationId xmlns:a16="http://schemas.microsoft.com/office/drawing/2014/main" id="{EB84C96B-3B8B-AC0C-2A33-BEB059936821}"/>
              </a:ext>
            </a:extLst>
          </p:cNvPr>
          <p:cNvSpPr txBox="1"/>
          <p:nvPr/>
        </p:nvSpPr>
        <p:spPr>
          <a:xfrm>
            <a:off x="6090297" y="4889898"/>
            <a:ext cx="552765" cy="269879"/>
          </a:xfrm>
          <a:prstGeom prst="rect">
            <a:avLst/>
          </a:prstGeom>
          <a:noFill/>
          <a:ln>
            <a:noFill/>
          </a:ln>
        </p:spPr>
        <p:txBody>
          <a:bodyPr wrap="square" lIns="0" rIns="0" rtlCol="0" anchor="ctr" anchorCtr="0">
            <a:noAutofit/>
          </a:bodyPr>
          <a:lstStyle/>
          <a:p>
            <a:pPr algn="l" rtl="0"/>
            <a:r>
              <a:rPr lang="en-gb" sz="1000" b="0" i="0" u="none" baseline="0">
                <a:solidFill>
                  <a:schemeClr val="bg1"/>
                </a:solidFill>
                <a:latin typeface="DINPro" pitchFamily="2" charset="0"/>
                <a:ea typeface="DINPro" pitchFamily="2" charset="0"/>
                <a:cs typeface="DINPro" pitchFamily="2" charset="0"/>
              </a:rPr>
              <a:t>no </a:t>
            </a:r>
            <a:r>
              <a:rPr lang="en-gb" sz="1000" b="0" i="0" u="none" kern="1200" baseline="0">
                <a:solidFill>
                  <a:schemeClr val="bg1"/>
                </a:solidFill>
                <a:latin typeface="DINPro" pitchFamily="2" charset="0"/>
                <a:ea typeface="DINPro" pitchFamily="2" charset="0"/>
                <a:cs typeface="DINPro" pitchFamily="2" charset="0"/>
                <a:sym typeface="Wingdings" pitchFamily="2" charset="2"/>
              </a:rPr>
              <a:t></a:t>
            </a:r>
            <a:endParaRPr lang="en-gb" sz="1000" dirty="0">
              <a:solidFill>
                <a:schemeClr val="bg1"/>
              </a:solidFill>
              <a:latin typeface="DINPro" pitchFamily="2" charset="0"/>
            </a:endParaRPr>
          </a:p>
        </p:txBody>
      </p:sp>
      <p:sp>
        <p:nvSpPr>
          <p:cNvPr id="66" name="Tekstvak 65">
            <a:extLst>
              <a:ext uri="{FF2B5EF4-FFF2-40B4-BE49-F238E27FC236}">
                <a16:creationId xmlns:a16="http://schemas.microsoft.com/office/drawing/2014/main" id="{B11A9BB6-114E-8546-8FE0-82EC9D25F053}"/>
              </a:ext>
            </a:extLst>
          </p:cNvPr>
          <p:cNvSpPr txBox="1"/>
          <p:nvPr/>
        </p:nvSpPr>
        <p:spPr>
          <a:xfrm>
            <a:off x="6090297" y="5436296"/>
            <a:ext cx="552765" cy="269879"/>
          </a:xfrm>
          <a:prstGeom prst="rect">
            <a:avLst/>
          </a:prstGeom>
          <a:noFill/>
          <a:ln>
            <a:noFill/>
          </a:ln>
        </p:spPr>
        <p:txBody>
          <a:bodyPr wrap="square" lIns="0" rIns="0" rtlCol="0" anchor="ctr" anchorCtr="0">
            <a:noAutofit/>
          </a:bodyPr>
          <a:lstStyle/>
          <a:p>
            <a:pPr algn="l" rtl="0"/>
            <a:r>
              <a:rPr lang="en-gb" sz="1000" b="0" i="0" u="none" baseline="0">
                <a:solidFill>
                  <a:schemeClr val="bg1"/>
                </a:solidFill>
                <a:latin typeface="DINPro" pitchFamily="2" charset="0"/>
                <a:ea typeface="DINPro" pitchFamily="2" charset="0"/>
                <a:cs typeface="DINPro" pitchFamily="2" charset="0"/>
              </a:rPr>
              <a:t>yes </a:t>
            </a:r>
            <a:r>
              <a:rPr lang="en-gb" sz="1000" b="0" i="0" u="none" kern="1200" baseline="0">
                <a:solidFill>
                  <a:schemeClr val="bg1"/>
                </a:solidFill>
                <a:latin typeface="DINPro" pitchFamily="2" charset="0"/>
                <a:ea typeface="DINPro" pitchFamily="2" charset="0"/>
                <a:cs typeface="DINPro" pitchFamily="2" charset="0"/>
                <a:sym typeface="Wingdings" pitchFamily="2" charset="2"/>
              </a:rPr>
              <a:t></a:t>
            </a:r>
            <a:endParaRPr lang="en-gb" sz="1000" dirty="0">
              <a:solidFill>
                <a:schemeClr val="bg1"/>
              </a:solidFill>
              <a:latin typeface="DINPro" pitchFamily="2" charset="0"/>
            </a:endParaRPr>
          </a:p>
        </p:txBody>
      </p:sp>
      <p:sp>
        <p:nvSpPr>
          <p:cNvPr id="3" name="Tekstvak 2">
            <a:extLst>
              <a:ext uri="{FF2B5EF4-FFF2-40B4-BE49-F238E27FC236}">
                <a16:creationId xmlns:a16="http://schemas.microsoft.com/office/drawing/2014/main" id="{2BB5A906-F684-D33A-DEDD-536FADFB96B3}"/>
              </a:ext>
            </a:extLst>
          </p:cNvPr>
          <p:cNvSpPr txBox="1"/>
          <p:nvPr/>
        </p:nvSpPr>
        <p:spPr>
          <a:xfrm>
            <a:off x="5101814" y="2059060"/>
            <a:ext cx="720473" cy="857962"/>
          </a:xfrm>
          <a:prstGeom prst="rect">
            <a:avLst/>
          </a:prstGeom>
          <a:noFill/>
          <a:ln>
            <a:noFill/>
          </a:ln>
        </p:spPr>
        <p:txBody>
          <a:bodyPr wrap="square" lIns="0" tIns="0" rIns="0" bIns="0" rtlCol="0" anchor="ctr" anchorCtr="0">
            <a:noAutofit/>
          </a:bodyPr>
          <a:lstStyle/>
          <a:p>
            <a:pPr algn="l" rtl="0"/>
            <a:r>
              <a:rPr lang="en-gb" sz="900" b="0" i="0" u="none" baseline="0" dirty="0">
                <a:solidFill>
                  <a:schemeClr val="bg1"/>
                </a:solidFill>
                <a:latin typeface="DINPro-Medium" pitchFamily="2" charset="0"/>
                <a:ea typeface="DINPro-Medium" pitchFamily="2" charset="0"/>
                <a:cs typeface="DINPro-Medium" pitchFamily="2" charset="0"/>
              </a:rPr>
              <a:t>Can you give </a:t>
            </a:r>
            <a:br>
              <a:rPr lang="en-GB" sz="900" b="0" i="0" u="none" baseline="0" dirty="0">
                <a:solidFill>
                  <a:schemeClr val="bg1"/>
                </a:solidFill>
                <a:latin typeface="DINPro-Medium" pitchFamily="2" charset="0"/>
                <a:ea typeface="DINPro-Medium" pitchFamily="2" charset="0"/>
                <a:cs typeface="DINPro-Medium" pitchFamily="2" charset="0"/>
              </a:rPr>
            </a:br>
            <a:r>
              <a:rPr lang="en-gb" sz="900" b="0" i="0" u="none" baseline="0" dirty="0">
                <a:solidFill>
                  <a:schemeClr val="bg1"/>
                </a:solidFill>
                <a:latin typeface="DINPro-Medium" pitchFamily="2" charset="0"/>
                <a:ea typeface="DINPro-Medium" pitchFamily="2" charset="0"/>
                <a:cs typeface="DINPro-Medium" pitchFamily="2" charset="0"/>
              </a:rPr>
              <a:t>a convincing answer </a:t>
            </a:r>
            <a:br>
              <a:rPr lang="en-GB" sz="900" b="0" i="0" u="none" baseline="0" dirty="0">
                <a:solidFill>
                  <a:schemeClr val="bg1"/>
                </a:solidFill>
                <a:latin typeface="DINPro-Medium" pitchFamily="2" charset="0"/>
                <a:ea typeface="DINPro-Medium" pitchFamily="2" charset="0"/>
                <a:cs typeface="DINPro-Medium" pitchFamily="2" charset="0"/>
              </a:rPr>
            </a:br>
            <a:r>
              <a:rPr lang="en-gb" sz="900" b="0" i="0" u="none" baseline="0" dirty="0">
                <a:solidFill>
                  <a:schemeClr val="bg1"/>
                </a:solidFill>
                <a:latin typeface="DINPro-Medium" pitchFamily="2" charset="0"/>
                <a:ea typeface="DINPro-Medium" pitchFamily="2" charset="0"/>
                <a:cs typeface="DINPro-Medium" pitchFamily="2" charset="0"/>
              </a:rPr>
              <a:t>to these questions?</a:t>
            </a:r>
          </a:p>
        </p:txBody>
      </p:sp>
      <p:sp>
        <p:nvSpPr>
          <p:cNvPr id="4" name="Tekstvak 3">
            <a:extLst>
              <a:ext uri="{FF2B5EF4-FFF2-40B4-BE49-F238E27FC236}">
                <a16:creationId xmlns:a16="http://schemas.microsoft.com/office/drawing/2014/main" id="{CD69E790-54D4-76CD-9A74-BF284498D900}"/>
              </a:ext>
            </a:extLst>
          </p:cNvPr>
          <p:cNvSpPr txBox="1"/>
          <p:nvPr/>
        </p:nvSpPr>
        <p:spPr>
          <a:xfrm>
            <a:off x="5101814" y="4911117"/>
            <a:ext cx="720473" cy="857962"/>
          </a:xfrm>
          <a:prstGeom prst="rect">
            <a:avLst/>
          </a:prstGeom>
          <a:noFill/>
          <a:ln>
            <a:noFill/>
          </a:ln>
        </p:spPr>
        <p:txBody>
          <a:bodyPr wrap="square" lIns="0" tIns="0" rIns="0" bIns="0" rtlCol="0" anchor="ctr" anchorCtr="0">
            <a:noAutofit/>
          </a:bodyPr>
          <a:lstStyle/>
          <a:p>
            <a:pPr algn="l" rtl="0"/>
            <a:r>
              <a:rPr lang="en-gb" sz="900" b="0" i="0" u="none" baseline="0" dirty="0">
                <a:solidFill>
                  <a:schemeClr val="bg1"/>
                </a:solidFill>
                <a:latin typeface="DINPro-Medium" pitchFamily="2" charset="0"/>
                <a:ea typeface="DINPro-Medium" pitchFamily="2" charset="0"/>
                <a:cs typeface="DINPro-Medium" pitchFamily="2" charset="0"/>
              </a:rPr>
              <a:t>Can you give </a:t>
            </a:r>
            <a:br>
              <a:rPr lang="en-GB" sz="900" b="0" i="0" u="none" baseline="0" dirty="0">
                <a:solidFill>
                  <a:schemeClr val="bg1"/>
                </a:solidFill>
                <a:latin typeface="DINPro-Medium" pitchFamily="2" charset="0"/>
                <a:ea typeface="DINPro-Medium" pitchFamily="2" charset="0"/>
                <a:cs typeface="DINPro-Medium" pitchFamily="2" charset="0"/>
              </a:rPr>
            </a:br>
            <a:r>
              <a:rPr lang="en-gb" sz="900" b="0" i="0" u="none" baseline="0" dirty="0">
                <a:solidFill>
                  <a:schemeClr val="bg1"/>
                </a:solidFill>
                <a:latin typeface="DINPro-Medium" pitchFamily="2" charset="0"/>
                <a:ea typeface="DINPro-Medium" pitchFamily="2" charset="0"/>
                <a:cs typeface="DINPro-Medium" pitchFamily="2" charset="0"/>
              </a:rPr>
              <a:t>a convincing answer </a:t>
            </a:r>
            <a:br>
              <a:rPr lang="en-GB" sz="900" b="0" i="0" u="none" baseline="0" dirty="0">
                <a:solidFill>
                  <a:schemeClr val="bg1"/>
                </a:solidFill>
                <a:latin typeface="DINPro-Medium" pitchFamily="2" charset="0"/>
                <a:ea typeface="DINPro-Medium" pitchFamily="2" charset="0"/>
                <a:cs typeface="DINPro-Medium" pitchFamily="2" charset="0"/>
              </a:rPr>
            </a:br>
            <a:r>
              <a:rPr lang="en-gb" sz="900" b="0" i="0" u="none" baseline="0" dirty="0">
                <a:solidFill>
                  <a:schemeClr val="bg1"/>
                </a:solidFill>
                <a:latin typeface="DINPro-Medium" pitchFamily="2" charset="0"/>
                <a:ea typeface="DINPro-Medium" pitchFamily="2" charset="0"/>
                <a:cs typeface="DINPro-Medium" pitchFamily="2" charset="0"/>
              </a:rPr>
              <a:t>to these questions?</a:t>
            </a:r>
          </a:p>
        </p:txBody>
      </p:sp>
    </p:spTree>
    <p:extLst>
      <p:ext uri="{BB962C8B-B14F-4D97-AF65-F5344CB8AC3E}">
        <p14:creationId xmlns:p14="http://schemas.microsoft.com/office/powerpoint/2010/main" val="2550541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33A1F5-4DE3-9D49-99D7-9368BFC61AFC}"/>
              </a:ext>
            </a:extLst>
          </p:cNvPr>
          <p:cNvSpPr>
            <a:spLocks noGrp="1"/>
          </p:cNvSpPr>
          <p:nvPr>
            <p:ph type="title"/>
          </p:nvPr>
        </p:nvSpPr>
        <p:spPr>
          <a:xfrm>
            <a:off x="450849" y="451166"/>
            <a:ext cx="2116987" cy="782467"/>
          </a:xfrm>
        </p:spPr>
        <p:txBody>
          <a:bodyPr/>
          <a:lstStyle/>
          <a:p>
            <a:pPr algn="l" rtl="0"/>
            <a:r>
              <a:rPr lang="en-gb" b="0" i="0" u="none" baseline="0" dirty="0"/>
              <a:t>Questions?</a:t>
            </a:r>
          </a:p>
        </p:txBody>
      </p:sp>
      <p:sp>
        <p:nvSpPr>
          <p:cNvPr id="3" name="Tijdelijke aanduiding voor tekst 2">
            <a:extLst>
              <a:ext uri="{FF2B5EF4-FFF2-40B4-BE49-F238E27FC236}">
                <a16:creationId xmlns:a16="http://schemas.microsoft.com/office/drawing/2014/main" id="{3A81037F-7EE3-857F-2E67-BBE8737B91DD}"/>
              </a:ext>
            </a:extLst>
          </p:cNvPr>
          <p:cNvSpPr>
            <a:spLocks noGrp="1"/>
          </p:cNvSpPr>
          <p:nvPr>
            <p:ph type="body" sz="quarter" idx="13"/>
          </p:nvPr>
        </p:nvSpPr>
        <p:spPr>
          <a:xfrm>
            <a:off x="1685926" y="1685924"/>
            <a:ext cx="3047999" cy="3506113"/>
          </a:xfrm>
        </p:spPr>
        <p:txBody>
          <a:bodyPr/>
          <a:lstStyle/>
          <a:p>
            <a:pPr algn="l" rtl="0"/>
            <a:r>
              <a:rPr lang="en-gb" sz="1800" b="0" i="0" u="none" baseline="0" dirty="0">
                <a:solidFill>
                  <a:schemeClr val="tx1"/>
                </a:solidFill>
                <a:latin typeface="DINPro" pitchFamily="2" charset="0"/>
                <a:ea typeface="DINPro" pitchFamily="2" charset="0"/>
                <a:cs typeface="DINPro" pitchFamily="2" charset="0"/>
              </a:rPr>
              <a:t>If you have any questions about faculty-specific</a:t>
            </a:r>
            <a:r>
              <a:rPr lang="en-GB" sz="1800" b="0" i="0" u="none" baseline="0" dirty="0">
                <a:solidFill>
                  <a:schemeClr val="tx1"/>
                </a:solidFill>
                <a:latin typeface="DINPro" pitchFamily="2" charset="0"/>
                <a:ea typeface="DINPro" pitchFamily="2" charset="0"/>
                <a:cs typeface="DINPro" pitchFamily="2" charset="0"/>
              </a:rPr>
              <a:t> </a:t>
            </a:r>
            <a:r>
              <a:rPr lang="en-gb" sz="1800" b="0" i="0" u="none" baseline="0" dirty="0">
                <a:solidFill>
                  <a:schemeClr val="tx1"/>
                </a:solidFill>
                <a:latin typeface="DINPro" pitchFamily="2" charset="0"/>
                <a:ea typeface="DINPro" pitchFamily="2" charset="0"/>
                <a:cs typeface="DINPro" pitchFamily="2" charset="0"/>
              </a:rPr>
              <a:t>applications and routes, please ask them</a:t>
            </a:r>
            <a:r>
              <a:rPr lang="en-GB" sz="1800" b="0" i="0" u="none" baseline="0" dirty="0">
                <a:solidFill>
                  <a:schemeClr val="tx1"/>
                </a:solidFill>
                <a:latin typeface="DINPro" pitchFamily="2" charset="0"/>
                <a:ea typeface="DINPro" pitchFamily="2" charset="0"/>
                <a:cs typeface="DINPro" pitchFamily="2" charset="0"/>
              </a:rPr>
              <a:t> </a:t>
            </a:r>
            <a:r>
              <a:rPr lang="en-gb" sz="1800" b="0" i="0" u="none" baseline="0" dirty="0">
                <a:solidFill>
                  <a:schemeClr val="tx1"/>
                </a:solidFill>
                <a:latin typeface="DINPro" pitchFamily="2" charset="0"/>
                <a:ea typeface="DINPro" pitchFamily="2" charset="0"/>
                <a:cs typeface="DINPro" pitchFamily="2" charset="0"/>
              </a:rPr>
              <a:t>to your manager or the faculty board.</a:t>
            </a:r>
          </a:p>
          <a:p>
            <a:endParaRPr lang="en-gb" sz="1800" dirty="0">
              <a:solidFill>
                <a:schemeClr val="tx1"/>
              </a:solidFill>
              <a:latin typeface="DINPro" pitchFamily="2" charset="0"/>
            </a:endParaRPr>
          </a:p>
          <a:p>
            <a:pPr algn="l" rtl="0"/>
            <a:r>
              <a:rPr lang="en-gb" sz="1800" b="0" i="0" u="none" baseline="0" dirty="0">
                <a:solidFill>
                  <a:schemeClr val="tx1"/>
                </a:solidFill>
                <a:latin typeface="DINPro" pitchFamily="2" charset="0"/>
                <a:ea typeface="DINPro" pitchFamily="2" charset="0"/>
                <a:cs typeface="DINPro" pitchFamily="2" charset="0"/>
              </a:rPr>
              <a:t>If you have any questions </a:t>
            </a:r>
            <a:br>
              <a:rPr lang="en-GB" sz="1800" b="0" i="0" u="none" baseline="0" dirty="0">
                <a:solidFill>
                  <a:schemeClr val="tx1"/>
                </a:solidFill>
                <a:latin typeface="DINPro" pitchFamily="2" charset="0"/>
                <a:ea typeface="DINPro" pitchFamily="2" charset="0"/>
                <a:cs typeface="DINPro" pitchFamily="2" charset="0"/>
              </a:rPr>
            </a:br>
            <a:r>
              <a:rPr lang="en-gb" sz="1800" b="0" i="0" u="none" baseline="0" dirty="0">
                <a:solidFill>
                  <a:schemeClr val="tx1"/>
                </a:solidFill>
                <a:latin typeface="DINPro" pitchFamily="2" charset="0"/>
                <a:ea typeface="DINPro" pitchFamily="2" charset="0"/>
                <a:cs typeface="DINPro" pitchFamily="2" charset="0"/>
              </a:rPr>
              <a:t>on VU-wide policies or agreements,</a:t>
            </a:r>
            <a:r>
              <a:rPr lang="en-GB" sz="1800" b="0" i="0" u="none" baseline="0" dirty="0">
                <a:solidFill>
                  <a:schemeClr val="tx1"/>
                </a:solidFill>
                <a:latin typeface="DINPro" pitchFamily="2" charset="0"/>
                <a:ea typeface="DINPro" pitchFamily="2" charset="0"/>
                <a:cs typeface="DINPro" pitchFamily="2" charset="0"/>
              </a:rPr>
              <a:t> </a:t>
            </a:r>
            <a:r>
              <a:rPr lang="en-gb" sz="1800" b="0" i="0" u="none" baseline="0" dirty="0">
                <a:solidFill>
                  <a:schemeClr val="tx1"/>
                </a:solidFill>
                <a:latin typeface="DINPro" pitchFamily="2" charset="0"/>
                <a:ea typeface="DINPro" pitchFamily="2" charset="0"/>
                <a:cs typeface="DINPro" pitchFamily="2" charset="0"/>
              </a:rPr>
              <a:t>please send </a:t>
            </a:r>
            <a:br>
              <a:rPr lang="en-GB" sz="1800" b="0" i="0" u="none" baseline="0" dirty="0">
                <a:solidFill>
                  <a:schemeClr val="tx1"/>
                </a:solidFill>
                <a:latin typeface="DINPro" pitchFamily="2" charset="0"/>
                <a:ea typeface="DINPro" pitchFamily="2" charset="0"/>
                <a:cs typeface="DINPro" pitchFamily="2" charset="0"/>
              </a:rPr>
            </a:br>
            <a:r>
              <a:rPr lang="en-gb" sz="1800" b="0" i="0" u="none" baseline="0" dirty="0">
                <a:solidFill>
                  <a:schemeClr val="tx1"/>
                </a:solidFill>
                <a:latin typeface="DINPro" pitchFamily="2" charset="0"/>
                <a:ea typeface="DINPro" pitchFamily="2" charset="0"/>
                <a:cs typeface="DINPro" pitchFamily="2" charset="0"/>
              </a:rPr>
              <a:t>an email to </a:t>
            </a:r>
            <a:r>
              <a:rPr lang="en-gb" sz="1800" b="0" i="0" u="none" baseline="0" dirty="0">
                <a:solidFill>
                  <a:schemeClr val="bg1"/>
                </a:solidFill>
                <a:latin typeface="DINPro" pitchFamily="2" charset="0"/>
                <a:ea typeface="DINPro" pitchFamily="2" charset="0"/>
                <a:cs typeface="DINPro" pitchFamily="2" charset="0"/>
                <a:hlinkClick r:id="rId3">
                  <a:extLst>
                    <a:ext uri="{A12FA001-AC4F-418D-AE19-62706E023703}">
                      <ahyp:hlinkClr xmlns:ahyp="http://schemas.microsoft.com/office/drawing/2018/hyperlinkcolor" val="tx"/>
                    </a:ext>
                  </a:extLst>
                </a:hlinkClick>
              </a:rPr>
              <a:t>erkennenenwaarderen@vu.nl</a:t>
            </a:r>
            <a:endParaRPr lang="en-gb" sz="1800" dirty="0">
              <a:solidFill>
                <a:schemeClr val="bg1"/>
              </a:solidFill>
              <a:latin typeface="DINPro" pitchFamily="2" charset="0"/>
            </a:endParaRPr>
          </a:p>
          <a:p>
            <a:pPr algn="l" rtl="0"/>
            <a:br>
              <a:rPr lang="en-gb" dirty="0"/>
            </a:br>
            <a:endParaRPr lang="en-gb" dirty="0"/>
          </a:p>
          <a:p>
            <a:pPr algn="l" rtl="0"/>
            <a:r>
              <a:rPr lang="en-gb" b="0" i="0" u="none" baseline="0" dirty="0"/>
              <a:t> </a:t>
            </a:r>
          </a:p>
        </p:txBody>
      </p:sp>
      <p:sp>
        <p:nvSpPr>
          <p:cNvPr id="5" name="Tijdelijke aanduiding voor dianummer 4">
            <a:extLst>
              <a:ext uri="{FF2B5EF4-FFF2-40B4-BE49-F238E27FC236}">
                <a16:creationId xmlns:a16="http://schemas.microsoft.com/office/drawing/2014/main" id="{E72B610C-24D8-2F8B-A73F-34D61C54E9FD}"/>
              </a:ext>
            </a:extLst>
          </p:cNvPr>
          <p:cNvSpPr>
            <a:spLocks noGrp="1"/>
          </p:cNvSpPr>
          <p:nvPr>
            <p:ph type="sldNum" sz="quarter" idx="15"/>
          </p:nvPr>
        </p:nvSpPr>
        <p:spPr/>
        <p:txBody>
          <a:bodyPr/>
          <a:lstStyle/>
          <a:p>
            <a:pPr algn="l" rtl="0"/>
            <a:fld id="{840C1E0B-154D-844F-9C3C-CB8827A7EAB0}" type="slidenum">
              <a:rPr/>
              <a:pPr algn="l"/>
              <a:t>13</a:t>
            </a:fld>
            <a:r>
              <a:rPr lang="en-gb" b="0" i="0" u="none" baseline="0"/>
              <a:t> </a:t>
            </a:r>
          </a:p>
        </p:txBody>
      </p:sp>
      <p:pic>
        <p:nvPicPr>
          <p:cNvPr id="7" name="Afbeelding 6" descr="Afbeelding met schoeisel, tekenfilm, kleding, persoon&#10;&#10;Automatisch gegenereerde beschrijving">
            <a:extLst>
              <a:ext uri="{FF2B5EF4-FFF2-40B4-BE49-F238E27FC236}">
                <a16:creationId xmlns:a16="http://schemas.microsoft.com/office/drawing/2014/main" id="{F2A0F436-5643-1CF1-5F43-5D6E9C519B9E}"/>
              </a:ext>
            </a:extLst>
          </p:cNvPr>
          <p:cNvPicPr>
            <a:picLocks noChangeAspect="1"/>
          </p:cNvPicPr>
          <p:nvPr/>
        </p:nvPicPr>
        <p:blipFill>
          <a:blip r:embed="rId4"/>
          <a:srcRect l="9754" t="3474" r="8618" b="4029"/>
          <a:stretch/>
        </p:blipFill>
        <p:spPr>
          <a:xfrm>
            <a:off x="5359644" y="1747434"/>
            <a:ext cx="4200041" cy="3363132"/>
          </a:xfrm>
          <a:prstGeom prst="rect">
            <a:avLst/>
          </a:prstGeom>
        </p:spPr>
      </p:pic>
      <p:sp>
        <p:nvSpPr>
          <p:cNvPr id="8" name="Tijdelijke aanduiding voor voettekst 3">
            <a:extLst>
              <a:ext uri="{FF2B5EF4-FFF2-40B4-BE49-F238E27FC236}">
                <a16:creationId xmlns:a16="http://schemas.microsoft.com/office/drawing/2014/main" id="{CD994342-C0FE-4A92-7FBF-F2DFEF67CF07}"/>
              </a:ext>
            </a:extLst>
          </p:cNvPr>
          <p:cNvSpPr>
            <a:spLocks noGrp="1"/>
          </p:cNvSpPr>
          <p:nvPr>
            <p:ph type="ftr" sz="quarter" idx="14"/>
          </p:nvPr>
        </p:nvSpPr>
        <p:spPr>
          <a:xfrm>
            <a:off x="2200758" y="6228603"/>
            <a:ext cx="2018171" cy="356461"/>
          </a:xfrm>
        </p:spPr>
        <p:txBody>
          <a:bodyPr/>
          <a:lstStyle/>
          <a:p>
            <a:endParaRPr lang="en-gb" dirty="0"/>
          </a:p>
        </p:txBody>
      </p:sp>
      <p:sp>
        <p:nvSpPr>
          <p:cNvPr id="9" name="Tekstvak 8">
            <a:extLst>
              <a:ext uri="{FF2B5EF4-FFF2-40B4-BE49-F238E27FC236}">
                <a16:creationId xmlns:a16="http://schemas.microsoft.com/office/drawing/2014/main" id="{CD08D789-510A-F055-4551-74B8B4AEB67F}"/>
              </a:ext>
            </a:extLst>
          </p:cNvPr>
          <p:cNvSpPr txBox="1"/>
          <p:nvPr/>
        </p:nvSpPr>
        <p:spPr>
          <a:xfrm>
            <a:off x="2774197" y="6323308"/>
            <a:ext cx="0" cy="0"/>
          </a:xfrm>
          <a:prstGeom prst="rect">
            <a:avLst/>
          </a:prstGeom>
          <a:solidFill>
            <a:schemeClr val="bg1"/>
          </a:solidFill>
          <a:effectLst>
            <a:outerShdw blurRad="254000" dist="127000" dir="2700000" algn="ctr" rotWithShape="0">
              <a:schemeClr val="tx1">
                <a:alpha val="5000"/>
              </a:schemeClr>
            </a:outerShdw>
          </a:effectLst>
        </p:spPr>
        <p:txBody>
          <a:bodyPr wrap="none" lIns="360000" tIns="360000" rIns="360000" bIns="360000" rtlCol="0">
            <a:noAutofit/>
          </a:bodyPr>
          <a:lstStyle/>
          <a:p>
            <a:pPr algn="l" rtl="0"/>
            <a:endParaRPr lang="en-gb" sz="2400" dirty="0">
              <a:solidFill>
                <a:srgbClr val="005CA9"/>
              </a:solidFill>
            </a:endParaRPr>
          </a:p>
        </p:txBody>
      </p:sp>
    </p:spTree>
    <p:extLst>
      <p:ext uri="{BB962C8B-B14F-4D97-AF65-F5344CB8AC3E}">
        <p14:creationId xmlns:p14="http://schemas.microsoft.com/office/powerpoint/2010/main" val="1023857810"/>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6B3C0B29-ED6C-8920-27D0-F433452C2446}"/>
              </a:ext>
            </a:extLst>
          </p:cNvPr>
          <p:cNvSpPr>
            <a:spLocks noGrp="1"/>
          </p:cNvSpPr>
          <p:nvPr>
            <p:ph type="sldNum" sz="quarter" idx="15"/>
          </p:nvPr>
        </p:nvSpPr>
        <p:spPr/>
        <p:txBody>
          <a:bodyPr anchor="ctr">
            <a:normAutofit/>
          </a:bodyPr>
          <a:lstStyle/>
          <a:p>
            <a:pPr algn="l" rtl="0">
              <a:spcAft>
                <a:spcPts val="600"/>
              </a:spcAft>
            </a:pPr>
            <a:fld id="{840C1E0B-154D-844F-9C3C-CB8827A7EAB0}" type="slidenum">
              <a:rPr/>
              <a:pPr algn="l">
                <a:spcAft>
                  <a:spcPts val="600"/>
                </a:spcAft>
              </a:pPr>
              <a:t>2</a:t>
            </a:fld>
            <a:r>
              <a:rPr lang="en-gb" b="0" i="0" u="none" baseline="0"/>
              <a:t> </a:t>
            </a:r>
          </a:p>
        </p:txBody>
      </p:sp>
      <p:sp>
        <p:nvSpPr>
          <p:cNvPr id="10" name="Titel 1">
            <a:extLst>
              <a:ext uri="{FF2B5EF4-FFF2-40B4-BE49-F238E27FC236}">
                <a16:creationId xmlns:a16="http://schemas.microsoft.com/office/drawing/2014/main" id="{4194473A-BDF1-3445-49C7-216DF95036A1}"/>
              </a:ext>
            </a:extLst>
          </p:cNvPr>
          <p:cNvSpPr txBox="1">
            <a:spLocks/>
          </p:cNvSpPr>
          <p:nvPr/>
        </p:nvSpPr>
        <p:spPr>
          <a:xfrm>
            <a:off x="442841" y="447567"/>
            <a:ext cx="4917663" cy="782467"/>
          </a:xfrm>
          <a:prstGeom prst="rect">
            <a:avLst/>
          </a:prstGeom>
          <a:solidFill>
            <a:srgbClr val="0077B3"/>
          </a:solidFill>
        </p:spPr>
        <p:txBody>
          <a:bodyPr vert="horz" wrap="square" lIns="251999" tIns="216000" rIns="216000" bIns="216000" rtlCol="0" anchor="ctr">
            <a:sp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b="0" i="0" u="none" baseline="0" dirty="0"/>
              <a:t>Academic career paths in brief</a:t>
            </a:r>
          </a:p>
        </p:txBody>
      </p:sp>
      <p:sp>
        <p:nvSpPr>
          <p:cNvPr id="13" name="Graphic 11">
            <a:extLst>
              <a:ext uri="{FF2B5EF4-FFF2-40B4-BE49-F238E27FC236}">
                <a16:creationId xmlns:a16="http://schemas.microsoft.com/office/drawing/2014/main" id="{8AD6C916-D48E-C308-109B-8E8A36CE32F6}"/>
              </a:ext>
            </a:extLst>
          </p:cNvPr>
          <p:cNvSpPr/>
          <p:nvPr/>
        </p:nvSpPr>
        <p:spPr>
          <a:xfrm>
            <a:off x="9678090" y="718343"/>
            <a:ext cx="746934" cy="746933"/>
          </a:xfrm>
          <a:custGeom>
            <a:avLst/>
            <a:gdLst>
              <a:gd name="connsiteX0" fmla="*/ 578453 w 4627663"/>
              <a:gd name="connsiteY0" fmla="*/ 578453 h 4627654"/>
              <a:gd name="connsiteX1" fmla="*/ 578453 w 4627663"/>
              <a:gd name="connsiteY1" fmla="*/ 1446133 h 4627654"/>
              <a:gd name="connsiteX2" fmla="*/ 3967896 w 4627663"/>
              <a:gd name="connsiteY2" fmla="*/ 1446133 h 4627654"/>
              <a:gd name="connsiteX3" fmla="*/ 4320369 w 4627663"/>
              <a:gd name="connsiteY3" fmla="*/ 1012365 h 4627654"/>
              <a:gd name="connsiteX4" fmla="*/ 3967896 w 4627663"/>
              <a:gd name="connsiteY4" fmla="*/ 578444 h 4627654"/>
              <a:gd name="connsiteX5" fmla="*/ 578453 w 4627663"/>
              <a:gd name="connsiteY5" fmla="*/ 578444 h 4627654"/>
              <a:gd name="connsiteX6" fmla="*/ 4049192 w 4627663"/>
              <a:gd name="connsiteY6" fmla="*/ 3181503 h 4627654"/>
              <a:gd name="connsiteX7" fmla="*/ 4049192 w 4627663"/>
              <a:gd name="connsiteY7" fmla="*/ 2313823 h 4627654"/>
              <a:gd name="connsiteX8" fmla="*/ 659902 w 4627663"/>
              <a:gd name="connsiteY8" fmla="*/ 2313823 h 4627654"/>
              <a:gd name="connsiteX9" fmla="*/ 307276 w 4627663"/>
              <a:gd name="connsiteY9" fmla="*/ 2747591 h 4627654"/>
              <a:gd name="connsiteX10" fmla="*/ 659902 w 4627663"/>
              <a:gd name="connsiteY10" fmla="*/ 3181512 h 4627654"/>
              <a:gd name="connsiteX11" fmla="*/ 4049192 w 4627663"/>
              <a:gd name="connsiteY11" fmla="*/ 3181512 h 4627654"/>
              <a:gd name="connsiteX12" fmla="*/ 3985946 w 4627663"/>
              <a:gd name="connsiteY12" fmla="*/ 1735369 h 4627654"/>
              <a:gd name="connsiteX13" fmla="*/ 2458517 w 4627663"/>
              <a:gd name="connsiteY13" fmla="*/ 1735369 h 4627654"/>
              <a:gd name="connsiteX14" fmla="*/ 2458517 w 4627663"/>
              <a:gd name="connsiteY14" fmla="*/ 2024596 h 4627654"/>
              <a:gd name="connsiteX15" fmla="*/ 4121544 w 4627663"/>
              <a:gd name="connsiteY15" fmla="*/ 2024596 h 4627654"/>
              <a:gd name="connsiteX16" fmla="*/ 4275182 w 4627663"/>
              <a:gd name="connsiteY16" fmla="*/ 2105892 h 4627654"/>
              <a:gd name="connsiteX17" fmla="*/ 4338428 w 4627663"/>
              <a:gd name="connsiteY17" fmla="*/ 2295782 h 4627654"/>
              <a:gd name="connsiteX18" fmla="*/ 4338428 w 4627663"/>
              <a:gd name="connsiteY18" fmla="*/ 3199562 h 4627654"/>
              <a:gd name="connsiteX19" fmla="*/ 4275182 w 4627663"/>
              <a:gd name="connsiteY19" fmla="*/ 3389452 h 4627654"/>
              <a:gd name="connsiteX20" fmla="*/ 4121544 w 4627663"/>
              <a:gd name="connsiteY20" fmla="*/ 3470748 h 4627654"/>
              <a:gd name="connsiteX21" fmla="*/ 2458517 w 4627663"/>
              <a:gd name="connsiteY21" fmla="*/ 3470748 h 4627654"/>
              <a:gd name="connsiteX22" fmla="*/ 2458517 w 4627663"/>
              <a:gd name="connsiteY22" fmla="*/ 4555313 h 4627654"/>
              <a:gd name="connsiteX23" fmla="*/ 2435838 w 4627663"/>
              <a:gd name="connsiteY23" fmla="*/ 4605138 h 4627654"/>
              <a:gd name="connsiteX24" fmla="*/ 2386165 w 4627663"/>
              <a:gd name="connsiteY24" fmla="*/ 4627655 h 4627654"/>
              <a:gd name="connsiteX25" fmla="*/ 2241471 w 4627663"/>
              <a:gd name="connsiteY25" fmla="*/ 4627655 h 4627654"/>
              <a:gd name="connsiteX26" fmla="*/ 2191798 w 4627663"/>
              <a:gd name="connsiteY26" fmla="*/ 4605138 h 4627654"/>
              <a:gd name="connsiteX27" fmla="*/ 2169281 w 4627663"/>
              <a:gd name="connsiteY27" fmla="*/ 4555313 h 4627654"/>
              <a:gd name="connsiteX28" fmla="*/ 2169281 w 4627663"/>
              <a:gd name="connsiteY28" fmla="*/ 3470748 h 4627654"/>
              <a:gd name="connsiteX29" fmla="*/ 641699 w 4627663"/>
              <a:gd name="connsiteY29" fmla="*/ 3470748 h 4627654"/>
              <a:gd name="connsiteX30" fmla="*/ 433921 w 4627663"/>
              <a:gd name="connsiteY30" fmla="*/ 3362306 h 4627654"/>
              <a:gd name="connsiteX31" fmla="*/ 45196 w 4627663"/>
              <a:gd name="connsiteY31" fmla="*/ 2874245 h 4627654"/>
              <a:gd name="connsiteX32" fmla="*/ 0 w 4627663"/>
              <a:gd name="connsiteY32" fmla="*/ 2747601 h 4627654"/>
              <a:gd name="connsiteX33" fmla="*/ 45196 w 4627663"/>
              <a:gd name="connsiteY33" fmla="*/ 2621109 h 4627654"/>
              <a:gd name="connsiteX34" fmla="*/ 433921 w 4627663"/>
              <a:gd name="connsiteY34" fmla="*/ 2133048 h 4627654"/>
              <a:gd name="connsiteX35" fmla="*/ 641699 w 4627663"/>
              <a:gd name="connsiteY35" fmla="*/ 2024605 h 4627654"/>
              <a:gd name="connsiteX36" fmla="*/ 2169290 w 4627663"/>
              <a:gd name="connsiteY36" fmla="*/ 2024605 h 4627654"/>
              <a:gd name="connsiteX37" fmla="*/ 2169290 w 4627663"/>
              <a:gd name="connsiteY37" fmla="*/ 1735379 h 4627654"/>
              <a:gd name="connsiteX38" fmla="*/ 506111 w 4627663"/>
              <a:gd name="connsiteY38" fmla="*/ 1735379 h 4627654"/>
              <a:gd name="connsiteX39" fmla="*/ 352473 w 4627663"/>
              <a:gd name="connsiteY39" fmla="*/ 1654083 h 4627654"/>
              <a:gd name="connsiteX40" fmla="*/ 289227 w 4627663"/>
              <a:gd name="connsiteY40" fmla="*/ 1464193 h 4627654"/>
              <a:gd name="connsiteX41" fmla="*/ 289227 w 4627663"/>
              <a:gd name="connsiteY41" fmla="*/ 560413 h 4627654"/>
              <a:gd name="connsiteX42" fmla="*/ 352473 w 4627663"/>
              <a:gd name="connsiteY42" fmla="*/ 370522 h 4627654"/>
              <a:gd name="connsiteX43" fmla="*/ 506111 w 4627663"/>
              <a:gd name="connsiteY43" fmla="*/ 289227 h 4627654"/>
              <a:gd name="connsiteX44" fmla="*/ 2169290 w 4627663"/>
              <a:gd name="connsiteY44" fmla="*/ 289227 h 4627654"/>
              <a:gd name="connsiteX45" fmla="*/ 2169290 w 4627663"/>
              <a:gd name="connsiteY45" fmla="*/ 72342 h 4627654"/>
              <a:gd name="connsiteX46" fmla="*/ 2191808 w 4627663"/>
              <a:gd name="connsiteY46" fmla="*/ 22517 h 4627654"/>
              <a:gd name="connsiteX47" fmla="*/ 2241480 w 4627663"/>
              <a:gd name="connsiteY47" fmla="*/ 0 h 4627654"/>
              <a:gd name="connsiteX48" fmla="*/ 2386174 w 4627663"/>
              <a:gd name="connsiteY48" fmla="*/ 0 h 4627654"/>
              <a:gd name="connsiteX49" fmla="*/ 2435848 w 4627663"/>
              <a:gd name="connsiteY49" fmla="*/ 22517 h 4627654"/>
              <a:gd name="connsiteX50" fmla="*/ 2458526 w 4627663"/>
              <a:gd name="connsiteY50" fmla="*/ 72342 h 4627654"/>
              <a:gd name="connsiteX51" fmla="*/ 2458526 w 4627663"/>
              <a:gd name="connsiteY51" fmla="*/ 289227 h 4627654"/>
              <a:gd name="connsiteX52" fmla="*/ 3985956 w 4627663"/>
              <a:gd name="connsiteY52" fmla="*/ 289227 h 4627654"/>
              <a:gd name="connsiteX53" fmla="*/ 4193896 w 4627663"/>
              <a:gd name="connsiteY53" fmla="*/ 397669 h 4627654"/>
              <a:gd name="connsiteX54" fmla="*/ 4582468 w 4627663"/>
              <a:gd name="connsiteY54" fmla="*/ 885730 h 4627654"/>
              <a:gd name="connsiteX55" fmla="*/ 4627664 w 4627663"/>
              <a:gd name="connsiteY55" fmla="*/ 1012374 h 4627654"/>
              <a:gd name="connsiteX56" fmla="*/ 4582468 w 4627663"/>
              <a:gd name="connsiteY56" fmla="*/ 1138866 h 4627654"/>
              <a:gd name="connsiteX57" fmla="*/ 4193896 w 4627663"/>
              <a:gd name="connsiteY57" fmla="*/ 1626927 h 4627654"/>
              <a:gd name="connsiteX58" fmla="*/ 3985956 w 4627663"/>
              <a:gd name="connsiteY58" fmla="*/ 1735369 h 4627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627663" h="4627654">
                <a:moveTo>
                  <a:pt x="578453" y="578453"/>
                </a:moveTo>
                <a:lnTo>
                  <a:pt x="578453" y="1446133"/>
                </a:lnTo>
                <a:lnTo>
                  <a:pt x="3967896" y="1446133"/>
                </a:lnTo>
                <a:lnTo>
                  <a:pt x="4320369" y="1012365"/>
                </a:lnTo>
                <a:lnTo>
                  <a:pt x="3967896" y="578444"/>
                </a:lnTo>
                <a:lnTo>
                  <a:pt x="578453" y="578444"/>
                </a:lnTo>
                <a:close/>
                <a:moveTo>
                  <a:pt x="4049192" y="3181503"/>
                </a:moveTo>
                <a:lnTo>
                  <a:pt x="4049192" y="2313823"/>
                </a:lnTo>
                <a:lnTo>
                  <a:pt x="659902" y="2313823"/>
                </a:lnTo>
                <a:lnTo>
                  <a:pt x="307276" y="2747591"/>
                </a:lnTo>
                <a:lnTo>
                  <a:pt x="659902" y="3181512"/>
                </a:lnTo>
                <a:lnTo>
                  <a:pt x="4049192" y="3181512"/>
                </a:lnTo>
                <a:close/>
                <a:moveTo>
                  <a:pt x="3985946" y="1735369"/>
                </a:moveTo>
                <a:lnTo>
                  <a:pt x="2458517" y="1735369"/>
                </a:lnTo>
                <a:lnTo>
                  <a:pt x="2458517" y="2024596"/>
                </a:lnTo>
                <a:lnTo>
                  <a:pt x="4121544" y="2024596"/>
                </a:lnTo>
                <a:cubicBezTo>
                  <a:pt x="4181856" y="2024596"/>
                  <a:pt x="4233072" y="2051742"/>
                  <a:pt x="4275182" y="2105892"/>
                </a:cubicBezTo>
                <a:cubicBezTo>
                  <a:pt x="4317292" y="2160194"/>
                  <a:pt x="4338428" y="2223431"/>
                  <a:pt x="4338428" y="2295782"/>
                </a:cubicBezTo>
                <a:lnTo>
                  <a:pt x="4338428" y="3199562"/>
                </a:lnTo>
                <a:cubicBezTo>
                  <a:pt x="4338428" y="3271904"/>
                  <a:pt x="4317292" y="3335150"/>
                  <a:pt x="4275182" y="3389452"/>
                </a:cubicBezTo>
                <a:cubicBezTo>
                  <a:pt x="4233072" y="3443592"/>
                  <a:pt x="4181856" y="3470748"/>
                  <a:pt x="4121544" y="3470748"/>
                </a:cubicBezTo>
                <a:lnTo>
                  <a:pt x="2458517" y="3470748"/>
                </a:lnTo>
                <a:lnTo>
                  <a:pt x="2458517" y="4555313"/>
                </a:lnTo>
                <a:cubicBezTo>
                  <a:pt x="2458517" y="4573362"/>
                  <a:pt x="2450954" y="4590022"/>
                  <a:pt x="2435838" y="4605138"/>
                </a:cubicBezTo>
                <a:cubicBezTo>
                  <a:pt x="2420874" y="4620102"/>
                  <a:pt x="2404215" y="4627655"/>
                  <a:pt x="2386165" y="4627655"/>
                </a:cubicBezTo>
                <a:lnTo>
                  <a:pt x="2241471" y="4627655"/>
                </a:lnTo>
                <a:cubicBezTo>
                  <a:pt x="2223421" y="4627655"/>
                  <a:pt x="2206914" y="4620092"/>
                  <a:pt x="2191798" y="4605138"/>
                </a:cubicBezTo>
                <a:cubicBezTo>
                  <a:pt x="2176682" y="4590022"/>
                  <a:pt x="2169281" y="4573362"/>
                  <a:pt x="2169281" y="4555313"/>
                </a:cubicBezTo>
                <a:lnTo>
                  <a:pt x="2169281" y="3470748"/>
                </a:lnTo>
                <a:lnTo>
                  <a:pt x="641699" y="3470748"/>
                </a:lnTo>
                <a:cubicBezTo>
                  <a:pt x="557317" y="3470748"/>
                  <a:pt x="488061" y="3434648"/>
                  <a:pt x="433921" y="3362306"/>
                </a:cubicBezTo>
                <a:lnTo>
                  <a:pt x="45196" y="2874245"/>
                </a:lnTo>
                <a:cubicBezTo>
                  <a:pt x="15116" y="2837993"/>
                  <a:pt x="0" y="2795883"/>
                  <a:pt x="0" y="2747601"/>
                </a:cubicBezTo>
                <a:cubicBezTo>
                  <a:pt x="0" y="2699318"/>
                  <a:pt x="15116" y="2657361"/>
                  <a:pt x="45196" y="2621109"/>
                </a:cubicBezTo>
                <a:lnTo>
                  <a:pt x="433921" y="2133048"/>
                </a:lnTo>
                <a:cubicBezTo>
                  <a:pt x="488061" y="2060705"/>
                  <a:pt x="557327" y="2024605"/>
                  <a:pt x="641699" y="2024605"/>
                </a:cubicBezTo>
                <a:lnTo>
                  <a:pt x="2169290" y="2024605"/>
                </a:lnTo>
                <a:lnTo>
                  <a:pt x="2169290" y="1735379"/>
                </a:lnTo>
                <a:lnTo>
                  <a:pt x="506111" y="1735379"/>
                </a:lnTo>
                <a:cubicBezTo>
                  <a:pt x="445951" y="1735379"/>
                  <a:pt x="394735" y="1708233"/>
                  <a:pt x="352473" y="1654083"/>
                </a:cubicBezTo>
                <a:cubicBezTo>
                  <a:pt x="310363" y="1599781"/>
                  <a:pt x="289227" y="1536544"/>
                  <a:pt x="289227" y="1464193"/>
                </a:cubicBezTo>
                <a:lnTo>
                  <a:pt x="289227" y="560413"/>
                </a:lnTo>
                <a:cubicBezTo>
                  <a:pt x="289227" y="488071"/>
                  <a:pt x="310363" y="424825"/>
                  <a:pt x="352473" y="370522"/>
                </a:cubicBezTo>
                <a:cubicBezTo>
                  <a:pt x="394735" y="316382"/>
                  <a:pt x="445951" y="289227"/>
                  <a:pt x="506111" y="289227"/>
                </a:cubicBezTo>
                <a:lnTo>
                  <a:pt x="2169290" y="289227"/>
                </a:lnTo>
                <a:lnTo>
                  <a:pt x="2169290" y="72342"/>
                </a:lnTo>
                <a:cubicBezTo>
                  <a:pt x="2169290" y="54293"/>
                  <a:pt x="2176691" y="37633"/>
                  <a:pt x="2191808" y="22517"/>
                </a:cubicBezTo>
                <a:cubicBezTo>
                  <a:pt x="2206923" y="7553"/>
                  <a:pt x="2223430" y="0"/>
                  <a:pt x="2241480" y="0"/>
                </a:cubicBezTo>
                <a:lnTo>
                  <a:pt x="2386174" y="0"/>
                </a:lnTo>
                <a:cubicBezTo>
                  <a:pt x="2404224" y="0"/>
                  <a:pt x="2420884" y="7563"/>
                  <a:pt x="2435848" y="22517"/>
                </a:cubicBezTo>
                <a:cubicBezTo>
                  <a:pt x="2450963" y="37633"/>
                  <a:pt x="2458526" y="54293"/>
                  <a:pt x="2458526" y="72342"/>
                </a:cubicBezTo>
                <a:lnTo>
                  <a:pt x="2458526" y="289227"/>
                </a:lnTo>
                <a:lnTo>
                  <a:pt x="3985956" y="289227"/>
                </a:lnTo>
                <a:cubicBezTo>
                  <a:pt x="4070337" y="289227"/>
                  <a:pt x="4139594" y="325326"/>
                  <a:pt x="4193896" y="397669"/>
                </a:cubicBezTo>
                <a:lnTo>
                  <a:pt x="4582468" y="885730"/>
                </a:lnTo>
                <a:cubicBezTo>
                  <a:pt x="4612548" y="921982"/>
                  <a:pt x="4627664" y="964092"/>
                  <a:pt x="4627664" y="1012374"/>
                </a:cubicBezTo>
                <a:cubicBezTo>
                  <a:pt x="4627664" y="1060657"/>
                  <a:pt x="4612548" y="1102614"/>
                  <a:pt x="4582468" y="1138866"/>
                </a:cubicBezTo>
                <a:lnTo>
                  <a:pt x="4193896" y="1626927"/>
                </a:lnTo>
                <a:cubicBezTo>
                  <a:pt x="4139594" y="1699270"/>
                  <a:pt x="4070337" y="1735369"/>
                  <a:pt x="3985956" y="1735369"/>
                </a:cubicBezTo>
              </a:path>
            </a:pathLst>
          </a:custGeom>
          <a:solidFill>
            <a:schemeClr val="bg1"/>
          </a:solidFill>
          <a:ln w="0" cap="flat">
            <a:noFill/>
            <a:prstDash val="solid"/>
            <a:miter/>
          </a:ln>
        </p:spPr>
        <p:txBody>
          <a:bodyPr rtlCol="0" anchor="ctr"/>
          <a:lstStyle/>
          <a:p>
            <a:endParaRPr lang="en-gb" dirty="0"/>
          </a:p>
        </p:txBody>
      </p:sp>
      <p:pic>
        <p:nvPicPr>
          <p:cNvPr id="4" name="Afbeelding 3" descr="Afbeelding met kleding, schoeisel, staan, persoon&#10;&#10;Automatisch gegenereerde beschrijving">
            <a:extLst>
              <a:ext uri="{FF2B5EF4-FFF2-40B4-BE49-F238E27FC236}">
                <a16:creationId xmlns:a16="http://schemas.microsoft.com/office/drawing/2014/main" id="{144A8AE6-1BAD-7AB6-5AC8-B5CB0B98728D}"/>
              </a:ext>
            </a:extLst>
          </p:cNvPr>
          <p:cNvPicPr>
            <a:picLocks noChangeAspect="1"/>
          </p:cNvPicPr>
          <p:nvPr/>
        </p:nvPicPr>
        <p:blipFill>
          <a:blip r:embed="rId2"/>
          <a:srcRect l="46921" r="1896"/>
          <a:stretch/>
        </p:blipFill>
        <p:spPr>
          <a:xfrm>
            <a:off x="9248305" y="1542236"/>
            <a:ext cx="1606505" cy="2218002"/>
          </a:xfrm>
          <a:prstGeom prst="rect">
            <a:avLst/>
          </a:prstGeom>
        </p:spPr>
      </p:pic>
      <p:sp>
        <p:nvSpPr>
          <p:cNvPr id="6" name="Tekstvak 5">
            <a:extLst>
              <a:ext uri="{FF2B5EF4-FFF2-40B4-BE49-F238E27FC236}">
                <a16:creationId xmlns:a16="http://schemas.microsoft.com/office/drawing/2014/main" id="{CF9B7F9C-AE05-5C07-415C-FB405032C393}"/>
              </a:ext>
            </a:extLst>
          </p:cNvPr>
          <p:cNvSpPr txBox="1"/>
          <p:nvPr/>
        </p:nvSpPr>
        <p:spPr>
          <a:xfrm>
            <a:off x="12593782" y="5957455"/>
            <a:ext cx="0" cy="0"/>
          </a:xfrm>
          <a:prstGeom prst="rect">
            <a:avLst/>
          </a:prstGeom>
          <a:solidFill>
            <a:schemeClr val="bg1"/>
          </a:solidFill>
          <a:effectLst>
            <a:outerShdw blurRad="254000" dist="127000" dir="2700000" algn="ctr" rotWithShape="0">
              <a:schemeClr val="tx1">
                <a:alpha val="5000"/>
              </a:schemeClr>
            </a:outerShdw>
          </a:effectLst>
        </p:spPr>
        <p:txBody>
          <a:bodyPr wrap="none" lIns="360000" tIns="360000" rIns="360000" bIns="360000" rtlCol="0">
            <a:noAutofit/>
          </a:bodyPr>
          <a:lstStyle/>
          <a:p>
            <a:pPr algn="l" rtl="0"/>
            <a:endParaRPr lang="en-gb" sz="2400" dirty="0">
              <a:solidFill>
                <a:srgbClr val="005CA9"/>
              </a:solidFill>
            </a:endParaRPr>
          </a:p>
        </p:txBody>
      </p:sp>
      <p:sp>
        <p:nvSpPr>
          <p:cNvPr id="14" name="Titel 1">
            <a:extLst>
              <a:ext uri="{FF2B5EF4-FFF2-40B4-BE49-F238E27FC236}">
                <a16:creationId xmlns:a16="http://schemas.microsoft.com/office/drawing/2014/main" id="{28D97148-9D51-DDC2-8E9A-AAB0FF6A6C94}"/>
              </a:ext>
            </a:extLst>
          </p:cNvPr>
          <p:cNvSpPr txBox="1">
            <a:spLocks/>
          </p:cNvSpPr>
          <p:nvPr/>
        </p:nvSpPr>
        <p:spPr>
          <a:xfrm>
            <a:off x="1685925" y="6237217"/>
            <a:ext cx="473194" cy="380529"/>
          </a:xfrm>
          <a:prstGeom prst="rect">
            <a:avLst/>
          </a:prstGeom>
          <a:solidFill>
            <a:srgbClr val="0077B3"/>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Intro</a:t>
            </a:r>
          </a:p>
        </p:txBody>
      </p:sp>
      <p:sp>
        <p:nvSpPr>
          <p:cNvPr id="15" name="Titel 1">
            <a:extLst>
              <a:ext uri="{FF2B5EF4-FFF2-40B4-BE49-F238E27FC236}">
                <a16:creationId xmlns:a16="http://schemas.microsoft.com/office/drawing/2014/main" id="{F6277D61-4B72-03F1-C4A7-90B62DFA335F}"/>
              </a:ext>
            </a:extLst>
          </p:cNvPr>
          <p:cNvSpPr txBox="1">
            <a:spLocks/>
          </p:cNvSpPr>
          <p:nvPr/>
        </p:nvSpPr>
        <p:spPr>
          <a:xfrm>
            <a:off x="2205756" y="6229481"/>
            <a:ext cx="601361"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Context</a:t>
            </a:r>
          </a:p>
        </p:txBody>
      </p:sp>
      <p:sp>
        <p:nvSpPr>
          <p:cNvPr id="17" name="Titel 1">
            <a:extLst>
              <a:ext uri="{FF2B5EF4-FFF2-40B4-BE49-F238E27FC236}">
                <a16:creationId xmlns:a16="http://schemas.microsoft.com/office/drawing/2014/main" id="{BF0D4708-0F27-7912-4720-2A770CC98AE0}"/>
              </a:ext>
            </a:extLst>
          </p:cNvPr>
          <p:cNvSpPr txBox="1">
            <a:spLocks/>
          </p:cNvSpPr>
          <p:nvPr/>
        </p:nvSpPr>
        <p:spPr>
          <a:xfrm>
            <a:off x="3965503" y="6229481"/>
            <a:ext cx="150834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academics</a:t>
            </a:r>
            <a:endParaRPr lang="en-gb" sz="1000" dirty="0">
              <a:solidFill>
                <a:schemeClr val="bg2"/>
              </a:solidFill>
            </a:endParaRPr>
          </a:p>
        </p:txBody>
      </p:sp>
      <p:sp>
        <p:nvSpPr>
          <p:cNvPr id="18" name="Titel 1">
            <a:extLst>
              <a:ext uri="{FF2B5EF4-FFF2-40B4-BE49-F238E27FC236}">
                <a16:creationId xmlns:a16="http://schemas.microsoft.com/office/drawing/2014/main" id="{DD05C427-1D10-06AE-462C-565C4B929150}"/>
              </a:ext>
            </a:extLst>
          </p:cNvPr>
          <p:cNvSpPr txBox="1">
            <a:spLocks/>
          </p:cNvSpPr>
          <p:nvPr/>
        </p:nvSpPr>
        <p:spPr>
          <a:xfrm>
            <a:off x="2853754" y="6229481"/>
            <a:ext cx="106511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Academic career paths</a:t>
            </a:r>
            <a:endParaRPr lang="en-gb" sz="1000" dirty="0">
              <a:solidFill>
                <a:schemeClr val="bg2"/>
              </a:solidFill>
            </a:endParaRPr>
          </a:p>
        </p:txBody>
      </p:sp>
      <p:sp>
        <p:nvSpPr>
          <p:cNvPr id="25" name="Titel 1">
            <a:extLst>
              <a:ext uri="{FF2B5EF4-FFF2-40B4-BE49-F238E27FC236}">
                <a16:creationId xmlns:a16="http://schemas.microsoft.com/office/drawing/2014/main" id="{99D7503D-15CD-DB57-4DD7-07EAF525F927}"/>
              </a:ext>
            </a:extLst>
          </p:cNvPr>
          <p:cNvSpPr txBox="1">
            <a:spLocks/>
          </p:cNvSpPr>
          <p:nvPr/>
        </p:nvSpPr>
        <p:spPr>
          <a:xfrm>
            <a:off x="5520482" y="6229481"/>
            <a:ext cx="150834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managers</a:t>
            </a:r>
            <a:endParaRPr lang="en-gb" sz="1000" dirty="0">
              <a:solidFill>
                <a:schemeClr val="bg2"/>
              </a:solidFill>
            </a:endParaRPr>
          </a:p>
        </p:txBody>
      </p:sp>
      <p:sp>
        <p:nvSpPr>
          <p:cNvPr id="26" name="Tijdelijke aanduiding voor tekst 2">
            <a:extLst>
              <a:ext uri="{FF2B5EF4-FFF2-40B4-BE49-F238E27FC236}">
                <a16:creationId xmlns:a16="http://schemas.microsoft.com/office/drawing/2014/main" id="{68F51D81-5F21-F50E-1195-4D16C7112497}"/>
              </a:ext>
            </a:extLst>
          </p:cNvPr>
          <p:cNvSpPr txBox="1">
            <a:spLocks/>
          </p:cNvSpPr>
          <p:nvPr/>
        </p:nvSpPr>
        <p:spPr>
          <a:xfrm>
            <a:off x="1685925" y="1685924"/>
            <a:ext cx="3893240" cy="4270375"/>
          </a:xfrm>
          <a:prstGeom prst="rect">
            <a:avLst/>
          </a:prstGeom>
        </p:spPr>
        <p:txBody>
          <a:bodyPr vert="horz" lIns="0" tIns="0" rIns="0" bIns="0" numCol="1" spcCol="180000" rtlCol="0">
            <a:noAutofit/>
          </a:bodyPr>
          <a:lstStyle>
            <a:lvl1pPr marL="0" indent="0" algn="l" defTabSz="685800" rtl="0" eaLnBrk="1" latinLnBrk="0" hangingPunct="1">
              <a:lnSpc>
                <a:spcPct val="110000"/>
              </a:lnSpc>
              <a:spcBef>
                <a:spcPts val="0"/>
              </a:spcBef>
              <a:spcAft>
                <a:spcPts val="0"/>
              </a:spcAft>
              <a:buFont typeface="Arial" panose="020B0604020202020204" pitchFamily="34" charset="0"/>
              <a:buNone/>
              <a:defRPr sz="2400" b="0" i="0" kern="1200">
                <a:solidFill>
                  <a:schemeClr val="tx2"/>
                </a:solidFill>
                <a:latin typeface="DINPro-Medium" pitchFamily="2" charset="0"/>
                <a:ea typeface="+mn-ea"/>
                <a:cs typeface="+mn-cs"/>
              </a:defRPr>
            </a:lvl1pPr>
            <a:lvl2pPr marL="0" indent="0" algn="l" defTabSz="685800" rtl="0" eaLnBrk="1" latinLnBrk="0" hangingPunct="1">
              <a:lnSpc>
                <a:spcPct val="110000"/>
              </a:lnSpc>
              <a:spcBef>
                <a:spcPts val="0"/>
              </a:spcBef>
              <a:buFont typeface="Arial" panose="020B0604020202020204" pitchFamily="34" charset="0"/>
              <a:buNone/>
              <a:tabLst/>
              <a:defRPr sz="1800" b="0" i="0" kern="1200">
                <a:solidFill>
                  <a:schemeClr val="tx1"/>
                </a:solidFill>
                <a:latin typeface="DINPro" pitchFamily="2" charset="0"/>
                <a:ea typeface="+mn-ea"/>
                <a:cs typeface="+mn-cs"/>
              </a:defRPr>
            </a:lvl2pPr>
            <a:lvl3pPr marL="450850" indent="-277813" algn="l" defTabSz="685800" rtl="0" eaLnBrk="1" latinLnBrk="0" hangingPunct="1">
              <a:lnSpc>
                <a:spcPct val="110000"/>
              </a:lnSpc>
              <a:spcBef>
                <a:spcPts val="0"/>
              </a:spcBef>
              <a:buFont typeface="Arial" panose="020B0604020202020204" pitchFamily="34" charset="0"/>
              <a:buChar char="•"/>
              <a:tabLst/>
              <a:defRPr sz="1800" b="0" i="0" kern="1200" baseline="0">
                <a:solidFill>
                  <a:schemeClr val="tx1"/>
                </a:solidFill>
                <a:latin typeface="DINPro" pitchFamily="2" charset="0"/>
                <a:ea typeface="+mn-ea"/>
                <a:cs typeface="Calibri Light" panose="020F0302020204030204" pitchFamily="34" charset="0"/>
              </a:defRPr>
            </a:lvl3pPr>
            <a:lvl4pPr marL="625475" indent="-174625" algn="l" defTabSz="685800" rtl="0" eaLnBrk="1" latinLnBrk="0" hangingPunct="1">
              <a:lnSpc>
                <a:spcPct val="110000"/>
              </a:lnSpc>
              <a:spcBef>
                <a:spcPts val="0"/>
              </a:spcBef>
              <a:buFont typeface="Arial" panose="020B0604020202020204" pitchFamily="34" charset="0"/>
              <a:buChar char="•"/>
              <a:tabLst/>
              <a:defRPr lang="en-gb" sz="1800" b="0" i="0" kern="1200" dirty="0">
                <a:solidFill>
                  <a:schemeClr val="tx1"/>
                </a:solidFill>
                <a:latin typeface="DINPro" pitchFamily="2" charset="0"/>
                <a:ea typeface="+mn-ea"/>
                <a:cs typeface="+mn-cs"/>
              </a:defRPr>
            </a:lvl4pPr>
            <a:lvl5pPr marL="809625"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rtl="0">
              <a:lnSpc>
                <a:spcPct val="100000"/>
              </a:lnSpc>
            </a:pPr>
            <a:r>
              <a:rPr lang="en-gb" sz="1700" b="1" i="0" u="none" baseline="0" dirty="0">
                <a:solidFill>
                  <a:schemeClr val="bg1"/>
                </a:solidFill>
                <a:latin typeface="DINPro-Bold" pitchFamily="2" charset="0"/>
                <a:ea typeface="DINPro-Bold" pitchFamily="2" charset="0"/>
                <a:cs typeface="DINPro-Bold" pitchFamily="2" charset="0"/>
              </a:rPr>
              <a:t>Whom does it concern?</a:t>
            </a:r>
          </a:p>
          <a:p>
            <a:pPr algn="l" rtl="0">
              <a:lnSpc>
                <a:spcPct val="100000"/>
              </a:lnSpc>
            </a:pPr>
            <a:r>
              <a:rPr lang="en-gb" sz="1500" b="0" i="0" u="none" baseline="0" dirty="0">
                <a:solidFill>
                  <a:schemeClr val="tx1"/>
                </a:solidFill>
                <a:latin typeface="DINPro" pitchFamily="2" charset="0"/>
                <a:ea typeface="DINPro" pitchFamily="2" charset="0"/>
                <a:cs typeface="DINPro" pitchFamily="2" charset="0"/>
              </a:rPr>
              <a:t>All academics with an appointment </a:t>
            </a:r>
            <a:br>
              <a:rPr lang="en-gb" sz="1500" dirty="0">
                <a:solidFill>
                  <a:schemeClr val="tx1"/>
                </a:solidFill>
                <a:latin typeface="DINPro" pitchFamily="2" charset="0"/>
              </a:rPr>
            </a:br>
            <a:r>
              <a:rPr lang="en-gb" sz="1500" b="0" i="0" u="none" baseline="0" dirty="0">
                <a:solidFill>
                  <a:schemeClr val="tx1"/>
                </a:solidFill>
                <a:latin typeface="DINPro" pitchFamily="2" charset="0"/>
                <a:ea typeface="DINPro" pitchFamily="2" charset="0"/>
                <a:cs typeface="DINPro" pitchFamily="2" charset="0"/>
              </a:rPr>
              <a:t>as assistant professor, associate professor or full professor.</a:t>
            </a:r>
          </a:p>
          <a:p>
            <a:pPr algn="l" rtl="0">
              <a:lnSpc>
                <a:spcPct val="100000"/>
              </a:lnSpc>
            </a:pPr>
            <a:endParaRPr lang="en-gb" sz="1500" dirty="0">
              <a:solidFill>
                <a:schemeClr val="tx1"/>
              </a:solidFill>
              <a:latin typeface="DINPro" pitchFamily="2" charset="0"/>
            </a:endParaRPr>
          </a:p>
          <a:p>
            <a:pPr algn="l" rtl="0">
              <a:lnSpc>
                <a:spcPct val="100000"/>
              </a:lnSpc>
            </a:pPr>
            <a:r>
              <a:rPr lang="en-gb" sz="1700" b="1" i="0" u="none" baseline="0" dirty="0">
                <a:solidFill>
                  <a:schemeClr val="bg1"/>
                </a:solidFill>
                <a:latin typeface="DINPro-Bold" pitchFamily="2" charset="0"/>
                <a:ea typeface="DINPro-Bold" pitchFamily="2" charset="0"/>
                <a:cs typeface="DINPro-Bold" pitchFamily="2" charset="0"/>
              </a:rPr>
              <a:t>What is the idea?</a:t>
            </a:r>
          </a:p>
          <a:p>
            <a:pPr algn="l" rtl="0">
              <a:lnSpc>
                <a:spcPct val="100000"/>
              </a:lnSpc>
            </a:pPr>
            <a:r>
              <a:rPr lang="en-gb" sz="1500" b="0" i="0" u="none" baseline="0" dirty="0">
                <a:solidFill>
                  <a:schemeClr val="tx1"/>
                </a:solidFill>
                <a:latin typeface="DINPro" pitchFamily="2" charset="0"/>
                <a:ea typeface="DINPro" pitchFamily="2" charset="0"/>
                <a:cs typeface="DINPro" pitchFamily="2" charset="0"/>
              </a:rPr>
              <a:t>With your manager, agree on a focus in one of the core domains: education, research or impact. Whatever your focus may be, combining education and research continues to be the core of any academic career. This combination is and will remain fundamental.</a:t>
            </a:r>
          </a:p>
          <a:p>
            <a:pPr algn="l" rtl="0">
              <a:lnSpc>
                <a:spcPct val="100000"/>
              </a:lnSpc>
            </a:pPr>
            <a:endParaRPr lang="en-gb" sz="1500" dirty="0">
              <a:solidFill>
                <a:schemeClr val="tx1"/>
              </a:solidFill>
              <a:latin typeface="DINPro" pitchFamily="2" charset="0"/>
            </a:endParaRPr>
          </a:p>
          <a:p>
            <a:pPr algn="l" rtl="0">
              <a:lnSpc>
                <a:spcPct val="100000"/>
              </a:lnSpc>
            </a:pPr>
            <a:r>
              <a:rPr lang="en-gb" sz="1700" b="1" i="0" u="none" baseline="0" dirty="0">
                <a:solidFill>
                  <a:schemeClr val="bg1"/>
                </a:solidFill>
                <a:latin typeface="DINPro-Bold" pitchFamily="2" charset="0"/>
                <a:ea typeface="DINPro-Bold" pitchFamily="2" charset="0"/>
                <a:cs typeface="DINPro-Bold" pitchFamily="2" charset="0"/>
              </a:rPr>
              <a:t>How do you make agreements on this?</a:t>
            </a:r>
          </a:p>
          <a:p>
            <a:pPr algn="l" rtl="0">
              <a:lnSpc>
                <a:spcPct val="100000"/>
              </a:lnSpc>
            </a:pPr>
            <a:r>
              <a:rPr lang="en-gb" sz="1500" b="0" i="0" u="none" baseline="0" dirty="0">
                <a:solidFill>
                  <a:schemeClr val="tx1"/>
                </a:solidFill>
                <a:latin typeface="DINPro" pitchFamily="2" charset="0"/>
                <a:ea typeface="DINPro" pitchFamily="2" charset="0"/>
                <a:cs typeface="DINPro" pitchFamily="2" charset="0"/>
              </a:rPr>
              <a:t>In the annual consultation with your manager, based on what suits you </a:t>
            </a:r>
            <a:r>
              <a:rPr lang="en-gb" sz="1500" b="0" u="none" baseline="0" dirty="0">
                <a:solidFill>
                  <a:schemeClr val="tx1"/>
                </a:solidFill>
                <a:latin typeface="DINPro" pitchFamily="2" charset="0"/>
                <a:ea typeface="DINPro" pitchFamily="2" charset="0"/>
                <a:cs typeface="DINPro" pitchFamily="2" charset="0"/>
              </a:rPr>
              <a:t>best</a:t>
            </a:r>
            <a:r>
              <a:rPr lang="en-gb" sz="1500" b="0" i="0" u="none" baseline="0" dirty="0">
                <a:solidFill>
                  <a:schemeClr val="tx1"/>
                </a:solidFill>
                <a:latin typeface="DINPro" pitchFamily="2" charset="0"/>
                <a:ea typeface="DINPro" pitchFamily="2" charset="0"/>
                <a:cs typeface="DINPro" pitchFamily="2" charset="0"/>
              </a:rPr>
              <a:t> </a:t>
            </a:r>
            <a:r>
              <a:rPr lang="en-gb" sz="1500" b="0" i="1" u="none" baseline="0" dirty="0">
                <a:solidFill>
                  <a:schemeClr val="tx1"/>
                </a:solidFill>
                <a:latin typeface="DINPro" pitchFamily="2" charset="0"/>
                <a:ea typeface="DINPro" pitchFamily="2" charset="0"/>
                <a:cs typeface="DINPro" pitchFamily="2" charset="0"/>
              </a:rPr>
              <a:t>and</a:t>
            </a:r>
            <a:r>
              <a:rPr lang="en-gb" sz="1500" b="0" i="0" u="none" baseline="0" dirty="0">
                <a:solidFill>
                  <a:schemeClr val="tx1"/>
                </a:solidFill>
                <a:latin typeface="DINPro" pitchFamily="2" charset="0"/>
                <a:ea typeface="DINPro" pitchFamily="2" charset="0"/>
                <a:cs typeface="DINPro" pitchFamily="2" charset="0"/>
              </a:rPr>
              <a:t> makes an optimal contribution to the objectives of the collective: your team, department or faculty.</a:t>
            </a:r>
          </a:p>
        </p:txBody>
      </p:sp>
      <p:sp>
        <p:nvSpPr>
          <p:cNvPr id="27" name="Tijdelijke aanduiding voor tekst 2">
            <a:extLst>
              <a:ext uri="{FF2B5EF4-FFF2-40B4-BE49-F238E27FC236}">
                <a16:creationId xmlns:a16="http://schemas.microsoft.com/office/drawing/2014/main" id="{05509390-B4CB-C017-D7AB-9F247B0C12A7}"/>
              </a:ext>
            </a:extLst>
          </p:cNvPr>
          <p:cNvSpPr txBox="1">
            <a:spLocks/>
          </p:cNvSpPr>
          <p:nvPr/>
        </p:nvSpPr>
        <p:spPr>
          <a:xfrm>
            <a:off x="5924933" y="5318933"/>
            <a:ext cx="3323372" cy="637367"/>
          </a:xfrm>
          <a:prstGeom prst="rect">
            <a:avLst/>
          </a:prstGeom>
        </p:spPr>
        <p:txBody>
          <a:bodyPr vert="horz" lIns="0" tIns="0" rIns="0" bIns="0" rtlCol="0">
            <a:noAutofit/>
          </a:bodyPr>
          <a:lstStyle>
            <a:lvl1pPr marL="0" indent="0" algn="l" defTabSz="685800" rtl="0" eaLnBrk="1" latinLnBrk="0" hangingPunct="1">
              <a:lnSpc>
                <a:spcPct val="110000"/>
              </a:lnSpc>
              <a:spcBef>
                <a:spcPts val="0"/>
              </a:spcBef>
              <a:spcAft>
                <a:spcPts val="0"/>
              </a:spcAft>
              <a:buFont typeface="Arial" panose="020B0604020202020204" pitchFamily="34" charset="0"/>
              <a:buNone/>
              <a:defRPr sz="2400" b="0" i="0" kern="1200">
                <a:solidFill>
                  <a:schemeClr val="tx2"/>
                </a:solidFill>
                <a:latin typeface="DINPro-Medium" pitchFamily="2" charset="0"/>
                <a:ea typeface="+mn-ea"/>
                <a:cs typeface="+mn-cs"/>
              </a:defRPr>
            </a:lvl1pPr>
            <a:lvl2pPr marL="0" indent="0" algn="l" defTabSz="685800" rtl="0" eaLnBrk="1" latinLnBrk="0" hangingPunct="1">
              <a:lnSpc>
                <a:spcPct val="110000"/>
              </a:lnSpc>
              <a:spcBef>
                <a:spcPts val="0"/>
              </a:spcBef>
              <a:buFont typeface="Arial" panose="020B0604020202020204" pitchFamily="34" charset="0"/>
              <a:buNone/>
              <a:tabLst/>
              <a:defRPr sz="1800" b="0" i="0" kern="1200">
                <a:solidFill>
                  <a:schemeClr val="tx1"/>
                </a:solidFill>
                <a:latin typeface="DINPro" pitchFamily="2" charset="0"/>
                <a:ea typeface="+mn-ea"/>
                <a:cs typeface="+mn-cs"/>
              </a:defRPr>
            </a:lvl2pPr>
            <a:lvl3pPr marL="450850" indent="-277813" algn="l" defTabSz="685800" rtl="0" eaLnBrk="1" latinLnBrk="0" hangingPunct="1">
              <a:lnSpc>
                <a:spcPct val="110000"/>
              </a:lnSpc>
              <a:spcBef>
                <a:spcPts val="0"/>
              </a:spcBef>
              <a:buFont typeface="Arial" panose="020B0604020202020204" pitchFamily="34" charset="0"/>
              <a:buChar char="•"/>
              <a:tabLst/>
              <a:defRPr sz="1800" b="0" i="0" kern="1200" baseline="0">
                <a:solidFill>
                  <a:schemeClr val="tx1"/>
                </a:solidFill>
                <a:latin typeface="DINPro" pitchFamily="2" charset="0"/>
                <a:ea typeface="+mn-ea"/>
                <a:cs typeface="Calibri Light" panose="020F0302020204030204" pitchFamily="34" charset="0"/>
              </a:defRPr>
            </a:lvl3pPr>
            <a:lvl4pPr marL="625475" indent="-174625" algn="l" defTabSz="685800" rtl="0" eaLnBrk="1" latinLnBrk="0" hangingPunct="1">
              <a:lnSpc>
                <a:spcPct val="110000"/>
              </a:lnSpc>
              <a:spcBef>
                <a:spcPts val="0"/>
              </a:spcBef>
              <a:buFont typeface="Arial" panose="020B0604020202020204" pitchFamily="34" charset="0"/>
              <a:buChar char="•"/>
              <a:tabLst/>
              <a:defRPr lang="en-gb" sz="1800" b="0" i="0" kern="1200" dirty="0">
                <a:solidFill>
                  <a:schemeClr val="tx1"/>
                </a:solidFill>
                <a:latin typeface="DINPro" pitchFamily="2" charset="0"/>
                <a:ea typeface="+mn-ea"/>
                <a:cs typeface="+mn-cs"/>
              </a:defRPr>
            </a:lvl4pPr>
            <a:lvl5pPr marL="809625"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rtl="0">
              <a:lnSpc>
                <a:spcPct val="100000"/>
              </a:lnSpc>
            </a:pPr>
            <a:r>
              <a:rPr lang="en-gb" sz="2000" b="0" i="0" u="none" baseline="0" dirty="0">
                <a:solidFill>
                  <a:schemeClr val="bg1"/>
                </a:solidFill>
                <a:latin typeface="DINPro" pitchFamily="2" charset="0"/>
                <a:ea typeface="DINPro" pitchFamily="2" charset="0"/>
                <a:cs typeface="DINPro" pitchFamily="2" charset="0"/>
              </a:rPr>
              <a:t>More information about this can be found in this </a:t>
            </a:r>
            <a:r>
              <a:rPr lang="en-gb" sz="2000" b="1" i="0" u="none" baseline="0" dirty="0">
                <a:solidFill>
                  <a:schemeClr val="bg1"/>
                </a:solidFill>
                <a:latin typeface="DINPro-Bold" pitchFamily="2" charset="0"/>
                <a:ea typeface="DINPro-Bold" pitchFamily="2" charset="0"/>
                <a:cs typeface="DINPro-Bold" pitchFamily="2" charset="0"/>
              </a:rPr>
              <a:t>guide</a:t>
            </a:r>
          </a:p>
        </p:txBody>
      </p:sp>
      <p:sp>
        <p:nvSpPr>
          <p:cNvPr id="28" name="Tijdelijke aanduiding voor tekst 2">
            <a:extLst>
              <a:ext uri="{FF2B5EF4-FFF2-40B4-BE49-F238E27FC236}">
                <a16:creationId xmlns:a16="http://schemas.microsoft.com/office/drawing/2014/main" id="{F4C4A431-8AA2-F63E-FBD7-6E403A7A3CEB}"/>
              </a:ext>
            </a:extLst>
          </p:cNvPr>
          <p:cNvSpPr txBox="1">
            <a:spLocks/>
          </p:cNvSpPr>
          <p:nvPr/>
        </p:nvSpPr>
        <p:spPr>
          <a:xfrm>
            <a:off x="5924933" y="1685925"/>
            <a:ext cx="3309373" cy="3211195"/>
          </a:xfrm>
          <a:prstGeom prst="rect">
            <a:avLst/>
          </a:prstGeom>
        </p:spPr>
        <p:txBody>
          <a:bodyPr vert="horz" lIns="0" tIns="0" rIns="0" bIns="0" numCol="1" spcCol="180000" rtlCol="0">
            <a:noAutofit/>
          </a:bodyPr>
          <a:lstStyle>
            <a:lvl1pPr marL="0" indent="0" algn="l" defTabSz="685800" rtl="0" eaLnBrk="1" latinLnBrk="0" hangingPunct="1">
              <a:lnSpc>
                <a:spcPct val="110000"/>
              </a:lnSpc>
              <a:spcBef>
                <a:spcPts val="0"/>
              </a:spcBef>
              <a:spcAft>
                <a:spcPts val="0"/>
              </a:spcAft>
              <a:buFont typeface="Arial" panose="020B0604020202020204" pitchFamily="34" charset="0"/>
              <a:buNone/>
              <a:defRPr sz="2400" b="0" i="0" kern="1200">
                <a:solidFill>
                  <a:schemeClr val="tx2"/>
                </a:solidFill>
                <a:latin typeface="DINPro-Medium" pitchFamily="2" charset="0"/>
                <a:ea typeface="+mn-ea"/>
                <a:cs typeface="+mn-cs"/>
              </a:defRPr>
            </a:lvl1pPr>
            <a:lvl2pPr marL="0" indent="0" algn="l" defTabSz="685800" rtl="0" eaLnBrk="1" latinLnBrk="0" hangingPunct="1">
              <a:lnSpc>
                <a:spcPct val="110000"/>
              </a:lnSpc>
              <a:spcBef>
                <a:spcPts val="0"/>
              </a:spcBef>
              <a:buFont typeface="Arial" panose="020B0604020202020204" pitchFamily="34" charset="0"/>
              <a:buNone/>
              <a:tabLst/>
              <a:defRPr sz="1800" b="0" i="0" kern="1200">
                <a:solidFill>
                  <a:schemeClr val="tx1"/>
                </a:solidFill>
                <a:latin typeface="DINPro" pitchFamily="2" charset="0"/>
                <a:ea typeface="+mn-ea"/>
                <a:cs typeface="+mn-cs"/>
              </a:defRPr>
            </a:lvl2pPr>
            <a:lvl3pPr marL="450850" indent="-277813" algn="l" defTabSz="685800" rtl="0" eaLnBrk="1" latinLnBrk="0" hangingPunct="1">
              <a:lnSpc>
                <a:spcPct val="110000"/>
              </a:lnSpc>
              <a:spcBef>
                <a:spcPts val="0"/>
              </a:spcBef>
              <a:buFont typeface="Arial" panose="020B0604020202020204" pitchFamily="34" charset="0"/>
              <a:buChar char="•"/>
              <a:tabLst/>
              <a:defRPr sz="1800" b="0" i="0" kern="1200" baseline="0">
                <a:solidFill>
                  <a:schemeClr val="tx1"/>
                </a:solidFill>
                <a:latin typeface="DINPro" pitchFamily="2" charset="0"/>
                <a:ea typeface="+mn-ea"/>
                <a:cs typeface="Calibri Light" panose="020F0302020204030204" pitchFamily="34" charset="0"/>
              </a:defRPr>
            </a:lvl3pPr>
            <a:lvl4pPr marL="625475" indent="-174625" algn="l" defTabSz="685800" rtl="0" eaLnBrk="1" latinLnBrk="0" hangingPunct="1">
              <a:lnSpc>
                <a:spcPct val="110000"/>
              </a:lnSpc>
              <a:spcBef>
                <a:spcPts val="0"/>
              </a:spcBef>
              <a:buFont typeface="Arial" panose="020B0604020202020204" pitchFamily="34" charset="0"/>
              <a:buChar char="•"/>
              <a:tabLst/>
              <a:defRPr lang="en-gb" sz="1800" b="0" i="0" kern="1200" dirty="0">
                <a:solidFill>
                  <a:schemeClr val="tx1"/>
                </a:solidFill>
                <a:latin typeface="DINPro" pitchFamily="2" charset="0"/>
                <a:ea typeface="+mn-ea"/>
                <a:cs typeface="+mn-cs"/>
              </a:defRPr>
            </a:lvl4pPr>
            <a:lvl5pPr marL="809625"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rtl="0">
              <a:lnSpc>
                <a:spcPct val="100000"/>
              </a:lnSpc>
            </a:pPr>
            <a:r>
              <a:rPr lang="en-gb" sz="1700" b="1" i="0" u="none" baseline="0" dirty="0">
                <a:solidFill>
                  <a:schemeClr val="bg1"/>
                </a:solidFill>
                <a:latin typeface="DINPro-Bold" pitchFamily="2" charset="0"/>
                <a:ea typeface="DINPro-Bold" pitchFamily="2" charset="0"/>
                <a:cs typeface="DINPro-Bold" pitchFamily="2" charset="0"/>
              </a:rPr>
              <a:t>Why are we doing this?</a:t>
            </a:r>
          </a:p>
          <a:p>
            <a:pPr algn="l" rtl="0">
              <a:lnSpc>
                <a:spcPct val="100000"/>
              </a:lnSpc>
            </a:pPr>
            <a:r>
              <a:rPr lang="en-gb" sz="1500" b="0" i="0" u="none" baseline="0" dirty="0">
                <a:solidFill>
                  <a:schemeClr val="tx1"/>
                </a:solidFill>
                <a:latin typeface="DINPro" pitchFamily="2" charset="0"/>
                <a:ea typeface="DINPro" pitchFamily="2" charset="0"/>
                <a:cs typeface="DINPro" pitchFamily="2" charset="0"/>
              </a:rPr>
              <a:t>It is neither realistic nor necessary for every academic to excel in all core domains. Many academics are currently experiencing too much emphasis on research performance, which puts pressure on ambitions in education, impact and leadership.</a:t>
            </a:r>
          </a:p>
          <a:p>
            <a:pPr algn="l" rtl="0">
              <a:lnSpc>
                <a:spcPct val="100000"/>
              </a:lnSpc>
            </a:pPr>
            <a:endParaRPr lang="en-gb" sz="1500" dirty="0">
              <a:solidFill>
                <a:schemeClr val="tx1"/>
              </a:solidFill>
              <a:latin typeface="DINPro" pitchFamily="2" charset="0"/>
            </a:endParaRPr>
          </a:p>
          <a:p>
            <a:pPr algn="l" rtl="0">
              <a:lnSpc>
                <a:spcPct val="100000"/>
              </a:lnSpc>
            </a:pPr>
            <a:r>
              <a:rPr lang="en-gb" sz="1700" b="1" i="0" u="none" baseline="0" dirty="0">
                <a:solidFill>
                  <a:schemeClr val="bg1"/>
                </a:solidFill>
                <a:latin typeface="DINPro-Bold" pitchFamily="2" charset="0"/>
                <a:ea typeface="DINPro-Bold" pitchFamily="2" charset="0"/>
                <a:cs typeface="DINPro-Bold" pitchFamily="2" charset="0"/>
              </a:rPr>
              <a:t>When will this take effect?</a:t>
            </a:r>
          </a:p>
          <a:p>
            <a:pPr algn="l" rtl="0">
              <a:lnSpc>
                <a:spcPct val="100000"/>
              </a:lnSpc>
            </a:pPr>
            <a:r>
              <a:rPr lang="en-gb" sz="1500" b="0" i="0" u="none" baseline="0" dirty="0">
                <a:solidFill>
                  <a:schemeClr val="tx1"/>
                </a:solidFill>
                <a:latin typeface="DINPro" pitchFamily="2" charset="0"/>
                <a:ea typeface="DINPro" pitchFamily="2" charset="0"/>
                <a:cs typeface="DINPro" pitchFamily="2" charset="0"/>
              </a:rPr>
              <a:t>In 2025. The annual consultation always takes place between </a:t>
            </a:r>
            <a:br>
              <a:rPr lang="en-GB" sz="1500" b="0" i="0" u="none" baseline="0" dirty="0">
                <a:solidFill>
                  <a:schemeClr val="tx1"/>
                </a:solidFill>
                <a:latin typeface="DINPro" pitchFamily="2" charset="0"/>
                <a:ea typeface="DINPro" pitchFamily="2" charset="0"/>
                <a:cs typeface="DINPro" pitchFamily="2" charset="0"/>
              </a:rPr>
            </a:br>
            <a:r>
              <a:rPr lang="en-gb" sz="1500" b="0" i="0" u="none" baseline="0" dirty="0">
                <a:solidFill>
                  <a:schemeClr val="tx1"/>
                </a:solidFill>
                <a:latin typeface="DINPro" pitchFamily="2" charset="0"/>
                <a:ea typeface="DINPro" pitchFamily="2" charset="0"/>
                <a:cs typeface="DINPro" pitchFamily="2" charset="0"/>
              </a:rPr>
              <a:t>1 February and 31 December.</a:t>
            </a:r>
          </a:p>
        </p:txBody>
      </p:sp>
    </p:spTree>
    <p:extLst>
      <p:ext uri="{BB962C8B-B14F-4D97-AF65-F5344CB8AC3E}">
        <p14:creationId xmlns:p14="http://schemas.microsoft.com/office/powerpoint/2010/main" val="625519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Afbeelding 16">
            <a:extLst>
              <a:ext uri="{FF2B5EF4-FFF2-40B4-BE49-F238E27FC236}">
                <a16:creationId xmlns:a16="http://schemas.microsoft.com/office/drawing/2014/main" id="{71473CAF-F327-845D-2A0F-8A6CFAA9E02E}"/>
              </a:ext>
            </a:extLst>
          </p:cNvPr>
          <p:cNvPicPr>
            <a:picLocks noChangeAspect="1"/>
          </p:cNvPicPr>
          <p:nvPr/>
        </p:nvPicPr>
        <p:blipFill>
          <a:blip r:embed="rId3"/>
          <a:srcRect/>
          <a:stretch/>
        </p:blipFill>
        <p:spPr>
          <a:xfrm>
            <a:off x="5278970" y="1331900"/>
            <a:ext cx="6919065" cy="4897581"/>
          </a:xfrm>
          <a:prstGeom prst="rect">
            <a:avLst/>
          </a:prstGeom>
        </p:spPr>
      </p:pic>
      <p:sp>
        <p:nvSpPr>
          <p:cNvPr id="2" name="Titel 1">
            <a:extLst>
              <a:ext uri="{FF2B5EF4-FFF2-40B4-BE49-F238E27FC236}">
                <a16:creationId xmlns:a16="http://schemas.microsoft.com/office/drawing/2014/main" id="{C97DF78C-2D96-57C1-4D9C-0D4C0C954913}"/>
              </a:ext>
            </a:extLst>
          </p:cNvPr>
          <p:cNvSpPr>
            <a:spLocks noGrp="1"/>
          </p:cNvSpPr>
          <p:nvPr>
            <p:ph type="title"/>
          </p:nvPr>
        </p:nvSpPr>
        <p:spPr>
          <a:xfrm>
            <a:off x="450850" y="451166"/>
            <a:ext cx="3205690" cy="782467"/>
          </a:xfrm>
        </p:spPr>
        <p:txBody>
          <a:bodyPr/>
          <a:lstStyle/>
          <a:p>
            <a:pPr algn="l" rtl="0"/>
            <a:r>
              <a:rPr lang="en-gb" b="0" i="0" u="none" baseline="0"/>
              <a:t>Equal appreciation</a:t>
            </a:r>
          </a:p>
        </p:txBody>
      </p:sp>
      <p:sp>
        <p:nvSpPr>
          <p:cNvPr id="5" name="Tijdelijke aanduiding voor dianummer 4">
            <a:extLst>
              <a:ext uri="{FF2B5EF4-FFF2-40B4-BE49-F238E27FC236}">
                <a16:creationId xmlns:a16="http://schemas.microsoft.com/office/drawing/2014/main" id="{B8E30842-63BD-E406-D73A-A9C64B27C204}"/>
              </a:ext>
            </a:extLst>
          </p:cNvPr>
          <p:cNvSpPr>
            <a:spLocks noGrp="1"/>
          </p:cNvSpPr>
          <p:nvPr>
            <p:ph type="sldNum" sz="quarter" idx="15"/>
          </p:nvPr>
        </p:nvSpPr>
        <p:spPr/>
        <p:txBody>
          <a:bodyPr/>
          <a:lstStyle/>
          <a:p>
            <a:pPr algn="l" rtl="0"/>
            <a:fld id="{840C1E0B-154D-844F-9C3C-CB8827A7EAB0}" type="slidenum">
              <a:rPr/>
              <a:pPr algn="l"/>
              <a:t>3</a:t>
            </a:fld>
            <a:r>
              <a:rPr lang="en-gb" b="0" i="0" u="none" baseline="0"/>
              <a:t> </a:t>
            </a:r>
          </a:p>
        </p:txBody>
      </p:sp>
      <p:sp>
        <p:nvSpPr>
          <p:cNvPr id="10" name="Titel 1">
            <a:extLst>
              <a:ext uri="{FF2B5EF4-FFF2-40B4-BE49-F238E27FC236}">
                <a16:creationId xmlns:a16="http://schemas.microsoft.com/office/drawing/2014/main" id="{5367FE34-4C59-B5C2-391E-FDA2A53970FC}"/>
              </a:ext>
            </a:extLst>
          </p:cNvPr>
          <p:cNvSpPr txBox="1">
            <a:spLocks/>
          </p:cNvSpPr>
          <p:nvPr/>
        </p:nvSpPr>
        <p:spPr>
          <a:xfrm>
            <a:off x="1685925" y="6237217"/>
            <a:ext cx="473194" cy="380529"/>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Intro</a:t>
            </a:r>
          </a:p>
        </p:txBody>
      </p:sp>
      <p:sp>
        <p:nvSpPr>
          <p:cNvPr id="11" name="Titel 1">
            <a:extLst>
              <a:ext uri="{FF2B5EF4-FFF2-40B4-BE49-F238E27FC236}">
                <a16:creationId xmlns:a16="http://schemas.microsoft.com/office/drawing/2014/main" id="{6AF85ED0-FC2D-317E-C91E-FEB1133D0885}"/>
              </a:ext>
            </a:extLst>
          </p:cNvPr>
          <p:cNvSpPr txBox="1">
            <a:spLocks/>
          </p:cNvSpPr>
          <p:nvPr/>
        </p:nvSpPr>
        <p:spPr>
          <a:xfrm>
            <a:off x="2205756" y="6229481"/>
            <a:ext cx="601361" cy="396000"/>
          </a:xfrm>
          <a:prstGeom prst="rect">
            <a:avLst/>
          </a:prstGeom>
          <a:solidFill>
            <a:srgbClr val="0077B3"/>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Context</a:t>
            </a:r>
          </a:p>
        </p:txBody>
      </p:sp>
      <p:sp>
        <p:nvSpPr>
          <p:cNvPr id="12" name="Titel 1">
            <a:extLst>
              <a:ext uri="{FF2B5EF4-FFF2-40B4-BE49-F238E27FC236}">
                <a16:creationId xmlns:a16="http://schemas.microsoft.com/office/drawing/2014/main" id="{46376A39-FFC6-F75F-5AD6-4AD966B5A4A5}"/>
              </a:ext>
            </a:extLst>
          </p:cNvPr>
          <p:cNvSpPr txBox="1">
            <a:spLocks/>
          </p:cNvSpPr>
          <p:nvPr/>
        </p:nvSpPr>
        <p:spPr>
          <a:xfrm>
            <a:off x="3965503" y="6229481"/>
            <a:ext cx="150834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academics</a:t>
            </a:r>
            <a:endParaRPr lang="en-gb" sz="1000" dirty="0">
              <a:solidFill>
                <a:schemeClr val="bg2"/>
              </a:solidFill>
            </a:endParaRPr>
          </a:p>
        </p:txBody>
      </p:sp>
      <p:sp>
        <p:nvSpPr>
          <p:cNvPr id="13" name="Titel 1">
            <a:extLst>
              <a:ext uri="{FF2B5EF4-FFF2-40B4-BE49-F238E27FC236}">
                <a16:creationId xmlns:a16="http://schemas.microsoft.com/office/drawing/2014/main" id="{93B930E3-99C3-B7D8-604F-466AA1B7873D}"/>
              </a:ext>
            </a:extLst>
          </p:cNvPr>
          <p:cNvSpPr txBox="1">
            <a:spLocks/>
          </p:cNvSpPr>
          <p:nvPr/>
        </p:nvSpPr>
        <p:spPr>
          <a:xfrm>
            <a:off x="2853754" y="6229481"/>
            <a:ext cx="106511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Academic career paths</a:t>
            </a:r>
            <a:endParaRPr lang="en-gb" sz="1000" dirty="0">
              <a:solidFill>
                <a:schemeClr val="bg2"/>
              </a:solidFill>
            </a:endParaRPr>
          </a:p>
        </p:txBody>
      </p:sp>
      <p:sp>
        <p:nvSpPr>
          <p:cNvPr id="14" name="Titel 1">
            <a:extLst>
              <a:ext uri="{FF2B5EF4-FFF2-40B4-BE49-F238E27FC236}">
                <a16:creationId xmlns:a16="http://schemas.microsoft.com/office/drawing/2014/main" id="{175CD619-2310-A867-0281-49FB81038597}"/>
              </a:ext>
            </a:extLst>
          </p:cNvPr>
          <p:cNvSpPr txBox="1">
            <a:spLocks/>
          </p:cNvSpPr>
          <p:nvPr/>
        </p:nvSpPr>
        <p:spPr>
          <a:xfrm>
            <a:off x="5520482" y="6229481"/>
            <a:ext cx="150834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managers</a:t>
            </a:r>
            <a:endParaRPr lang="en-gb" sz="1000" dirty="0">
              <a:solidFill>
                <a:schemeClr val="bg2"/>
              </a:solidFill>
            </a:endParaRPr>
          </a:p>
        </p:txBody>
      </p:sp>
      <p:sp>
        <p:nvSpPr>
          <p:cNvPr id="18" name="Tijdelijke aanduiding voor tekst 2">
            <a:extLst>
              <a:ext uri="{FF2B5EF4-FFF2-40B4-BE49-F238E27FC236}">
                <a16:creationId xmlns:a16="http://schemas.microsoft.com/office/drawing/2014/main" id="{C24E4E86-814E-5678-99E4-A4367BD2ED1A}"/>
              </a:ext>
            </a:extLst>
          </p:cNvPr>
          <p:cNvSpPr txBox="1">
            <a:spLocks/>
          </p:cNvSpPr>
          <p:nvPr/>
        </p:nvSpPr>
        <p:spPr>
          <a:xfrm>
            <a:off x="1685926" y="1685925"/>
            <a:ext cx="4798001" cy="4330414"/>
          </a:xfrm>
          <a:prstGeom prst="rect">
            <a:avLst/>
          </a:prstGeom>
        </p:spPr>
        <p:txBody>
          <a:bodyPr vert="horz" lIns="0" tIns="0" rIns="0" bIns="0" rtlCol="0">
            <a:noAutofit/>
          </a:bodyPr>
          <a:lstStyle>
            <a:lvl1pPr marL="0" indent="0" algn="l" defTabSz="685800" rtl="0" eaLnBrk="1" latinLnBrk="0" hangingPunct="1">
              <a:lnSpc>
                <a:spcPct val="110000"/>
              </a:lnSpc>
              <a:spcBef>
                <a:spcPts val="0"/>
              </a:spcBef>
              <a:spcAft>
                <a:spcPts val="0"/>
              </a:spcAft>
              <a:buFont typeface="Arial" panose="020B0604020202020204" pitchFamily="34" charset="0"/>
              <a:buNone/>
              <a:defRPr sz="2400" b="0" i="0" kern="1200">
                <a:solidFill>
                  <a:schemeClr val="tx2"/>
                </a:solidFill>
                <a:latin typeface="DINPro-Medium" pitchFamily="2" charset="0"/>
                <a:ea typeface="+mn-ea"/>
                <a:cs typeface="+mn-cs"/>
              </a:defRPr>
            </a:lvl1pPr>
            <a:lvl2pPr marL="0" indent="0" algn="l" defTabSz="685800" rtl="0" eaLnBrk="1" latinLnBrk="0" hangingPunct="1">
              <a:lnSpc>
                <a:spcPct val="110000"/>
              </a:lnSpc>
              <a:spcBef>
                <a:spcPts val="0"/>
              </a:spcBef>
              <a:buFont typeface="Arial" panose="020B0604020202020204" pitchFamily="34" charset="0"/>
              <a:buNone/>
              <a:tabLst/>
              <a:defRPr sz="1800" b="0" i="0" kern="1200">
                <a:solidFill>
                  <a:schemeClr val="tx1"/>
                </a:solidFill>
                <a:latin typeface="DINPro" pitchFamily="2" charset="0"/>
                <a:ea typeface="+mn-ea"/>
                <a:cs typeface="+mn-cs"/>
              </a:defRPr>
            </a:lvl2pPr>
            <a:lvl3pPr marL="450850" indent="-277813" algn="l" defTabSz="685800" rtl="0" eaLnBrk="1" latinLnBrk="0" hangingPunct="1">
              <a:lnSpc>
                <a:spcPct val="110000"/>
              </a:lnSpc>
              <a:spcBef>
                <a:spcPts val="0"/>
              </a:spcBef>
              <a:buFont typeface="Arial" panose="020B0604020202020204" pitchFamily="34" charset="0"/>
              <a:buChar char="•"/>
              <a:tabLst/>
              <a:defRPr sz="1800" b="0" i="0" kern="1200" baseline="0">
                <a:solidFill>
                  <a:schemeClr val="tx1"/>
                </a:solidFill>
                <a:latin typeface="DINPro" pitchFamily="2" charset="0"/>
                <a:ea typeface="+mn-ea"/>
                <a:cs typeface="Calibri Light" panose="020F0302020204030204" pitchFamily="34" charset="0"/>
              </a:defRPr>
            </a:lvl3pPr>
            <a:lvl4pPr marL="625475" indent="-174625" algn="l" defTabSz="685800" rtl="0" eaLnBrk="1" latinLnBrk="0" hangingPunct="1">
              <a:lnSpc>
                <a:spcPct val="110000"/>
              </a:lnSpc>
              <a:spcBef>
                <a:spcPts val="0"/>
              </a:spcBef>
              <a:buFont typeface="Arial" panose="020B0604020202020204" pitchFamily="34" charset="0"/>
              <a:buChar char="•"/>
              <a:tabLst/>
              <a:defRPr lang="en-gb" sz="1800" b="0" i="0" kern="1200" dirty="0">
                <a:solidFill>
                  <a:schemeClr val="tx1"/>
                </a:solidFill>
                <a:latin typeface="DINPro" pitchFamily="2" charset="0"/>
                <a:ea typeface="+mn-ea"/>
                <a:cs typeface="+mn-cs"/>
              </a:defRPr>
            </a:lvl4pPr>
            <a:lvl5pPr marL="809625"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rtl="0"/>
            <a:r>
              <a:rPr lang="en-gb" sz="1800" b="0" i="0" u="none" baseline="0" dirty="0">
                <a:solidFill>
                  <a:schemeClr val="tx1"/>
                </a:solidFill>
                <a:latin typeface="DINPro" pitchFamily="2" charset="0"/>
                <a:ea typeface="DINPro" pitchFamily="2" charset="0"/>
                <a:cs typeface="DINPro" pitchFamily="2" charset="0"/>
              </a:rPr>
              <a:t>At VU Amsterdam, we believe it is important that our academic staff can develop in a direction that suits them and that together they can excel and contribute to the greater whole.</a:t>
            </a:r>
          </a:p>
          <a:p>
            <a:endParaRPr lang="en-gb" sz="1800" dirty="0">
              <a:solidFill>
                <a:schemeClr val="tx1"/>
              </a:solidFill>
              <a:latin typeface="DINPro" pitchFamily="2" charset="0"/>
            </a:endParaRPr>
          </a:p>
          <a:p>
            <a:pPr algn="l" rtl="0"/>
            <a:r>
              <a:rPr lang="en-gb" sz="1800" b="0" i="0" u="none" baseline="0" dirty="0">
                <a:solidFill>
                  <a:schemeClr val="tx1"/>
                </a:solidFill>
                <a:latin typeface="DINPro" pitchFamily="2" charset="0"/>
                <a:ea typeface="DINPro" pitchFamily="2" charset="0"/>
                <a:cs typeface="DINPro" pitchFamily="2" charset="0"/>
              </a:rPr>
              <a:t>This is why VU is working on appreciating all academic aspects and domains equally, with more attention for qualitative aspects and performance in the areas of education, social impact and leadership, and less emphasis on quantitative indicators. </a:t>
            </a:r>
          </a:p>
          <a:p>
            <a:endParaRPr lang="en-gb" sz="1800" dirty="0">
              <a:solidFill>
                <a:schemeClr val="tx1"/>
              </a:solidFill>
              <a:latin typeface="DINPro" pitchFamily="2" charset="0"/>
            </a:endParaRPr>
          </a:p>
        </p:txBody>
      </p:sp>
    </p:spTree>
    <p:extLst>
      <p:ext uri="{BB962C8B-B14F-4D97-AF65-F5344CB8AC3E}">
        <p14:creationId xmlns:p14="http://schemas.microsoft.com/office/powerpoint/2010/main" val="4043865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al 16">
            <a:extLst>
              <a:ext uri="{FF2B5EF4-FFF2-40B4-BE49-F238E27FC236}">
                <a16:creationId xmlns:a16="http://schemas.microsoft.com/office/drawing/2014/main" id="{4E7F662E-F201-7790-AC6F-B449C17C5277}"/>
              </a:ext>
            </a:extLst>
          </p:cNvPr>
          <p:cNvSpPr/>
          <p:nvPr/>
        </p:nvSpPr>
        <p:spPr>
          <a:xfrm>
            <a:off x="7612842" y="1421242"/>
            <a:ext cx="3859596" cy="3859596"/>
          </a:xfrm>
          <a:prstGeom prst="ellipse">
            <a:avLst/>
          </a:prstGeom>
          <a:solidFill>
            <a:srgbClr val="F2EF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n-gb" sz="1800" b="0" i="0" u="none" baseline="0"/>
              <a:t>  </a:t>
            </a:r>
          </a:p>
        </p:txBody>
      </p:sp>
      <p:sp>
        <p:nvSpPr>
          <p:cNvPr id="2" name="Titel 1">
            <a:extLst>
              <a:ext uri="{FF2B5EF4-FFF2-40B4-BE49-F238E27FC236}">
                <a16:creationId xmlns:a16="http://schemas.microsoft.com/office/drawing/2014/main" id="{4BD8A366-F5B5-9791-E010-BC5528C38016}"/>
              </a:ext>
            </a:extLst>
          </p:cNvPr>
          <p:cNvSpPr>
            <a:spLocks noGrp="1"/>
          </p:cNvSpPr>
          <p:nvPr>
            <p:ph type="title"/>
          </p:nvPr>
        </p:nvSpPr>
        <p:spPr>
          <a:xfrm>
            <a:off x="450851" y="451166"/>
            <a:ext cx="5645944" cy="782467"/>
          </a:xfrm>
        </p:spPr>
        <p:txBody>
          <a:bodyPr/>
          <a:lstStyle/>
          <a:p>
            <a:pPr algn="l" rtl="0"/>
            <a:r>
              <a:rPr lang="en-gb" b="0" i="0" u="none" baseline="0"/>
              <a:t>Collaboration and complementarity</a:t>
            </a:r>
          </a:p>
        </p:txBody>
      </p:sp>
      <p:sp>
        <p:nvSpPr>
          <p:cNvPr id="5" name="Tijdelijke aanduiding voor dianummer 4">
            <a:extLst>
              <a:ext uri="{FF2B5EF4-FFF2-40B4-BE49-F238E27FC236}">
                <a16:creationId xmlns:a16="http://schemas.microsoft.com/office/drawing/2014/main" id="{539A3527-4716-B360-6904-B8F3A8B86EFD}"/>
              </a:ext>
            </a:extLst>
          </p:cNvPr>
          <p:cNvSpPr>
            <a:spLocks noGrp="1"/>
          </p:cNvSpPr>
          <p:nvPr>
            <p:ph type="sldNum" sz="quarter" idx="15"/>
          </p:nvPr>
        </p:nvSpPr>
        <p:spPr/>
        <p:txBody>
          <a:bodyPr/>
          <a:lstStyle/>
          <a:p>
            <a:pPr algn="l" rtl="0"/>
            <a:fld id="{840C1E0B-154D-844F-9C3C-CB8827A7EAB0}" type="slidenum">
              <a:rPr/>
              <a:pPr algn="l"/>
              <a:t>4</a:t>
            </a:fld>
            <a:r>
              <a:rPr lang="en-gb" b="0" i="0" u="none" baseline="0"/>
              <a:t> </a:t>
            </a:r>
          </a:p>
        </p:txBody>
      </p:sp>
      <p:pic>
        <p:nvPicPr>
          <p:cNvPr id="16" name="Afbeelding 15" descr="Afbeelding met kleding, tekenfilm, persoon, dansen&#10;&#10;Automatisch gegenereerde beschrijving">
            <a:extLst>
              <a:ext uri="{FF2B5EF4-FFF2-40B4-BE49-F238E27FC236}">
                <a16:creationId xmlns:a16="http://schemas.microsoft.com/office/drawing/2014/main" id="{AE8A88FF-4971-9ED2-9EC7-AA9859B1724B}"/>
              </a:ext>
            </a:extLst>
          </p:cNvPr>
          <p:cNvPicPr>
            <a:picLocks noChangeAspect="1"/>
          </p:cNvPicPr>
          <p:nvPr/>
        </p:nvPicPr>
        <p:blipFill>
          <a:blip r:embed="rId3"/>
          <a:stretch>
            <a:fillRect/>
          </a:stretch>
        </p:blipFill>
        <p:spPr>
          <a:xfrm>
            <a:off x="6577874" y="3850411"/>
            <a:ext cx="4479926" cy="3165743"/>
          </a:xfrm>
          <a:prstGeom prst="rect">
            <a:avLst/>
          </a:prstGeom>
        </p:spPr>
      </p:pic>
      <p:sp>
        <p:nvSpPr>
          <p:cNvPr id="6" name="Tekstvak 5">
            <a:extLst>
              <a:ext uri="{FF2B5EF4-FFF2-40B4-BE49-F238E27FC236}">
                <a16:creationId xmlns:a16="http://schemas.microsoft.com/office/drawing/2014/main" id="{44570EB8-FBC9-90E5-F526-E6EBB28FDEF8}"/>
              </a:ext>
            </a:extLst>
          </p:cNvPr>
          <p:cNvSpPr txBox="1"/>
          <p:nvPr/>
        </p:nvSpPr>
        <p:spPr>
          <a:xfrm>
            <a:off x="8094961" y="2245697"/>
            <a:ext cx="2895358" cy="1523784"/>
          </a:xfrm>
          <a:prstGeom prst="rect">
            <a:avLst/>
          </a:prstGeom>
          <a:noFill/>
          <a:effectLst/>
        </p:spPr>
        <p:txBody>
          <a:bodyPr wrap="square" lIns="216000" tIns="216000" rIns="216000" bIns="216000" rtlCol="0">
            <a:noAutofit/>
          </a:bodyPr>
          <a:lstStyle/>
          <a:p>
            <a:pPr algn="l" rtl="0">
              <a:lnSpc>
                <a:spcPts val="2200"/>
              </a:lnSpc>
            </a:pPr>
            <a:r>
              <a:rPr lang="en-gb" b="0" i="0" u="none" baseline="0" dirty="0">
                <a:solidFill>
                  <a:srgbClr val="8E4DA4"/>
                </a:solidFill>
                <a:latin typeface="DINPro" pitchFamily="2" charset="0"/>
                <a:ea typeface="DINPro" pitchFamily="2" charset="0"/>
                <a:cs typeface="DINPro" pitchFamily="2" charset="0"/>
              </a:rPr>
              <a:t>‘It takes diversity and the interplay of talents and skills to make for a good team’</a:t>
            </a:r>
          </a:p>
        </p:txBody>
      </p:sp>
      <p:sp>
        <p:nvSpPr>
          <p:cNvPr id="8" name="Titel 1">
            <a:extLst>
              <a:ext uri="{FF2B5EF4-FFF2-40B4-BE49-F238E27FC236}">
                <a16:creationId xmlns:a16="http://schemas.microsoft.com/office/drawing/2014/main" id="{D90958B3-179A-4230-58B9-E4103EE961DE}"/>
              </a:ext>
            </a:extLst>
          </p:cNvPr>
          <p:cNvSpPr txBox="1">
            <a:spLocks/>
          </p:cNvSpPr>
          <p:nvPr/>
        </p:nvSpPr>
        <p:spPr>
          <a:xfrm>
            <a:off x="1685925" y="6237217"/>
            <a:ext cx="473194" cy="380529"/>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Intro</a:t>
            </a:r>
          </a:p>
        </p:txBody>
      </p:sp>
      <p:sp>
        <p:nvSpPr>
          <p:cNvPr id="9" name="Titel 1">
            <a:extLst>
              <a:ext uri="{FF2B5EF4-FFF2-40B4-BE49-F238E27FC236}">
                <a16:creationId xmlns:a16="http://schemas.microsoft.com/office/drawing/2014/main" id="{A151A384-67B1-C40E-3F23-3644494F10C3}"/>
              </a:ext>
            </a:extLst>
          </p:cNvPr>
          <p:cNvSpPr txBox="1">
            <a:spLocks/>
          </p:cNvSpPr>
          <p:nvPr/>
        </p:nvSpPr>
        <p:spPr>
          <a:xfrm>
            <a:off x="2205756" y="6229481"/>
            <a:ext cx="601361" cy="396000"/>
          </a:xfrm>
          <a:prstGeom prst="rect">
            <a:avLst/>
          </a:prstGeom>
          <a:solidFill>
            <a:srgbClr val="0077B3"/>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Context</a:t>
            </a:r>
          </a:p>
        </p:txBody>
      </p:sp>
      <p:sp>
        <p:nvSpPr>
          <p:cNvPr id="10" name="Titel 1">
            <a:extLst>
              <a:ext uri="{FF2B5EF4-FFF2-40B4-BE49-F238E27FC236}">
                <a16:creationId xmlns:a16="http://schemas.microsoft.com/office/drawing/2014/main" id="{5A9CF7FC-86E4-A2C9-E356-7C4D5B47F074}"/>
              </a:ext>
            </a:extLst>
          </p:cNvPr>
          <p:cNvSpPr txBox="1">
            <a:spLocks/>
          </p:cNvSpPr>
          <p:nvPr/>
        </p:nvSpPr>
        <p:spPr>
          <a:xfrm>
            <a:off x="3965503" y="6229481"/>
            <a:ext cx="150834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academics</a:t>
            </a:r>
            <a:endParaRPr lang="en-gb" sz="1000" dirty="0">
              <a:solidFill>
                <a:schemeClr val="bg2"/>
              </a:solidFill>
            </a:endParaRPr>
          </a:p>
        </p:txBody>
      </p:sp>
      <p:sp>
        <p:nvSpPr>
          <p:cNvPr id="11" name="Titel 1">
            <a:extLst>
              <a:ext uri="{FF2B5EF4-FFF2-40B4-BE49-F238E27FC236}">
                <a16:creationId xmlns:a16="http://schemas.microsoft.com/office/drawing/2014/main" id="{D737F292-7F8F-D6DE-8A83-C487A8184CE2}"/>
              </a:ext>
            </a:extLst>
          </p:cNvPr>
          <p:cNvSpPr txBox="1">
            <a:spLocks/>
          </p:cNvSpPr>
          <p:nvPr/>
        </p:nvSpPr>
        <p:spPr>
          <a:xfrm>
            <a:off x="2853754" y="6229481"/>
            <a:ext cx="106511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Academic career paths</a:t>
            </a:r>
            <a:endParaRPr lang="en-gb" sz="1000" dirty="0">
              <a:solidFill>
                <a:schemeClr val="bg2"/>
              </a:solidFill>
            </a:endParaRPr>
          </a:p>
        </p:txBody>
      </p:sp>
      <p:sp>
        <p:nvSpPr>
          <p:cNvPr id="12" name="Titel 1">
            <a:extLst>
              <a:ext uri="{FF2B5EF4-FFF2-40B4-BE49-F238E27FC236}">
                <a16:creationId xmlns:a16="http://schemas.microsoft.com/office/drawing/2014/main" id="{7DB9627D-8DCA-EC32-C288-48F80E32A386}"/>
              </a:ext>
            </a:extLst>
          </p:cNvPr>
          <p:cNvSpPr txBox="1">
            <a:spLocks/>
          </p:cNvSpPr>
          <p:nvPr/>
        </p:nvSpPr>
        <p:spPr>
          <a:xfrm>
            <a:off x="5520482" y="6229481"/>
            <a:ext cx="150834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managers</a:t>
            </a:r>
            <a:endParaRPr lang="en-gb" sz="1000" dirty="0">
              <a:solidFill>
                <a:schemeClr val="bg2"/>
              </a:solidFill>
            </a:endParaRPr>
          </a:p>
        </p:txBody>
      </p:sp>
      <p:sp>
        <p:nvSpPr>
          <p:cNvPr id="15" name="Tijdelijke aanduiding voor tekst 2">
            <a:extLst>
              <a:ext uri="{FF2B5EF4-FFF2-40B4-BE49-F238E27FC236}">
                <a16:creationId xmlns:a16="http://schemas.microsoft.com/office/drawing/2014/main" id="{DA96FCDC-EFD6-C5EC-B688-D1F17E531931}"/>
              </a:ext>
            </a:extLst>
          </p:cNvPr>
          <p:cNvSpPr txBox="1">
            <a:spLocks/>
          </p:cNvSpPr>
          <p:nvPr/>
        </p:nvSpPr>
        <p:spPr>
          <a:xfrm>
            <a:off x="1685925" y="1685925"/>
            <a:ext cx="5799349" cy="4330414"/>
          </a:xfrm>
          <a:prstGeom prst="rect">
            <a:avLst/>
          </a:prstGeom>
        </p:spPr>
        <p:txBody>
          <a:bodyPr vert="horz" lIns="0" tIns="0" rIns="0" bIns="0" rtlCol="0">
            <a:noAutofit/>
          </a:bodyPr>
          <a:lstStyle>
            <a:lvl1pPr marL="0" indent="0" algn="l" defTabSz="685800" rtl="0" eaLnBrk="1" latinLnBrk="0" hangingPunct="1">
              <a:lnSpc>
                <a:spcPct val="110000"/>
              </a:lnSpc>
              <a:spcBef>
                <a:spcPts val="0"/>
              </a:spcBef>
              <a:spcAft>
                <a:spcPts val="0"/>
              </a:spcAft>
              <a:buFont typeface="Arial" panose="020B0604020202020204" pitchFamily="34" charset="0"/>
              <a:buNone/>
              <a:defRPr sz="2400" b="0" i="0" kern="1200">
                <a:solidFill>
                  <a:schemeClr val="tx2"/>
                </a:solidFill>
                <a:latin typeface="DINPro-Medium" pitchFamily="2" charset="0"/>
                <a:ea typeface="+mn-ea"/>
                <a:cs typeface="+mn-cs"/>
              </a:defRPr>
            </a:lvl1pPr>
            <a:lvl2pPr marL="0" indent="0" algn="l" defTabSz="685800" rtl="0" eaLnBrk="1" latinLnBrk="0" hangingPunct="1">
              <a:lnSpc>
                <a:spcPct val="110000"/>
              </a:lnSpc>
              <a:spcBef>
                <a:spcPts val="0"/>
              </a:spcBef>
              <a:buFont typeface="Arial" panose="020B0604020202020204" pitchFamily="34" charset="0"/>
              <a:buNone/>
              <a:tabLst/>
              <a:defRPr sz="1800" b="0" i="0" kern="1200">
                <a:solidFill>
                  <a:schemeClr val="tx1"/>
                </a:solidFill>
                <a:latin typeface="DINPro" pitchFamily="2" charset="0"/>
                <a:ea typeface="+mn-ea"/>
                <a:cs typeface="+mn-cs"/>
              </a:defRPr>
            </a:lvl2pPr>
            <a:lvl3pPr marL="450850" indent="-277813" algn="l" defTabSz="685800" rtl="0" eaLnBrk="1" latinLnBrk="0" hangingPunct="1">
              <a:lnSpc>
                <a:spcPct val="110000"/>
              </a:lnSpc>
              <a:spcBef>
                <a:spcPts val="0"/>
              </a:spcBef>
              <a:buFont typeface="Arial" panose="020B0604020202020204" pitchFamily="34" charset="0"/>
              <a:buChar char="•"/>
              <a:tabLst/>
              <a:defRPr sz="1800" b="0" i="0" kern="1200" baseline="0">
                <a:solidFill>
                  <a:schemeClr val="tx1"/>
                </a:solidFill>
                <a:latin typeface="DINPro" pitchFamily="2" charset="0"/>
                <a:ea typeface="+mn-ea"/>
                <a:cs typeface="Calibri Light" panose="020F0302020204030204" pitchFamily="34" charset="0"/>
              </a:defRPr>
            </a:lvl3pPr>
            <a:lvl4pPr marL="625475" indent="-174625" algn="l" defTabSz="685800" rtl="0" eaLnBrk="1" latinLnBrk="0" hangingPunct="1">
              <a:lnSpc>
                <a:spcPct val="110000"/>
              </a:lnSpc>
              <a:spcBef>
                <a:spcPts val="0"/>
              </a:spcBef>
              <a:buFont typeface="Arial" panose="020B0604020202020204" pitchFamily="34" charset="0"/>
              <a:buChar char="•"/>
              <a:tabLst/>
              <a:defRPr lang="en-gb" sz="1800" b="0" i="0" kern="1200" dirty="0">
                <a:solidFill>
                  <a:schemeClr val="tx1"/>
                </a:solidFill>
                <a:latin typeface="DINPro" pitchFamily="2" charset="0"/>
                <a:ea typeface="+mn-ea"/>
                <a:cs typeface="+mn-cs"/>
              </a:defRPr>
            </a:lvl4pPr>
            <a:lvl5pPr marL="809625"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rtl="0"/>
            <a:r>
              <a:rPr lang="en-gb" sz="1800" b="0" i="0" u="none" baseline="0">
                <a:solidFill>
                  <a:schemeClr val="tx1"/>
                </a:solidFill>
                <a:latin typeface="DINPro" pitchFamily="2" charset="0"/>
                <a:ea typeface="DINPro" pitchFamily="2" charset="0"/>
                <a:cs typeface="DINPro" pitchFamily="2" charset="0"/>
              </a:rPr>
              <a:t>Instead of striving for excellence in all domains, you mainly focus on what suits you best and makes an optimal contribution to the objectives of the collective (your faculty or department).</a:t>
            </a:r>
          </a:p>
          <a:p>
            <a:pPr algn="l" rtl="0"/>
            <a:r>
              <a:rPr lang="en-gb" sz="1800" b="0" i="0" u="none" baseline="0">
                <a:solidFill>
                  <a:schemeClr val="tx1"/>
                </a:solidFill>
                <a:latin typeface="DINPro" pitchFamily="2" charset="0"/>
                <a:ea typeface="DINPro" pitchFamily="2" charset="0"/>
                <a:cs typeface="DINPro" pitchFamily="2" charset="0"/>
              </a:rPr>
              <a:t> </a:t>
            </a:r>
          </a:p>
          <a:p>
            <a:pPr algn="l" rtl="0"/>
            <a:r>
              <a:rPr lang="en-gb" sz="1800" b="0" i="0" u="none" baseline="0">
                <a:solidFill>
                  <a:schemeClr val="tx1"/>
                </a:solidFill>
                <a:latin typeface="DINPro" pitchFamily="2" charset="0"/>
                <a:ea typeface="DINPro" pitchFamily="2" charset="0"/>
                <a:cs typeface="DINPro" pitchFamily="2" charset="0"/>
              </a:rPr>
              <a:t>A successful academic environment consists of academics with different talents, areas of expertise and interests. </a:t>
            </a:r>
          </a:p>
          <a:p>
            <a:endParaRPr lang="en-gb" sz="1800" dirty="0">
              <a:solidFill>
                <a:schemeClr val="tx1"/>
              </a:solidFill>
              <a:latin typeface="DINPro" pitchFamily="2" charset="0"/>
            </a:endParaRPr>
          </a:p>
          <a:p>
            <a:pPr algn="l" rtl="0"/>
            <a:r>
              <a:rPr lang="en-gb" sz="1800" b="0" i="0" u="none" baseline="0">
                <a:solidFill>
                  <a:schemeClr val="tx1"/>
                </a:solidFill>
                <a:latin typeface="DINPro" pitchFamily="2" charset="0"/>
                <a:ea typeface="DINPro" pitchFamily="2" charset="0"/>
                <a:cs typeface="DINPro" pitchFamily="2" charset="0"/>
              </a:rPr>
              <a:t>If each team member develops specific expertise and engages in collaboration, the collective becomes better than any individual academic can be on their own.   </a:t>
            </a:r>
          </a:p>
          <a:p>
            <a:endParaRPr lang="en-gb" sz="1800" dirty="0"/>
          </a:p>
        </p:txBody>
      </p:sp>
    </p:spTree>
    <p:extLst>
      <p:ext uri="{BB962C8B-B14F-4D97-AF65-F5344CB8AC3E}">
        <p14:creationId xmlns:p14="http://schemas.microsoft.com/office/powerpoint/2010/main" val="1863108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CB2C00-AB47-36CA-B027-98EAD25B19C0}"/>
              </a:ext>
            </a:extLst>
          </p:cNvPr>
          <p:cNvSpPr>
            <a:spLocks noGrp="1"/>
          </p:cNvSpPr>
          <p:nvPr>
            <p:ph type="title"/>
          </p:nvPr>
        </p:nvSpPr>
        <p:spPr>
          <a:xfrm>
            <a:off x="450850" y="451166"/>
            <a:ext cx="6515638" cy="782467"/>
          </a:xfrm>
        </p:spPr>
        <p:txBody>
          <a:bodyPr/>
          <a:lstStyle/>
          <a:p>
            <a:pPr algn="l" rtl="0"/>
            <a:r>
              <a:rPr lang="en-gb" b="0" i="0" u="none" baseline="0"/>
              <a:t>Recognition &amp; Rewards: what will change?</a:t>
            </a:r>
          </a:p>
        </p:txBody>
      </p:sp>
      <p:sp>
        <p:nvSpPr>
          <p:cNvPr id="5" name="Tijdelijke aanduiding voor dianummer 4">
            <a:extLst>
              <a:ext uri="{FF2B5EF4-FFF2-40B4-BE49-F238E27FC236}">
                <a16:creationId xmlns:a16="http://schemas.microsoft.com/office/drawing/2014/main" id="{349722E1-26A9-3F5F-0987-E97665DDA3C8}"/>
              </a:ext>
            </a:extLst>
          </p:cNvPr>
          <p:cNvSpPr>
            <a:spLocks noGrp="1"/>
          </p:cNvSpPr>
          <p:nvPr>
            <p:ph type="sldNum" sz="quarter" idx="15"/>
          </p:nvPr>
        </p:nvSpPr>
        <p:spPr/>
        <p:txBody>
          <a:bodyPr/>
          <a:lstStyle/>
          <a:p>
            <a:pPr algn="l" rtl="0"/>
            <a:fld id="{840C1E0B-154D-844F-9C3C-CB8827A7EAB0}" type="slidenum">
              <a:rPr/>
              <a:pPr algn="l"/>
              <a:t>5</a:t>
            </a:fld>
            <a:r>
              <a:rPr lang="en-gb" b="0" i="0" u="none" baseline="0"/>
              <a:t> </a:t>
            </a:r>
          </a:p>
        </p:txBody>
      </p:sp>
      <p:pic>
        <p:nvPicPr>
          <p:cNvPr id="10" name="Afbeelding 9">
            <a:extLst>
              <a:ext uri="{FF2B5EF4-FFF2-40B4-BE49-F238E27FC236}">
                <a16:creationId xmlns:a16="http://schemas.microsoft.com/office/drawing/2014/main" id="{65F7A81D-BE43-A4E0-5650-3BBAA2A8C333}"/>
              </a:ext>
            </a:extLst>
          </p:cNvPr>
          <p:cNvPicPr>
            <a:picLocks noChangeAspect="1"/>
          </p:cNvPicPr>
          <p:nvPr/>
        </p:nvPicPr>
        <p:blipFill>
          <a:blip r:embed="rId2"/>
          <a:srcRect t="1164" b="1164"/>
          <a:stretch/>
        </p:blipFill>
        <p:spPr>
          <a:xfrm>
            <a:off x="1186585" y="1424116"/>
            <a:ext cx="11040438" cy="4623393"/>
          </a:xfrm>
          <a:prstGeom prst="rect">
            <a:avLst/>
          </a:prstGeom>
        </p:spPr>
      </p:pic>
      <p:sp>
        <p:nvSpPr>
          <p:cNvPr id="12" name="Titel 1">
            <a:extLst>
              <a:ext uri="{FF2B5EF4-FFF2-40B4-BE49-F238E27FC236}">
                <a16:creationId xmlns:a16="http://schemas.microsoft.com/office/drawing/2014/main" id="{111957F7-25D8-C556-1772-350834E0D351}"/>
              </a:ext>
            </a:extLst>
          </p:cNvPr>
          <p:cNvSpPr txBox="1">
            <a:spLocks/>
          </p:cNvSpPr>
          <p:nvPr/>
        </p:nvSpPr>
        <p:spPr>
          <a:xfrm>
            <a:off x="1685925" y="6237217"/>
            <a:ext cx="473194" cy="380529"/>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Intro</a:t>
            </a:r>
          </a:p>
        </p:txBody>
      </p:sp>
      <p:sp>
        <p:nvSpPr>
          <p:cNvPr id="13" name="Titel 1">
            <a:extLst>
              <a:ext uri="{FF2B5EF4-FFF2-40B4-BE49-F238E27FC236}">
                <a16:creationId xmlns:a16="http://schemas.microsoft.com/office/drawing/2014/main" id="{1FE87644-3F1C-FCB4-32B6-5BF8A235697B}"/>
              </a:ext>
            </a:extLst>
          </p:cNvPr>
          <p:cNvSpPr txBox="1">
            <a:spLocks/>
          </p:cNvSpPr>
          <p:nvPr/>
        </p:nvSpPr>
        <p:spPr>
          <a:xfrm>
            <a:off x="2205756" y="6229481"/>
            <a:ext cx="601361" cy="396000"/>
          </a:xfrm>
          <a:prstGeom prst="rect">
            <a:avLst/>
          </a:prstGeom>
          <a:solidFill>
            <a:srgbClr val="0077B3"/>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Context</a:t>
            </a:r>
          </a:p>
        </p:txBody>
      </p:sp>
      <p:sp>
        <p:nvSpPr>
          <p:cNvPr id="14" name="Titel 1">
            <a:extLst>
              <a:ext uri="{FF2B5EF4-FFF2-40B4-BE49-F238E27FC236}">
                <a16:creationId xmlns:a16="http://schemas.microsoft.com/office/drawing/2014/main" id="{E362BA1B-31E8-8ADF-204E-A3C9B9C6A72F}"/>
              </a:ext>
            </a:extLst>
          </p:cNvPr>
          <p:cNvSpPr txBox="1">
            <a:spLocks/>
          </p:cNvSpPr>
          <p:nvPr/>
        </p:nvSpPr>
        <p:spPr>
          <a:xfrm>
            <a:off x="3965503" y="6229481"/>
            <a:ext cx="150834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academics</a:t>
            </a:r>
            <a:endParaRPr lang="en-gb" sz="1000" dirty="0">
              <a:solidFill>
                <a:schemeClr val="bg2"/>
              </a:solidFill>
            </a:endParaRPr>
          </a:p>
        </p:txBody>
      </p:sp>
      <p:sp>
        <p:nvSpPr>
          <p:cNvPr id="15" name="Titel 1">
            <a:extLst>
              <a:ext uri="{FF2B5EF4-FFF2-40B4-BE49-F238E27FC236}">
                <a16:creationId xmlns:a16="http://schemas.microsoft.com/office/drawing/2014/main" id="{083FC2C0-9519-EEB6-A2B3-7414E6591AB5}"/>
              </a:ext>
            </a:extLst>
          </p:cNvPr>
          <p:cNvSpPr txBox="1">
            <a:spLocks/>
          </p:cNvSpPr>
          <p:nvPr/>
        </p:nvSpPr>
        <p:spPr>
          <a:xfrm>
            <a:off x="2853754" y="6229481"/>
            <a:ext cx="106511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Academic career paths</a:t>
            </a:r>
            <a:endParaRPr lang="en-gb" sz="1000" dirty="0">
              <a:solidFill>
                <a:schemeClr val="bg2"/>
              </a:solidFill>
            </a:endParaRPr>
          </a:p>
        </p:txBody>
      </p:sp>
      <p:sp>
        <p:nvSpPr>
          <p:cNvPr id="16" name="Titel 1">
            <a:extLst>
              <a:ext uri="{FF2B5EF4-FFF2-40B4-BE49-F238E27FC236}">
                <a16:creationId xmlns:a16="http://schemas.microsoft.com/office/drawing/2014/main" id="{8071E288-305D-2443-9A59-AC5FDF87D63D}"/>
              </a:ext>
            </a:extLst>
          </p:cNvPr>
          <p:cNvSpPr txBox="1">
            <a:spLocks/>
          </p:cNvSpPr>
          <p:nvPr/>
        </p:nvSpPr>
        <p:spPr>
          <a:xfrm>
            <a:off x="5520482" y="6229481"/>
            <a:ext cx="150834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managers</a:t>
            </a:r>
            <a:endParaRPr lang="en-gb" sz="1000" dirty="0">
              <a:solidFill>
                <a:schemeClr val="bg2"/>
              </a:solidFill>
            </a:endParaRPr>
          </a:p>
        </p:txBody>
      </p:sp>
    </p:spTree>
    <p:extLst>
      <p:ext uri="{BB962C8B-B14F-4D97-AF65-F5344CB8AC3E}">
        <p14:creationId xmlns:p14="http://schemas.microsoft.com/office/powerpoint/2010/main" val="3360342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13C7E6-322C-40E5-DF1F-EB815FF5791C}"/>
              </a:ext>
            </a:extLst>
          </p:cNvPr>
          <p:cNvSpPr>
            <a:spLocks noGrp="1"/>
          </p:cNvSpPr>
          <p:nvPr>
            <p:ph type="title"/>
          </p:nvPr>
        </p:nvSpPr>
        <p:spPr>
          <a:xfrm>
            <a:off x="450849" y="451166"/>
            <a:ext cx="9640801" cy="782467"/>
          </a:xfrm>
        </p:spPr>
        <p:txBody>
          <a:bodyPr/>
          <a:lstStyle/>
          <a:p>
            <a:pPr algn="l" rtl="0"/>
            <a:r>
              <a:rPr lang="en-gb" b="0" i="0" u="none" baseline="0"/>
              <a:t>What concrete changes will be made to academic career paths?</a:t>
            </a:r>
          </a:p>
        </p:txBody>
      </p:sp>
      <p:sp>
        <p:nvSpPr>
          <p:cNvPr id="5" name="Tijdelijke aanduiding voor dianummer 4">
            <a:extLst>
              <a:ext uri="{FF2B5EF4-FFF2-40B4-BE49-F238E27FC236}">
                <a16:creationId xmlns:a16="http://schemas.microsoft.com/office/drawing/2014/main" id="{5F52FC63-E9A4-B358-0031-68264DB5E053}"/>
              </a:ext>
            </a:extLst>
          </p:cNvPr>
          <p:cNvSpPr>
            <a:spLocks noGrp="1"/>
          </p:cNvSpPr>
          <p:nvPr>
            <p:ph type="sldNum" sz="quarter" idx="15"/>
          </p:nvPr>
        </p:nvSpPr>
        <p:spPr/>
        <p:txBody>
          <a:bodyPr/>
          <a:lstStyle/>
          <a:p>
            <a:pPr algn="l" rtl="0"/>
            <a:fld id="{840C1E0B-154D-844F-9C3C-CB8827A7EAB0}" type="slidenum">
              <a:rPr/>
              <a:pPr algn="l"/>
              <a:t>6</a:t>
            </a:fld>
            <a:r>
              <a:rPr lang="en-gb" b="0" i="0" u="none" baseline="0"/>
              <a:t> </a:t>
            </a:r>
          </a:p>
        </p:txBody>
      </p:sp>
      <p:sp>
        <p:nvSpPr>
          <p:cNvPr id="12" name="Titel 1">
            <a:extLst>
              <a:ext uri="{FF2B5EF4-FFF2-40B4-BE49-F238E27FC236}">
                <a16:creationId xmlns:a16="http://schemas.microsoft.com/office/drawing/2014/main" id="{B28989BF-8D4F-0A2D-F856-86C3A461E4CA}"/>
              </a:ext>
            </a:extLst>
          </p:cNvPr>
          <p:cNvSpPr txBox="1">
            <a:spLocks/>
          </p:cNvSpPr>
          <p:nvPr/>
        </p:nvSpPr>
        <p:spPr>
          <a:xfrm>
            <a:off x="1685925" y="6237217"/>
            <a:ext cx="473194" cy="380529"/>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Intro</a:t>
            </a:r>
          </a:p>
        </p:txBody>
      </p:sp>
      <p:sp>
        <p:nvSpPr>
          <p:cNvPr id="13" name="Titel 1">
            <a:extLst>
              <a:ext uri="{FF2B5EF4-FFF2-40B4-BE49-F238E27FC236}">
                <a16:creationId xmlns:a16="http://schemas.microsoft.com/office/drawing/2014/main" id="{82122E6D-5E84-51BB-AF1E-068A09E336B8}"/>
              </a:ext>
            </a:extLst>
          </p:cNvPr>
          <p:cNvSpPr txBox="1">
            <a:spLocks/>
          </p:cNvSpPr>
          <p:nvPr/>
        </p:nvSpPr>
        <p:spPr>
          <a:xfrm>
            <a:off x="2205756" y="6229481"/>
            <a:ext cx="601361" cy="396000"/>
          </a:xfrm>
          <a:prstGeom prst="rect">
            <a:avLst/>
          </a:prstGeom>
          <a:solidFill>
            <a:srgbClr val="0077B3"/>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Context</a:t>
            </a:r>
          </a:p>
        </p:txBody>
      </p:sp>
      <p:sp>
        <p:nvSpPr>
          <p:cNvPr id="14" name="Titel 1">
            <a:extLst>
              <a:ext uri="{FF2B5EF4-FFF2-40B4-BE49-F238E27FC236}">
                <a16:creationId xmlns:a16="http://schemas.microsoft.com/office/drawing/2014/main" id="{855D0D5C-B29D-7F50-F6B3-3302ECB0D5F4}"/>
              </a:ext>
            </a:extLst>
          </p:cNvPr>
          <p:cNvSpPr txBox="1">
            <a:spLocks/>
          </p:cNvSpPr>
          <p:nvPr/>
        </p:nvSpPr>
        <p:spPr>
          <a:xfrm>
            <a:off x="3965503" y="6229481"/>
            <a:ext cx="150834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academics</a:t>
            </a:r>
            <a:endParaRPr lang="en-gb" sz="1000" dirty="0">
              <a:solidFill>
                <a:schemeClr val="bg2"/>
              </a:solidFill>
            </a:endParaRPr>
          </a:p>
        </p:txBody>
      </p:sp>
      <p:sp>
        <p:nvSpPr>
          <p:cNvPr id="15" name="Titel 1">
            <a:extLst>
              <a:ext uri="{FF2B5EF4-FFF2-40B4-BE49-F238E27FC236}">
                <a16:creationId xmlns:a16="http://schemas.microsoft.com/office/drawing/2014/main" id="{A844BEEB-CC15-455C-E308-12B1A87E5083}"/>
              </a:ext>
            </a:extLst>
          </p:cNvPr>
          <p:cNvSpPr txBox="1">
            <a:spLocks/>
          </p:cNvSpPr>
          <p:nvPr/>
        </p:nvSpPr>
        <p:spPr>
          <a:xfrm>
            <a:off x="2853754" y="6229481"/>
            <a:ext cx="106511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Academic career paths</a:t>
            </a:r>
            <a:endParaRPr lang="en-gb" sz="1000" dirty="0">
              <a:solidFill>
                <a:schemeClr val="bg2"/>
              </a:solidFill>
            </a:endParaRPr>
          </a:p>
        </p:txBody>
      </p:sp>
      <p:sp>
        <p:nvSpPr>
          <p:cNvPr id="16" name="Titel 1">
            <a:extLst>
              <a:ext uri="{FF2B5EF4-FFF2-40B4-BE49-F238E27FC236}">
                <a16:creationId xmlns:a16="http://schemas.microsoft.com/office/drawing/2014/main" id="{071B93F5-E907-F01D-BA57-1B57D116BD96}"/>
              </a:ext>
            </a:extLst>
          </p:cNvPr>
          <p:cNvSpPr txBox="1">
            <a:spLocks/>
          </p:cNvSpPr>
          <p:nvPr/>
        </p:nvSpPr>
        <p:spPr>
          <a:xfrm>
            <a:off x="5520482" y="6229481"/>
            <a:ext cx="150834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managers</a:t>
            </a:r>
            <a:endParaRPr lang="en-gb" sz="1000" dirty="0">
              <a:solidFill>
                <a:schemeClr val="bg2"/>
              </a:solidFill>
            </a:endParaRPr>
          </a:p>
        </p:txBody>
      </p:sp>
      <p:pic>
        <p:nvPicPr>
          <p:cNvPr id="17" name="Afbeelding 16" descr="Afbeelding met kleding, schoeisel, staan, persoon&#10;&#10;Automatisch gegenereerde beschrijving">
            <a:extLst>
              <a:ext uri="{FF2B5EF4-FFF2-40B4-BE49-F238E27FC236}">
                <a16:creationId xmlns:a16="http://schemas.microsoft.com/office/drawing/2014/main" id="{B8CFAA9E-43EC-DD87-61BE-13F759CFB79C}"/>
              </a:ext>
            </a:extLst>
          </p:cNvPr>
          <p:cNvPicPr>
            <a:picLocks noChangeAspect="1"/>
          </p:cNvPicPr>
          <p:nvPr/>
        </p:nvPicPr>
        <p:blipFill>
          <a:blip r:embed="rId2"/>
          <a:srcRect r="59526"/>
          <a:stretch/>
        </p:blipFill>
        <p:spPr>
          <a:xfrm>
            <a:off x="1563801" y="2469140"/>
            <a:ext cx="1617968" cy="2824858"/>
          </a:xfrm>
          <a:prstGeom prst="rect">
            <a:avLst/>
          </a:prstGeom>
        </p:spPr>
      </p:pic>
      <p:sp>
        <p:nvSpPr>
          <p:cNvPr id="18" name="Tijdelijke aanduiding voor tekst 2">
            <a:extLst>
              <a:ext uri="{FF2B5EF4-FFF2-40B4-BE49-F238E27FC236}">
                <a16:creationId xmlns:a16="http://schemas.microsoft.com/office/drawing/2014/main" id="{7BD9CD9C-BE65-8CB4-FF28-2DB3726AE4E3}"/>
              </a:ext>
            </a:extLst>
          </p:cNvPr>
          <p:cNvSpPr txBox="1">
            <a:spLocks/>
          </p:cNvSpPr>
          <p:nvPr/>
        </p:nvSpPr>
        <p:spPr>
          <a:xfrm>
            <a:off x="3386310" y="1685925"/>
            <a:ext cx="6517974" cy="4113513"/>
          </a:xfrm>
          <a:prstGeom prst="rect">
            <a:avLst/>
          </a:prstGeom>
        </p:spPr>
        <p:txBody>
          <a:bodyPr vert="horz" lIns="0" tIns="0" rIns="0" bIns="0" rtlCol="0">
            <a:noAutofit/>
          </a:bodyPr>
          <a:lstStyle>
            <a:lvl1pPr marL="0" indent="0" algn="l" defTabSz="685800" rtl="0" eaLnBrk="1" latinLnBrk="0" hangingPunct="1">
              <a:lnSpc>
                <a:spcPct val="110000"/>
              </a:lnSpc>
              <a:spcBef>
                <a:spcPts val="0"/>
              </a:spcBef>
              <a:spcAft>
                <a:spcPts val="0"/>
              </a:spcAft>
              <a:buFont typeface="Arial" panose="020B0604020202020204" pitchFamily="34" charset="0"/>
              <a:buNone/>
              <a:defRPr sz="2400" b="0" i="0" kern="1200">
                <a:solidFill>
                  <a:schemeClr val="tx2"/>
                </a:solidFill>
                <a:latin typeface="DINPro-Medium" pitchFamily="2" charset="0"/>
                <a:ea typeface="+mn-ea"/>
                <a:cs typeface="+mn-cs"/>
              </a:defRPr>
            </a:lvl1pPr>
            <a:lvl2pPr marL="0" indent="0" algn="l" defTabSz="685800" rtl="0" eaLnBrk="1" latinLnBrk="0" hangingPunct="1">
              <a:lnSpc>
                <a:spcPct val="110000"/>
              </a:lnSpc>
              <a:spcBef>
                <a:spcPts val="0"/>
              </a:spcBef>
              <a:buFont typeface="Arial" panose="020B0604020202020204" pitchFamily="34" charset="0"/>
              <a:buNone/>
              <a:tabLst/>
              <a:defRPr sz="1800" b="0" i="0" kern="1200">
                <a:solidFill>
                  <a:schemeClr val="tx1"/>
                </a:solidFill>
                <a:latin typeface="DINPro" pitchFamily="2" charset="0"/>
                <a:ea typeface="+mn-ea"/>
                <a:cs typeface="+mn-cs"/>
              </a:defRPr>
            </a:lvl2pPr>
            <a:lvl3pPr marL="450850" indent="-277813" algn="l" defTabSz="685800" rtl="0" eaLnBrk="1" latinLnBrk="0" hangingPunct="1">
              <a:lnSpc>
                <a:spcPct val="110000"/>
              </a:lnSpc>
              <a:spcBef>
                <a:spcPts val="0"/>
              </a:spcBef>
              <a:buFont typeface="Arial" panose="020B0604020202020204" pitchFamily="34" charset="0"/>
              <a:buChar char="•"/>
              <a:tabLst/>
              <a:defRPr sz="1800" b="0" i="0" kern="1200" baseline="0">
                <a:solidFill>
                  <a:schemeClr val="tx1"/>
                </a:solidFill>
                <a:latin typeface="DINPro" pitchFamily="2" charset="0"/>
                <a:ea typeface="+mn-ea"/>
                <a:cs typeface="Calibri Light" panose="020F0302020204030204" pitchFamily="34" charset="0"/>
              </a:defRPr>
            </a:lvl3pPr>
            <a:lvl4pPr marL="625475" indent="-174625" algn="l" defTabSz="685800" rtl="0" eaLnBrk="1" latinLnBrk="0" hangingPunct="1">
              <a:lnSpc>
                <a:spcPct val="110000"/>
              </a:lnSpc>
              <a:spcBef>
                <a:spcPts val="0"/>
              </a:spcBef>
              <a:buFont typeface="Arial" panose="020B0604020202020204" pitchFamily="34" charset="0"/>
              <a:buChar char="•"/>
              <a:tabLst/>
              <a:defRPr lang="en-gb" sz="1800" b="0" i="0" kern="1200" dirty="0">
                <a:solidFill>
                  <a:schemeClr val="tx1"/>
                </a:solidFill>
                <a:latin typeface="DINPro" pitchFamily="2" charset="0"/>
                <a:ea typeface="+mn-ea"/>
                <a:cs typeface="+mn-cs"/>
              </a:defRPr>
            </a:lvl4pPr>
            <a:lvl5pPr marL="809625"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rtl="0"/>
            <a:r>
              <a:rPr lang="en-gb" sz="1600" b="0" i="0" u="none" baseline="0" dirty="0">
                <a:solidFill>
                  <a:schemeClr val="tx1"/>
                </a:solidFill>
                <a:latin typeface="DINPro" pitchFamily="2" charset="0"/>
                <a:ea typeface="DINPro" pitchFamily="2" charset="0"/>
                <a:cs typeface="DINPro" pitchFamily="2" charset="0"/>
              </a:rPr>
              <a:t>As of 2025, all academics with an appointment as assistant professor, associate professor or full professor will make agreements with their manager on a focus in one of the core domains: education, research or impact. </a:t>
            </a:r>
          </a:p>
          <a:p>
            <a:endParaRPr lang="en-gb" sz="1600" dirty="0">
              <a:solidFill>
                <a:schemeClr val="tx1"/>
              </a:solidFill>
              <a:latin typeface="DINPro" pitchFamily="2" charset="0"/>
            </a:endParaRPr>
          </a:p>
          <a:p>
            <a:pPr algn="l" rtl="0"/>
            <a:r>
              <a:rPr lang="en-gb" sz="1600" b="0" i="0" u="none" baseline="0" dirty="0">
                <a:solidFill>
                  <a:schemeClr val="tx1"/>
                </a:solidFill>
                <a:latin typeface="DINPro" pitchFamily="2" charset="0"/>
                <a:ea typeface="DINPro" pitchFamily="2" charset="0"/>
                <a:cs typeface="DINPro" pitchFamily="2" charset="0"/>
              </a:rPr>
              <a:t>This way, you determine the emphasis within your career, by agreement and within the scope available. You also agree on the period during which this applies. Switching focus domains is possible (especially at the start of your career). You always continue to work and develop in the dual domains of education and research, as this combination is and will remain fundamental.</a:t>
            </a:r>
          </a:p>
          <a:p>
            <a:endParaRPr lang="en-gb" sz="1600" dirty="0">
              <a:solidFill>
                <a:schemeClr val="tx1"/>
              </a:solidFill>
              <a:latin typeface="DINPro" pitchFamily="2" charset="0"/>
            </a:endParaRPr>
          </a:p>
          <a:p>
            <a:pPr algn="l" rtl="0"/>
            <a:r>
              <a:rPr lang="en-gb" sz="1600" b="0" i="0" u="none" baseline="0" dirty="0">
                <a:solidFill>
                  <a:schemeClr val="tx1"/>
                </a:solidFill>
                <a:latin typeface="DINPro" pitchFamily="2" charset="0"/>
                <a:ea typeface="DINPro" pitchFamily="2" charset="0"/>
                <a:cs typeface="DINPro" pitchFamily="2" charset="0"/>
              </a:rPr>
              <a:t>In your annual consultation, you agree how you can continue to develop in this core domain. Every year, you discuss how your development in this domain is going.</a:t>
            </a:r>
          </a:p>
          <a:p>
            <a:endParaRPr lang="en-gb" sz="1800" dirty="0">
              <a:solidFill>
                <a:schemeClr val="tx1"/>
              </a:solidFill>
              <a:latin typeface="DINPro" pitchFamily="2" charset="0"/>
            </a:endParaRPr>
          </a:p>
        </p:txBody>
      </p:sp>
    </p:spTree>
    <p:extLst>
      <p:ext uri="{BB962C8B-B14F-4D97-AF65-F5344CB8AC3E}">
        <p14:creationId xmlns:p14="http://schemas.microsoft.com/office/powerpoint/2010/main" val="3372270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ACDE499C-A2B2-7F23-1663-450607EBB9B5}"/>
              </a:ext>
            </a:extLst>
          </p:cNvPr>
          <p:cNvSpPr>
            <a:spLocks noGrp="1"/>
          </p:cNvSpPr>
          <p:nvPr>
            <p:ph type="sldNum" sz="quarter" idx="15"/>
          </p:nvPr>
        </p:nvSpPr>
        <p:spPr/>
        <p:txBody>
          <a:bodyPr/>
          <a:lstStyle/>
          <a:p>
            <a:pPr algn="l" rtl="0"/>
            <a:fld id="{840C1E0B-154D-844F-9C3C-CB8827A7EAB0}" type="slidenum">
              <a:rPr/>
              <a:pPr algn="l"/>
              <a:t>7</a:t>
            </a:fld>
            <a:r>
              <a:rPr lang="en-gb" b="0" i="0" u="none" baseline="0"/>
              <a:t> </a:t>
            </a:r>
          </a:p>
        </p:txBody>
      </p:sp>
      <p:sp>
        <p:nvSpPr>
          <p:cNvPr id="3" name="Titel 5">
            <a:extLst>
              <a:ext uri="{FF2B5EF4-FFF2-40B4-BE49-F238E27FC236}">
                <a16:creationId xmlns:a16="http://schemas.microsoft.com/office/drawing/2014/main" id="{E554ED23-EEA1-4BA9-99DB-2F8398C00549}"/>
              </a:ext>
            </a:extLst>
          </p:cNvPr>
          <p:cNvSpPr>
            <a:spLocks noGrp="1"/>
          </p:cNvSpPr>
          <p:nvPr>
            <p:ph type="title"/>
          </p:nvPr>
        </p:nvSpPr>
        <p:spPr>
          <a:xfrm>
            <a:off x="450850" y="451166"/>
            <a:ext cx="5901506" cy="782467"/>
          </a:xfrm>
        </p:spPr>
        <p:txBody>
          <a:bodyPr/>
          <a:lstStyle/>
          <a:p>
            <a:pPr algn="l" rtl="0"/>
            <a:r>
              <a:rPr lang="en-gb" b="0" i="0" u="none" baseline="0" dirty="0"/>
              <a:t>Career paths and development scope</a:t>
            </a:r>
          </a:p>
        </p:txBody>
      </p:sp>
      <p:sp>
        <p:nvSpPr>
          <p:cNvPr id="6" name="Tijdelijke aanduiding voor tekst 2">
            <a:extLst>
              <a:ext uri="{FF2B5EF4-FFF2-40B4-BE49-F238E27FC236}">
                <a16:creationId xmlns:a16="http://schemas.microsoft.com/office/drawing/2014/main" id="{C26CB40E-0BE5-2C55-4B56-4F353C439A91}"/>
              </a:ext>
            </a:extLst>
          </p:cNvPr>
          <p:cNvSpPr>
            <a:spLocks noGrp="1"/>
          </p:cNvSpPr>
          <p:nvPr>
            <p:ph type="body" sz="quarter" idx="13"/>
          </p:nvPr>
        </p:nvSpPr>
        <p:spPr>
          <a:xfrm>
            <a:off x="1685925" y="1685925"/>
            <a:ext cx="2886075" cy="4273550"/>
          </a:xfrm>
        </p:spPr>
        <p:txBody>
          <a:bodyPr/>
          <a:lstStyle/>
          <a:p>
            <a:pPr algn="l" rtl="0">
              <a:lnSpc>
                <a:spcPts val="1700"/>
              </a:lnSpc>
            </a:pPr>
            <a:r>
              <a:rPr lang="en-gb" sz="1400" b="1" i="0" u="none" baseline="0" dirty="0">
                <a:solidFill>
                  <a:schemeClr val="tx1"/>
                </a:solidFill>
                <a:latin typeface="DINPro-Bold" pitchFamily="2" charset="0"/>
                <a:ea typeface="DINPro-Bold" pitchFamily="2" charset="0"/>
                <a:cs typeface="DINPro-Bold" pitchFamily="2" charset="0"/>
              </a:rPr>
              <a:t>Horizontal</a:t>
            </a:r>
            <a:r>
              <a:rPr lang="en-gb" sz="1400" b="0" i="0" u="none" baseline="0" dirty="0">
                <a:solidFill>
                  <a:schemeClr val="tx1"/>
                </a:solidFill>
                <a:latin typeface="DINPro" pitchFamily="2" charset="0"/>
                <a:ea typeface="DINPro" pitchFamily="2" charset="0"/>
                <a:cs typeface="DINPro" pitchFamily="2" charset="0"/>
              </a:rPr>
              <a:t> steps offer opportunities for growth by shifting the focus to another domain, a supporting or management position or outside the academic context. In this case, the organisational</a:t>
            </a:r>
            <a:r>
              <a:rPr lang="en-GB" sz="1400" b="0" i="0" u="none" baseline="0" dirty="0">
                <a:solidFill>
                  <a:schemeClr val="tx1"/>
                </a:solidFill>
                <a:latin typeface="DINPro" pitchFamily="2" charset="0"/>
                <a:ea typeface="DINPro" pitchFamily="2" charset="0"/>
                <a:cs typeface="DINPro" pitchFamily="2" charset="0"/>
              </a:rPr>
              <a:t> </a:t>
            </a:r>
            <a:r>
              <a:rPr lang="en-gb" sz="1400" b="0" i="0" u="none" baseline="0" dirty="0">
                <a:solidFill>
                  <a:schemeClr val="tx1"/>
                </a:solidFill>
                <a:latin typeface="DINPro" pitchFamily="2" charset="0"/>
                <a:ea typeface="DINPro" pitchFamily="2" charset="0"/>
                <a:cs typeface="DINPro" pitchFamily="2" charset="0"/>
              </a:rPr>
              <a:t>responsibility stays the same. </a:t>
            </a:r>
            <a:br>
              <a:rPr lang="en-gb" sz="1400" dirty="0">
                <a:solidFill>
                  <a:schemeClr val="tx1"/>
                </a:solidFill>
                <a:latin typeface="DINPro" pitchFamily="2" charset="0"/>
              </a:rPr>
            </a:br>
            <a:br>
              <a:rPr lang="en-gb" sz="1400" dirty="0">
                <a:solidFill>
                  <a:schemeClr val="tx1"/>
                </a:solidFill>
                <a:latin typeface="DINPro" pitchFamily="2" charset="0"/>
              </a:rPr>
            </a:br>
            <a:r>
              <a:rPr lang="en-gb" sz="1400" b="0" i="0" u="none" baseline="0" dirty="0">
                <a:solidFill>
                  <a:schemeClr val="tx1"/>
                </a:solidFill>
                <a:latin typeface="DINPro" pitchFamily="2" charset="0"/>
                <a:ea typeface="DINPro" pitchFamily="2" charset="0"/>
                <a:cs typeface="DINPro" pitchFamily="2" charset="0"/>
              </a:rPr>
              <a:t>A </a:t>
            </a:r>
            <a:r>
              <a:rPr lang="en-gb" sz="1400" b="1" i="0" u="none" baseline="0" dirty="0">
                <a:solidFill>
                  <a:schemeClr val="tx1"/>
                </a:solidFill>
                <a:latin typeface="DINPro-Bold" pitchFamily="2" charset="0"/>
                <a:ea typeface="DINPro-Bold" pitchFamily="2" charset="0"/>
                <a:cs typeface="DINPro-Bold" pitchFamily="2" charset="0"/>
              </a:rPr>
              <a:t>vertical</a:t>
            </a:r>
            <a:r>
              <a:rPr lang="en-gb" sz="1400" b="0" i="0" u="none" baseline="0" dirty="0">
                <a:solidFill>
                  <a:schemeClr val="tx1"/>
                </a:solidFill>
                <a:latin typeface="DINPro" pitchFamily="2" charset="0"/>
                <a:ea typeface="DINPro" pitchFamily="2" charset="0"/>
                <a:cs typeface="DINPro" pitchFamily="2" charset="0"/>
              </a:rPr>
              <a:t> career step means more responsibility within the organisational unit, university, academic discipline or in society. </a:t>
            </a:r>
          </a:p>
          <a:p>
            <a:pPr algn="l" rtl="0">
              <a:lnSpc>
                <a:spcPts val="1700"/>
              </a:lnSpc>
            </a:pPr>
            <a:endParaRPr lang="en-gb" sz="1400" dirty="0">
              <a:solidFill>
                <a:schemeClr val="tx1"/>
              </a:solidFill>
              <a:latin typeface="DINPro" pitchFamily="2" charset="0"/>
            </a:endParaRPr>
          </a:p>
          <a:p>
            <a:pPr algn="l" rtl="0">
              <a:lnSpc>
                <a:spcPts val="1700"/>
              </a:lnSpc>
            </a:pPr>
            <a:endParaRPr lang="en-gb" sz="1400" dirty="0">
              <a:solidFill>
                <a:schemeClr val="tx1"/>
              </a:solidFill>
              <a:latin typeface="DINPro" pitchFamily="2" charset="0"/>
            </a:endParaRPr>
          </a:p>
          <a:p>
            <a:pPr algn="l" rtl="0">
              <a:lnSpc>
                <a:spcPts val="1700"/>
              </a:lnSpc>
            </a:pPr>
            <a:endParaRPr lang="en-gb" sz="1400" dirty="0">
              <a:solidFill>
                <a:schemeClr val="tx1"/>
              </a:solidFill>
              <a:latin typeface="DINPro" pitchFamily="2" charset="0"/>
            </a:endParaRPr>
          </a:p>
          <a:p>
            <a:pPr algn="l" rtl="0">
              <a:lnSpc>
                <a:spcPts val="1700"/>
              </a:lnSpc>
            </a:pPr>
            <a:endParaRPr lang="en-gb" sz="1400" dirty="0">
              <a:solidFill>
                <a:schemeClr val="tx1"/>
              </a:solidFill>
              <a:latin typeface="DINPro" pitchFamily="2" charset="0"/>
            </a:endParaRPr>
          </a:p>
          <a:p>
            <a:pPr algn="l" rtl="0">
              <a:lnSpc>
                <a:spcPts val="1700"/>
              </a:lnSpc>
            </a:pPr>
            <a:endParaRPr lang="en-gb" sz="1400" dirty="0">
              <a:solidFill>
                <a:schemeClr val="tx1"/>
              </a:solidFill>
              <a:latin typeface="DINPro" pitchFamily="2" charset="0"/>
            </a:endParaRPr>
          </a:p>
        </p:txBody>
      </p:sp>
      <p:sp>
        <p:nvSpPr>
          <p:cNvPr id="2" name="Titel 1">
            <a:extLst>
              <a:ext uri="{FF2B5EF4-FFF2-40B4-BE49-F238E27FC236}">
                <a16:creationId xmlns:a16="http://schemas.microsoft.com/office/drawing/2014/main" id="{7D6ABBF3-8260-345C-9F52-AF54CA200F50}"/>
              </a:ext>
            </a:extLst>
          </p:cNvPr>
          <p:cNvSpPr txBox="1">
            <a:spLocks/>
          </p:cNvSpPr>
          <p:nvPr/>
        </p:nvSpPr>
        <p:spPr>
          <a:xfrm>
            <a:off x="1685925" y="6237217"/>
            <a:ext cx="473194" cy="380529"/>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Intro</a:t>
            </a:r>
          </a:p>
        </p:txBody>
      </p:sp>
      <p:sp>
        <p:nvSpPr>
          <p:cNvPr id="4" name="Titel 1">
            <a:extLst>
              <a:ext uri="{FF2B5EF4-FFF2-40B4-BE49-F238E27FC236}">
                <a16:creationId xmlns:a16="http://schemas.microsoft.com/office/drawing/2014/main" id="{6487BE28-EFE4-D4D1-404B-1B22757FCD87}"/>
              </a:ext>
            </a:extLst>
          </p:cNvPr>
          <p:cNvSpPr txBox="1">
            <a:spLocks/>
          </p:cNvSpPr>
          <p:nvPr/>
        </p:nvSpPr>
        <p:spPr>
          <a:xfrm>
            <a:off x="2205756" y="6229481"/>
            <a:ext cx="601361"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Context</a:t>
            </a:r>
          </a:p>
        </p:txBody>
      </p:sp>
      <p:sp>
        <p:nvSpPr>
          <p:cNvPr id="7" name="Titel 1">
            <a:extLst>
              <a:ext uri="{FF2B5EF4-FFF2-40B4-BE49-F238E27FC236}">
                <a16:creationId xmlns:a16="http://schemas.microsoft.com/office/drawing/2014/main" id="{2642D3DE-D50A-3E57-A1D4-A11A1C870BD7}"/>
              </a:ext>
            </a:extLst>
          </p:cNvPr>
          <p:cNvSpPr txBox="1">
            <a:spLocks/>
          </p:cNvSpPr>
          <p:nvPr/>
        </p:nvSpPr>
        <p:spPr>
          <a:xfrm>
            <a:off x="3965503" y="6229481"/>
            <a:ext cx="150834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academics</a:t>
            </a:r>
            <a:endParaRPr lang="en-gb" sz="1000" dirty="0">
              <a:solidFill>
                <a:schemeClr val="bg2"/>
              </a:solidFill>
            </a:endParaRPr>
          </a:p>
        </p:txBody>
      </p:sp>
      <p:sp>
        <p:nvSpPr>
          <p:cNvPr id="9" name="Titel 1">
            <a:extLst>
              <a:ext uri="{FF2B5EF4-FFF2-40B4-BE49-F238E27FC236}">
                <a16:creationId xmlns:a16="http://schemas.microsoft.com/office/drawing/2014/main" id="{FC24C454-0929-1B66-1C4A-2253DC8BD99B}"/>
              </a:ext>
            </a:extLst>
          </p:cNvPr>
          <p:cNvSpPr txBox="1">
            <a:spLocks/>
          </p:cNvSpPr>
          <p:nvPr/>
        </p:nvSpPr>
        <p:spPr>
          <a:xfrm>
            <a:off x="2853754" y="6229481"/>
            <a:ext cx="1065113" cy="396000"/>
          </a:xfrm>
          <a:prstGeom prst="rect">
            <a:avLst/>
          </a:prstGeom>
          <a:solidFill>
            <a:srgbClr val="0077B3"/>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Academic career paths</a:t>
            </a:r>
            <a:endParaRPr lang="en-gb" sz="1000" dirty="0">
              <a:solidFill>
                <a:schemeClr val="bg2"/>
              </a:solidFill>
            </a:endParaRPr>
          </a:p>
        </p:txBody>
      </p:sp>
      <p:sp>
        <p:nvSpPr>
          <p:cNvPr id="10" name="Titel 1">
            <a:extLst>
              <a:ext uri="{FF2B5EF4-FFF2-40B4-BE49-F238E27FC236}">
                <a16:creationId xmlns:a16="http://schemas.microsoft.com/office/drawing/2014/main" id="{2D52E551-D7B3-EA3B-644F-E8A421EE3583}"/>
              </a:ext>
            </a:extLst>
          </p:cNvPr>
          <p:cNvSpPr txBox="1">
            <a:spLocks/>
          </p:cNvSpPr>
          <p:nvPr/>
        </p:nvSpPr>
        <p:spPr>
          <a:xfrm>
            <a:off x="5520482" y="6229481"/>
            <a:ext cx="150834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managers</a:t>
            </a:r>
            <a:endParaRPr lang="en-gb" sz="1000" dirty="0">
              <a:solidFill>
                <a:schemeClr val="bg2"/>
              </a:solidFill>
            </a:endParaRPr>
          </a:p>
        </p:txBody>
      </p:sp>
      <p:pic>
        <p:nvPicPr>
          <p:cNvPr id="12" name="Afbeelding 11">
            <a:extLst>
              <a:ext uri="{FF2B5EF4-FFF2-40B4-BE49-F238E27FC236}">
                <a16:creationId xmlns:a16="http://schemas.microsoft.com/office/drawing/2014/main" id="{4A27D551-EB77-F452-8D9B-32E3C906BA3E}"/>
              </a:ext>
            </a:extLst>
          </p:cNvPr>
          <p:cNvPicPr>
            <a:picLocks noChangeAspect="1"/>
          </p:cNvPicPr>
          <p:nvPr/>
        </p:nvPicPr>
        <p:blipFill>
          <a:blip r:embed="rId2"/>
          <a:srcRect/>
          <a:stretch/>
        </p:blipFill>
        <p:spPr>
          <a:xfrm>
            <a:off x="5087142" y="1427291"/>
            <a:ext cx="6657182" cy="4709896"/>
          </a:xfrm>
          <a:prstGeom prst="rect">
            <a:avLst/>
          </a:prstGeom>
        </p:spPr>
      </p:pic>
      <p:sp>
        <p:nvSpPr>
          <p:cNvPr id="11" name="Tekstvak 10">
            <a:hlinkClick r:id="rId3"/>
            <a:extLst>
              <a:ext uri="{FF2B5EF4-FFF2-40B4-BE49-F238E27FC236}">
                <a16:creationId xmlns:a16="http://schemas.microsoft.com/office/drawing/2014/main" id="{FE0035C8-DD7F-D684-A3CF-768AD93FC6E1}"/>
              </a:ext>
            </a:extLst>
          </p:cNvPr>
          <p:cNvSpPr txBox="1"/>
          <p:nvPr/>
        </p:nvSpPr>
        <p:spPr>
          <a:xfrm>
            <a:off x="5297962" y="3093872"/>
            <a:ext cx="940359" cy="474911"/>
          </a:xfrm>
          <a:prstGeom prst="rect">
            <a:avLst/>
          </a:prstGeom>
          <a:solidFill>
            <a:schemeClr val="bg2"/>
          </a:solidFill>
          <a:ln>
            <a:noFill/>
          </a:ln>
        </p:spPr>
        <p:txBody>
          <a:bodyPr wrap="square" lIns="72000" tIns="36000" rIns="0" bIns="0" rtlCol="0">
            <a:noAutofit/>
          </a:bodyPr>
          <a:lstStyle/>
          <a:p>
            <a:pPr algn="l" rtl="0"/>
            <a:r>
              <a:rPr lang="en-gb" sz="620" b="0" i="0" u="sng" baseline="0" dirty="0">
                <a:solidFill>
                  <a:srgbClr val="275B9C"/>
                </a:solidFill>
                <a:effectLst/>
                <a:latin typeface="DINPro" pitchFamily="2" charset="0"/>
                <a:ea typeface="DINPro" pitchFamily="2" charset="0"/>
                <a:cs typeface="DINPro" pitchFamily="2" charset="0"/>
              </a:rPr>
              <a:t>Learning Path Valorisation</a:t>
            </a:r>
            <a:r>
              <a:rPr lang="en-GB" sz="620" b="0" i="0" u="sng" baseline="0" dirty="0">
                <a:solidFill>
                  <a:srgbClr val="275B9C"/>
                </a:solidFill>
                <a:effectLst/>
                <a:latin typeface="DINPro" pitchFamily="2" charset="0"/>
                <a:ea typeface="DINPro" pitchFamily="2" charset="0"/>
                <a:cs typeface="DINPro" pitchFamily="2" charset="0"/>
              </a:rPr>
              <a:t> </a:t>
            </a:r>
            <a:r>
              <a:rPr lang="en-gb" sz="620" b="0" i="0" u="sng" baseline="0" dirty="0">
                <a:solidFill>
                  <a:srgbClr val="275B9C"/>
                </a:solidFill>
                <a:effectLst/>
                <a:latin typeface="DINPro" pitchFamily="2" charset="0"/>
                <a:ea typeface="DINPro" pitchFamily="2" charset="0"/>
                <a:cs typeface="DINPro" pitchFamily="2" charset="0"/>
              </a:rPr>
              <a:t>and Impact Vrije</a:t>
            </a:r>
            <a:r>
              <a:rPr lang="en-GB" sz="620" u="sng" dirty="0">
                <a:solidFill>
                  <a:srgbClr val="275B9C"/>
                </a:solidFill>
                <a:latin typeface="DINPro" pitchFamily="2" charset="0"/>
                <a:ea typeface="DINPro" pitchFamily="2" charset="0"/>
                <a:cs typeface="DINPro" pitchFamily="2" charset="0"/>
              </a:rPr>
              <a:t> </a:t>
            </a:r>
            <a:r>
              <a:rPr lang="en-gb" sz="620" b="0" i="0" u="sng" baseline="0" dirty="0">
                <a:solidFill>
                  <a:srgbClr val="275B9C"/>
                </a:solidFill>
                <a:effectLst/>
                <a:latin typeface="DINPro" pitchFamily="2" charset="0"/>
                <a:ea typeface="DINPro" pitchFamily="2" charset="0"/>
                <a:cs typeface="DINPro" pitchFamily="2" charset="0"/>
              </a:rPr>
              <a:t>Universiteit Amsterdam</a:t>
            </a:r>
          </a:p>
        </p:txBody>
      </p:sp>
      <p:sp>
        <p:nvSpPr>
          <p:cNvPr id="13" name="Tekstvak 12">
            <a:hlinkClick r:id="rId4"/>
            <a:extLst>
              <a:ext uri="{FF2B5EF4-FFF2-40B4-BE49-F238E27FC236}">
                <a16:creationId xmlns:a16="http://schemas.microsoft.com/office/drawing/2014/main" id="{7745E9C3-E0D3-9661-F8AD-AC06467ACBD1}"/>
              </a:ext>
            </a:extLst>
          </p:cNvPr>
          <p:cNvSpPr txBox="1"/>
          <p:nvPr/>
        </p:nvSpPr>
        <p:spPr>
          <a:xfrm>
            <a:off x="5307715" y="3672647"/>
            <a:ext cx="940358" cy="474911"/>
          </a:xfrm>
          <a:prstGeom prst="rect">
            <a:avLst/>
          </a:prstGeom>
          <a:solidFill>
            <a:schemeClr val="bg2"/>
          </a:solidFill>
          <a:ln>
            <a:noFill/>
          </a:ln>
        </p:spPr>
        <p:txBody>
          <a:bodyPr wrap="square" lIns="72000" tIns="36000" rIns="0" bIns="0" rtlCol="0">
            <a:noAutofit/>
          </a:bodyPr>
          <a:lstStyle/>
          <a:p>
            <a:pPr algn="l" rtl="0"/>
            <a:r>
              <a:rPr lang="en-gb" sz="620" b="0" i="0" u="sng" baseline="0" dirty="0">
                <a:solidFill>
                  <a:srgbClr val="275B9C"/>
                </a:solidFill>
                <a:effectLst/>
                <a:latin typeface="DINPro" pitchFamily="2" charset="0"/>
                <a:ea typeface="DINPro" pitchFamily="2" charset="0"/>
                <a:cs typeface="DINPro" pitchFamily="2" charset="0"/>
              </a:rPr>
              <a:t>Personal development</a:t>
            </a:r>
          </a:p>
          <a:p>
            <a:pPr algn="l" rtl="0"/>
            <a:r>
              <a:rPr lang="en-gb" sz="620" b="0" i="0" u="sng" baseline="0" dirty="0">
                <a:solidFill>
                  <a:srgbClr val="275B9C"/>
                </a:solidFill>
                <a:effectLst/>
                <a:latin typeface="DINPro" pitchFamily="2" charset="0"/>
                <a:ea typeface="DINPro" pitchFamily="2" charset="0"/>
                <a:cs typeface="DINPro" pitchFamily="2" charset="0"/>
              </a:rPr>
              <a:t>VU employees</a:t>
            </a:r>
            <a:endParaRPr lang="en-GB" sz="620" b="0" i="0" u="sng" baseline="0" dirty="0">
              <a:solidFill>
                <a:srgbClr val="275B9C"/>
              </a:solidFill>
              <a:effectLst/>
              <a:latin typeface="DINPro" pitchFamily="2" charset="0"/>
              <a:ea typeface="DINPro" pitchFamily="2" charset="0"/>
              <a:cs typeface="DINPro" pitchFamily="2" charset="0"/>
            </a:endParaRPr>
          </a:p>
          <a:p>
            <a:pPr algn="l" rtl="0"/>
            <a:r>
              <a:rPr lang="en-gb" sz="620" b="0" i="0" u="sng" baseline="0" dirty="0">
                <a:solidFill>
                  <a:srgbClr val="275B9C"/>
                </a:solidFill>
                <a:effectLst/>
                <a:latin typeface="DINPro" pitchFamily="2" charset="0"/>
                <a:ea typeface="DINPro" pitchFamily="2" charset="0"/>
                <a:cs typeface="DINPro" pitchFamily="2" charset="0"/>
              </a:rPr>
              <a:t>Vrije</a:t>
            </a:r>
            <a:r>
              <a:rPr lang="en-GB" sz="620" u="sng" dirty="0">
                <a:solidFill>
                  <a:srgbClr val="275B9C"/>
                </a:solidFill>
                <a:latin typeface="DINPro" pitchFamily="2" charset="0"/>
                <a:ea typeface="DINPro" pitchFamily="2" charset="0"/>
                <a:cs typeface="DINPro" pitchFamily="2" charset="0"/>
              </a:rPr>
              <a:t> </a:t>
            </a:r>
            <a:r>
              <a:rPr lang="en-gb" sz="620" b="0" i="0" u="sng" baseline="0" dirty="0">
                <a:solidFill>
                  <a:srgbClr val="275B9C"/>
                </a:solidFill>
                <a:effectLst/>
                <a:latin typeface="DINPro" pitchFamily="2" charset="0"/>
                <a:ea typeface="DINPro" pitchFamily="2" charset="0"/>
                <a:cs typeface="DINPro" pitchFamily="2" charset="0"/>
              </a:rPr>
              <a:t>Universiteit Amsterdam</a:t>
            </a:r>
          </a:p>
        </p:txBody>
      </p:sp>
      <p:sp>
        <p:nvSpPr>
          <p:cNvPr id="14" name="Tekstvak 13">
            <a:hlinkClick r:id="rId5"/>
            <a:extLst>
              <a:ext uri="{FF2B5EF4-FFF2-40B4-BE49-F238E27FC236}">
                <a16:creationId xmlns:a16="http://schemas.microsoft.com/office/drawing/2014/main" id="{F866C248-EFF4-22A2-FF6C-C8A9ED7510B6}"/>
              </a:ext>
            </a:extLst>
          </p:cNvPr>
          <p:cNvSpPr txBox="1"/>
          <p:nvPr/>
        </p:nvSpPr>
        <p:spPr>
          <a:xfrm>
            <a:off x="5305409" y="5055459"/>
            <a:ext cx="642610" cy="359810"/>
          </a:xfrm>
          <a:prstGeom prst="rect">
            <a:avLst/>
          </a:prstGeom>
          <a:solidFill>
            <a:schemeClr val="bg2"/>
          </a:solidFill>
          <a:ln>
            <a:noFill/>
          </a:ln>
        </p:spPr>
        <p:txBody>
          <a:bodyPr wrap="square" lIns="72000" tIns="36000" rIns="0" bIns="0" rtlCol="0">
            <a:noAutofit/>
          </a:bodyPr>
          <a:lstStyle/>
          <a:p>
            <a:pPr algn="l" rtl="0"/>
            <a:r>
              <a:rPr lang="en-gb" sz="620" b="0" i="0" u="sng" baseline="0" dirty="0">
                <a:solidFill>
                  <a:srgbClr val="275B9C"/>
                </a:solidFill>
                <a:effectLst/>
                <a:latin typeface="DINPro" pitchFamily="2" charset="0"/>
                <a:ea typeface="DINPro" pitchFamily="2" charset="0"/>
                <a:cs typeface="DINPro" pitchFamily="2" charset="0"/>
              </a:rPr>
              <a:t>VU Centre for</a:t>
            </a:r>
            <a:endParaRPr lang="en-gb" sz="620" u="sng" dirty="0">
              <a:solidFill>
                <a:srgbClr val="275B9C"/>
              </a:solidFill>
              <a:effectLst/>
              <a:latin typeface="DINPro" pitchFamily="2" charset="0"/>
            </a:endParaRPr>
          </a:p>
          <a:p>
            <a:pPr algn="l" rtl="0"/>
            <a:r>
              <a:rPr lang="en-gb" sz="620" b="0" i="0" u="sng" baseline="0" dirty="0">
                <a:solidFill>
                  <a:srgbClr val="275B9C"/>
                </a:solidFill>
                <a:effectLst/>
                <a:latin typeface="DINPro" pitchFamily="2" charset="0"/>
                <a:ea typeface="DINPro" pitchFamily="2" charset="0"/>
                <a:cs typeface="DINPro" pitchFamily="2" charset="0"/>
              </a:rPr>
              <a:t>Teaching</a:t>
            </a:r>
          </a:p>
          <a:p>
            <a:pPr algn="l" rtl="0"/>
            <a:r>
              <a:rPr lang="en-gb" sz="620" b="0" i="0" u="sng" baseline="0" dirty="0">
                <a:solidFill>
                  <a:srgbClr val="275B9C"/>
                </a:solidFill>
                <a:effectLst/>
                <a:latin typeface="DINPro" pitchFamily="2" charset="0"/>
                <a:ea typeface="DINPro" pitchFamily="2" charset="0"/>
                <a:cs typeface="DINPro" pitchFamily="2" charset="0"/>
              </a:rPr>
              <a:t>&amp; Learning</a:t>
            </a:r>
          </a:p>
        </p:txBody>
      </p:sp>
      <p:sp>
        <p:nvSpPr>
          <p:cNvPr id="15" name="Tekstvak 14">
            <a:hlinkClick r:id="rId6"/>
            <a:extLst>
              <a:ext uri="{FF2B5EF4-FFF2-40B4-BE49-F238E27FC236}">
                <a16:creationId xmlns:a16="http://schemas.microsoft.com/office/drawing/2014/main" id="{2D1EF20C-A0FC-51A2-8BC7-9F953A994DAF}"/>
              </a:ext>
            </a:extLst>
          </p:cNvPr>
          <p:cNvSpPr txBox="1"/>
          <p:nvPr/>
        </p:nvSpPr>
        <p:spPr>
          <a:xfrm>
            <a:off x="10926458" y="2911560"/>
            <a:ext cx="642610" cy="258058"/>
          </a:xfrm>
          <a:prstGeom prst="rect">
            <a:avLst/>
          </a:prstGeom>
          <a:solidFill>
            <a:schemeClr val="bg2"/>
          </a:solidFill>
          <a:ln>
            <a:noFill/>
          </a:ln>
        </p:spPr>
        <p:txBody>
          <a:bodyPr wrap="square" lIns="72000" tIns="36000" rIns="0" bIns="0" rtlCol="0">
            <a:noAutofit/>
          </a:bodyPr>
          <a:lstStyle/>
          <a:p>
            <a:pPr algn="l" rtl="0"/>
            <a:r>
              <a:rPr lang="en-gb" sz="620" b="0" i="0" u="sng" baseline="0" dirty="0">
                <a:solidFill>
                  <a:srgbClr val="275B9C"/>
                </a:solidFill>
                <a:effectLst/>
                <a:latin typeface="DINPro" pitchFamily="2" charset="0"/>
                <a:ea typeface="DINPro" pitchFamily="2" charset="0"/>
                <a:cs typeface="DINPro" pitchFamily="2" charset="0"/>
              </a:rPr>
              <a:t>Personal</a:t>
            </a:r>
            <a:endParaRPr lang="en-gb" sz="620" u="sng" dirty="0">
              <a:solidFill>
                <a:srgbClr val="275B9C"/>
              </a:solidFill>
              <a:effectLst/>
              <a:latin typeface="DINPro" pitchFamily="2" charset="0"/>
            </a:endParaRPr>
          </a:p>
          <a:p>
            <a:pPr algn="l" rtl="0"/>
            <a:r>
              <a:rPr lang="en-gb" sz="620" b="0" i="0" u="sng" baseline="0" dirty="0">
                <a:solidFill>
                  <a:srgbClr val="275B9C"/>
                </a:solidFill>
                <a:effectLst/>
                <a:latin typeface="DINPro" pitchFamily="2" charset="0"/>
                <a:ea typeface="DINPro" pitchFamily="2" charset="0"/>
                <a:cs typeface="DINPro" pitchFamily="2" charset="0"/>
              </a:rPr>
              <a:t>leadership</a:t>
            </a:r>
          </a:p>
        </p:txBody>
      </p:sp>
      <p:sp>
        <p:nvSpPr>
          <p:cNvPr id="16" name="Tekstvak 15">
            <a:hlinkClick r:id="rId7"/>
            <a:extLst>
              <a:ext uri="{FF2B5EF4-FFF2-40B4-BE49-F238E27FC236}">
                <a16:creationId xmlns:a16="http://schemas.microsoft.com/office/drawing/2014/main" id="{5B33F912-1B59-62C6-0780-B8EB39869767}"/>
              </a:ext>
            </a:extLst>
          </p:cNvPr>
          <p:cNvSpPr txBox="1"/>
          <p:nvPr/>
        </p:nvSpPr>
        <p:spPr>
          <a:xfrm>
            <a:off x="10926458" y="3202299"/>
            <a:ext cx="642610" cy="258058"/>
          </a:xfrm>
          <a:prstGeom prst="rect">
            <a:avLst/>
          </a:prstGeom>
          <a:solidFill>
            <a:schemeClr val="bg2"/>
          </a:solidFill>
          <a:ln>
            <a:noFill/>
          </a:ln>
        </p:spPr>
        <p:txBody>
          <a:bodyPr wrap="square" lIns="72000" tIns="36000" rIns="0" bIns="0" rtlCol="0">
            <a:noAutofit/>
          </a:bodyPr>
          <a:lstStyle/>
          <a:p>
            <a:pPr algn="l" rtl="0"/>
            <a:r>
              <a:rPr lang="en-gb" sz="620" b="0" i="0" u="sng" baseline="0" dirty="0">
                <a:solidFill>
                  <a:srgbClr val="275B9C"/>
                </a:solidFill>
                <a:effectLst/>
                <a:latin typeface="DINPro" pitchFamily="2" charset="0"/>
                <a:ea typeface="DINPro" pitchFamily="2" charset="0"/>
                <a:cs typeface="DINPro" pitchFamily="2" charset="0"/>
              </a:rPr>
              <a:t>Management</a:t>
            </a:r>
          </a:p>
          <a:p>
            <a:pPr algn="l" rtl="0"/>
            <a:r>
              <a:rPr lang="en-gb" sz="620" b="0" i="0" u="sng" baseline="0" dirty="0">
                <a:solidFill>
                  <a:srgbClr val="275B9C"/>
                </a:solidFill>
                <a:effectLst/>
                <a:latin typeface="DINPro" pitchFamily="2" charset="0"/>
                <a:ea typeface="DINPro" pitchFamily="2" charset="0"/>
                <a:cs typeface="DINPro" pitchFamily="2" charset="0"/>
              </a:rPr>
              <a:t>framework</a:t>
            </a:r>
            <a:endParaRPr lang="en-gb" sz="620" u="sng" dirty="0">
              <a:solidFill>
                <a:srgbClr val="275B9C"/>
              </a:solidFill>
              <a:effectLst/>
              <a:latin typeface="DINPro" pitchFamily="2" charset="0"/>
            </a:endParaRPr>
          </a:p>
        </p:txBody>
      </p:sp>
      <p:sp>
        <p:nvSpPr>
          <p:cNvPr id="8" name="Tekstvak 7">
            <a:extLst>
              <a:ext uri="{FF2B5EF4-FFF2-40B4-BE49-F238E27FC236}">
                <a16:creationId xmlns:a16="http://schemas.microsoft.com/office/drawing/2014/main" id="{E2B40566-21FE-4132-4798-922BDE3CF937}"/>
              </a:ext>
            </a:extLst>
          </p:cNvPr>
          <p:cNvSpPr txBox="1"/>
          <p:nvPr/>
        </p:nvSpPr>
        <p:spPr>
          <a:xfrm>
            <a:off x="7132320" y="-1058091"/>
            <a:ext cx="0" cy="0"/>
          </a:xfrm>
          <a:prstGeom prst="rect">
            <a:avLst/>
          </a:prstGeom>
          <a:solidFill>
            <a:schemeClr val="bg1"/>
          </a:solidFill>
          <a:effectLst>
            <a:outerShdw blurRad="254000" dist="127000" dir="2700000" algn="ctr" rotWithShape="0">
              <a:schemeClr val="tx1">
                <a:alpha val="5000"/>
              </a:schemeClr>
            </a:outerShdw>
          </a:effectLst>
        </p:spPr>
        <p:txBody>
          <a:bodyPr wrap="none" lIns="360000" tIns="360000" rIns="360000" bIns="360000" rtlCol="0">
            <a:noAutofit/>
          </a:bodyPr>
          <a:lstStyle/>
          <a:p>
            <a:pPr algn="l"/>
            <a:endParaRPr lang="nl-NL" sz="2400" dirty="0">
              <a:solidFill>
                <a:srgbClr val="005CA9"/>
              </a:solidFill>
            </a:endParaRPr>
          </a:p>
        </p:txBody>
      </p:sp>
    </p:spTree>
    <p:extLst>
      <p:ext uri="{BB962C8B-B14F-4D97-AF65-F5344CB8AC3E}">
        <p14:creationId xmlns:p14="http://schemas.microsoft.com/office/powerpoint/2010/main" val="350416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hoek 16">
            <a:extLst>
              <a:ext uri="{FF2B5EF4-FFF2-40B4-BE49-F238E27FC236}">
                <a16:creationId xmlns:a16="http://schemas.microsoft.com/office/drawing/2014/main" id="{0A3AFC5F-53DC-FAC2-0B90-2CF67FFB9854}"/>
              </a:ext>
            </a:extLst>
          </p:cNvPr>
          <p:cNvSpPr/>
          <p:nvPr/>
        </p:nvSpPr>
        <p:spPr>
          <a:xfrm rot="2700000">
            <a:off x="9448543" y="4200288"/>
            <a:ext cx="558800" cy="558800"/>
          </a:xfrm>
          <a:prstGeom prst="rect">
            <a:avLst/>
          </a:prstGeom>
          <a:solidFill>
            <a:srgbClr val="DFF2F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sp>
        <p:nvSpPr>
          <p:cNvPr id="18" name="Rechthoek 17">
            <a:extLst>
              <a:ext uri="{FF2B5EF4-FFF2-40B4-BE49-F238E27FC236}">
                <a16:creationId xmlns:a16="http://schemas.microsoft.com/office/drawing/2014/main" id="{7F3A3FF0-48CF-F7BB-32A3-6A831D57218C}"/>
              </a:ext>
            </a:extLst>
          </p:cNvPr>
          <p:cNvSpPr/>
          <p:nvPr/>
        </p:nvSpPr>
        <p:spPr>
          <a:xfrm rot="2700000">
            <a:off x="4290064" y="4200287"/>
            <a:ext cx="558800" cy="558800"/>
          </a:xfrm>
          <a:prstGeom prst="rect">
            <a:avLst/>
          </a:prstGeom>
          <a:solidFill>
            <a:srgbClr val="DFF2F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sp>
        <p:nvSpPr>
          <p:cNvPr id="2" name="Titel 1">
            <a:extLst>
              <a:ext uri="{FF2B5EF4-FFF2-40B4-BE49-F238E27FC236}">
                <a16:creationId xmlns:a16="http://schemas.microsoft.com/office/drawing/2014/main" id="{006F5A1F-8E53-F9AD-1EA3-9F462FC056DB}"/>
              </a:ext>
            </a:extLst>
          </p:cNvPr>
          <p:cNvSpPr>
            <a:spLocks noGrp="1"/>
          </p:cNvSpPr>
          <p:nvPr>
            <p:ph type="title"/>
          </p:nvPr>
        </p:nvSpPr>
        <p:spPr>
          <a:xfrm>
            <a:off x="450849" y="451166"/>
            <a:ext cx="5432963" cy="782467"/>
          </a:xfrm>
        </p:spPr>
        <p:txBody>
          <a:bodyPr/>
          <a:lstStyle/>
          <a:p>
            <a:pPr algn="l" rtl="0"/>
            <a:r>
              <a:rPr lang="en-gb" b="0" i="0" u="none" baseline="0" dirty="0"/>
              <a:t>As of 2025, this is how it will work</a:t>
            </a:r>
          </a:p>
        </p:txBody>
      </p:sp>
      <p:sp>
        <p:nvSpPr>
          <p:cNvPr id="5" name="Tijdelijke aanduiding voor dianummer 4">
            <a:extLst>
              <a:ext uri="{FF2B5EF4-FFF2-40B4-BE49-F238E27FC236}">
                <a16:creationId xmlns:a16="http://schemas.microsoft.com/office/drawing/2014/main" id="{2E75F195-CC3B-511E-CF59-B8DA86EF29CC}"/>
              </a:ext>
            </a:extLst>
          </p:cNvPr>
          <p:cNvSpPr>
            <a:spLocks noGrp="1"/>
          </p:cNvSpPr>
          <p:nvPr>
            <p:ph type="sldNum" sz="quarter" idx="15"/>
          </p:nvPr>
        </p:nvSpPr>
        <p:spPr/>
        <p:txBody>
          <a:bodyPr/>
          <a:lstStyle/>
          <a:p>
            <a:pPr algn="l" rtl="0"/>
            <a:fld id="{840C1E0B-154D-844F-9C3C-CB8827A7EAB0}" type="slidenum">
              <a:rPr/>
              <a:pPr algn="l"/>
              <a:t>8</a:t>
            </a:fld>
            <a:r>
              <a:rPr lang="en-gb" b="0" i="0" u="none" baseline="0"/>
              <a:t> </a:t>
            </a:r>
          </a:p>
        </p:txBody>
      </p:sp>
      <p:sp>
        <p:nvSpPr>
          <p:cNvPr id="11" name="Tijdelijke aanduiding voor tekst 2">
            <a:extLst>
              <a:ext uri="{FF2B5EF4-FFF2-40B4-BE49-F238E27FC236}">
                <a16:creationId xmlns:a16="http://schemas.microsoft.com/office/drawing/2014/main" id="{C676E1E1-E2CD-ADD2-A347-F439EAFC94AD}"/>
              </a:ext>
            </a:extLst>
          </p:cNvPr>
          <p:cNvSpPr txBox="1">
            <a:spLocks/>
          </p:cNvSpPr>
          <p:nvPr/>
        </p:nvSpPr>
        <p:spPr>
          <a:xfrm>
            <a:off x="1685925" y="4955079"/>
            <a:ext cx="10058400" cy="782467"/>
          </a:xfrm>
          <a:prstGeom prst="rect">
            <a:avLst/>
          </a:prstGeom>
          <a:solidFill>
            <a:srgbClr val="D8D3D0"/>
          </a:solidFill>
        </p:spPr>
        <p:txBody>
          <a:bodyPr vert="horz" lIns="0" tIns="0" rIns="0" bIns="0" rtlCol="0" anchor="ctr" anchorCtr="0">
            <a:noAutofit/>
          </a:bodyPr>
          <a:lstStyle>
            <a:lvl1pPr marL="0" indent="0" algn="l" defTabSz="685800" rtl="0" eaLnBrk="1" latinLnBrk="0" hangingPunct="1">
              <a:lnSpc>
                <a:spcPct val="110000"/>
              </a:lnSpc>
              <a:spcBef>
                <a:spcPts val="0"/>
              </a:spcBef>
              <a:spcAft>
                <a:spcPts val="0"/>
              </a:spcAft>
              <a:buFont typeface="Arial" panose="020B0604020202020204" pitchFamily="34" charset="0"/>
              <a:buNone/>
              <a:defRPr sz="2400" b="0" i="0" kern="1200">
                <a:solidFill>
                  <a:schemeClr val="tx2"/>
                </a:solidFill>
                <a:latin typeface="DINPro-Medium" pitchFamily="2" charset="0"/>
                <a:ea typeface="+mn-ea"/>
                <a:cs typeface="+mn-cs"/>
              </a:defRPr>
            </a:lvl1pPr>
            <a:lvl2pPr marL="0" indent="0" algn="l" defTabSz="685800" rtl="0" eaLnBrk="1" latinLnBrk="0" hangingPunct="1">
              <a:lnSpc>
                <a:spcPct val="110000"/>
              </a:lnSpc>
              <a:spcBef>
                <a:spcPts val="0"/>
              </a:spcBef>
              <a:buFont typeface="Arial" panose="020B0604020202020204" pitchFamily="34" charset="0"/>
              <a:buNone/>
              <a:tabLst/>
              <a:defRPr sz="1800" b="0" i="0" kern="1200">
                <a:solidFill>
                  <a:schemeClr val="tx1"/>
                </a:solidFill>
                <a:latin typeface="DINPro" pitchFamily="2" charset="0"/>
                <a:ea typeface="+mn-ea"/>
                <a:cs typeface="+mn-cs"/>
              </a:defRPr>
            </a:lvl2pPr>
            <a:lvl3pPr marL="450850" indent="-277813" algn="l" defTabSz="685800" rtl="0" eaLnBrk="1" latinLnBrk="0" hangingPunct="1">
              <a:lnSpc>
                <a:spcPct val="110000"/>
              </a:lnSpc>
              <a:spcBef>
                <a:spcPts val="0"/>
              </a:spcBef>
              <a:buFont typeface="Arial" panose="020B0604020202020204" pitchFamily="34" charset="0"/>
              <a:buChar char="•"/>
              <a:tabLst/>
              <a:defRPr sz="1800" b="0" i="0" kern="1200" baseline="0">
                <a:solidFill>
                  <a:schemeClr val="tx1"/>
                </a:solidFill>
                <a:latin typeface="DINPro" pitchFamily="2" charset="0"/>
                <a:ea typeface="+mn-ea"/>
                <a:cs typeface="Calibri Light" panose="020F0302020204030204" pitchFamily="34" charset="0"/>
              </a:defRPr>
            </a:lvl3pPr>
            <a:lvl4pPr marL="625475" indent="-174625" algn="l" defTabSz="685800" rtl="0" eaLnBrk="1" latinLnBrk="0" hangingPunct="1">
              <a:lnSpc>
                <a:spcPct val="110000"/>
              </a:lnSpc>
              <a:spcBef>
                <a:spcPts val="0"/>
              </a:spcBef>
              <a:buFont typeface="Arial" panose="020B0604020202020204" pitchFamily="34" charset="0"/>
              <a:buChar char="•"/>
              <a:tabLst/>
              <a:defRPr lang="en-gb" sz="1800" b="0" i="0" kern="1200" dirty="0">
                <a:solidFill>
                  <a:schemeClr val="tx1"/>
                </a:solidFill>
                <a:latin typeface="DINPro" pitchFamily="2" charset="0"/>
                <a:ea typeface="+mn-ea"/>
                <a:cs typeface="+mn-cs"/>
              </a:defRPr>
            </a:lvl4pPr>
            <a:lvl5pPr marL="809625"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rtl="0"/>
            <a:r>
              <a:rPr lang="en-gb" sz="1800" b="0" i="0" u="none" baseline="0">
                <a:solidFill>
                  <a:schemeClr val="tx1"/>
                </a:solidFill>
              </a:rPr>
              <a:t>Together, you make development agreements</a:t>
            </a:r>
            <a:br>
              <a:rPr lang="en-gb" sz="1800">
                <a:solidFill>
                  <a:schemeClr val="tx1"/>
                </a:solidFill>
              </a:rPr>
            </a:br>
            <a:r>
              <a:rPr lang="en-gb" sz="1800" b="0" i="0" u="none" baseline="0">
                <a:solidFill>
                  <a:schemeClr val="tx1"/>
                </a:solidFill>
              </a:rPr>
              <a:t> (in the annual consultation)</a:t>
            </a:r>
          </a:p>
        </p:txBody>
      </p:sp>
      <p:sp>
        <p:nvSpPr>
          <p:cNvPr id="15" name="Tijdelijke aanduiding voor tekst 2">
            <a:extLst>
              <a:ext uri="{FF2B5EF4-FFF2-40B4-BE49-F238E27FC236}">
                <a16:creationId xmlns:a16="http://schemas.microsoft.com/office/drawing/2014/main" id="{A31FE80D-EF07-30FD-4C09-0825DFD194D8}"/>
              </a:ext>
            </a:extLst>
          </p:cNvPr>
          <p:cNvSpPr>
            <a:spLocks noGrp="1"/>
          </p:cNvSpPr>
          <p:nvPr>
            <p:ph type="body" sz="quarter" idx="13"/>
          </p:nvPr>
        </p:nvSpPr>
        <p:spPr>
          <a:xfrm>
            <a:off x="7710853" y="1685924"/>
            <a:ext cx="4027123" cy="2983058"/>
          </a:xfrm>
          <a:solidFill>
            <a:srgbClr val="DFF2FD"/>
          </a:solidFill>
        </p:spPr>
        <p:txBody>
          <a:bodyPr lIns="216000" tIns="144000" rIns="144000"/>
          <a:lstStyle/>
          <a:p>
            <a:pPr algn="l" rtl="0">
              <a:lnSpc>
                <a:spcPts val="2100"/>
              </a:lnSpc>
            </a:pPr>
            <a:r>
              <a:rPr lang="en-gb" sz="1800" b="1" i="0" u="none" baseline="0" dirty="0">
                <a:solidFill>
                  <a:schemeClr val="bg1"/>
                </a:solidFill>
                <a:latin typeface="DINPro-Bold" pitchFamily="2" charset="0"/>
                <a:ea typeface="DINPro-Bold" pitchFamily="2" charset="0"/>
                <a:cs typeface="DINPro-Bold" pitchFamily="2" charset="0"/>
              </a:rPr>
              <a:t>As a manager: </a:t>
            </a:r>
          </a:p>
          <a:p>
            <a:pPr marL="285750" indent="-285750" algn="l" rtl="0">
              <a:lnSpc>
                <a:spcPts val="1000"/>
              </a:lnSpc>
              <a:buFont typeface="Arial" panose="020B0604020202020204" pitchFamily="34" charset="0"/>
              <a:buChar char="•"/>
            </a:pPr>
            <a:endParaRPr lang="en-gb" sz="1700" dirty="0">
              <a:solidFill>
                <a:schemeClr val="tx1"/>
              </a:solidFill>
              <a:latin typeface="DINPro" pitchFamily="2" charset="0"/>
            </a:endParaRPr>
          </a:p>
          <a:p>
            <a:pPr marL="285750" indent="-285750" algn="l" rtl="0">
              <a:lnSpc>
                <a:spcPts val="2000"/>
              </a:lnSpc>
              <a:buFont typeface="Arial" panose="020B0604020202020204" pitchFamily="34" charset="0"/>
              <a:buChar char="•"/>
            </a:pPr>
            <a:r>
              <a:rPr lang="en-gb" sz="1500" b="0" i="0" u="none" baseline="0" dirty="0">
                <a:solidFill>
                  <a:schemeClr val="tx1"/>
                </a:solidFill>
                <a:latin typeface="DINPro" pitchFamily="2" charset="0"/>
                <a:ea typeface="DINPro" pitchFamily="2" charset="0"/>
                <a:cs typeface="DINPro" pitchFamily="2" charset="0"/>
              </a:rPr>
              <a:t>You share the departmental or faculty strategy</a:t>
            </a:r>
          </a:p>
          <a:p>
            <a:pPr marL="285750" indent="-285750" algn="l" rtl="0">
              <a:lnSpc>
                <a:spcPts val="2000"/>
              </a:lnSpc>
              <a:buFont typeface="Arial" panose="020B0604020202020204" pitchFamily="34" charset="0"/>
              <a:buChar char="•"/>
            </a:pPr>
            <a:r>
              <a:rPr lang="en-gb" sz="1500" b="0" i="0" u="none" baseline="0" dirty="0">
                <a:solidFill>
                  <a:schemeClr val="tx1"/>
                </a:solidFill>
                <a:latin typeface="DINPro" pitchFamily="2" charset="0"/>
                <a:ea typeface="DINPro" pitchFamily="2" charset="0"/>
                <a:cs typeface="DINPro" pitchFamily="2" charset="0"/>
              </a:rPr>
              <a:t>You explore the individual development needs of your academic staff</a:t>
            </a:r>
          </a:p>
          <a:p>
            <a:pPr marL="285750" indent="-285750" algn="l" rtl="0">
              <a:lnSpc>
                <a:spcPts val="2000"/>
              </a:lnSpc>
              <a:buFont typeface="Arial" panose="020B0604020202020204" pitchFamily="34" charset="0"/>
              <a:buChar char="•"/>
            </a:pPr>
            <a:r>
              <a:rPr lang="en-gb" sz="1500" b="0" i="0" u="none" baseline="0" dirty="0">
                <a:solidFill>
                  <a:schemeClr val="tx1"/>
                </a:solidFill>
                <a:latin typeface="DINPro" pitchFamily="2" charset="0"/>
                <a:ea typeface="DINPro" pitchFamily="2" charset="0"/>
                <a:cs typeface="DINPro" pitchFamily="2" charset="0"/>
              </a:rPr>
              <a:t>You align all of the team members’ wishes and opportunities with each other and the departmental plan</a:t>
            </a:r>
          </a:p>
          <a:p>
            <a:pPr marL="285750" indent="-285750" algn="l" rtl="0">
              <a:lnSpc>
                <a:spcPts val="2000"/>
              </a:lnSpc>
              <a:buFont typeface="Arial" panose="020B0604020202020204" pitchFamily="34" charset="0"/>
              <a:buChar char="•"/>
            </a:pPr>
            <a:r>
              <a:rPr lang="en-gb" sz="1500" b="0" i="0" u="none" baseline="0" dirty="0">
                <a:solidFill>
                  <a:schemeClr val="tx1"/>
                </a:solidFill>
                <a:latin typeface="DINPro" pitchFamily="2" charset="0"/>
                <a:ea typeface="DINPro" pitchFamily="2" charset="0"/>
                <a:cs typeface="DINPro" pitchFamily="2" charset="0"/>
              </a:rPr>
              <a:t>You give feedback on everyone’s development</a:t>
            </a:r>
          </a:p>
        </p:txBody>
      </p:sp>
      <p:sp>
        <p:nvSpPr>
          <p:cNvPr id="16" name="Tijdelijke aanduiding voor tekst 2">
            <a:extLst>
              <a:ext uri="{FF2B5EF4-FFF2-40B4-BE49-F238E27FC236}">
                <a16:creationId xmlns:a16="http://schemas.microsoft.com/office/drawing/2014/main" id="{E88747EF-A25C-19DC-58E6-8C560E9C32F1}"/>
              </a:ext>
            </a:extLst>
          </p:cNvPr>
          <p:cNvSpPr txBox="1">
            <a:spLocks/>
          </p:cNvSpPr>
          <p:nvPr/>
        </p:nvSpPr>
        <p:spPr>
          <a:xfrm>
            <a:off x="7118889" y="2153722"/>
            <a:ext cx="6062141" cy="2454275"/>
          </a:xfrm>
          <a:prstGeom prst="rect">
            <a:avLst/>
          </a:prstGeom>
        </p:spPr>
        <p:txBody>
          <a:bodyPr vert="horz" lIns="0" tIns="0" rIns="0" bIns="0" rtlCol="0">
            <a:noAutofit/>
          </a:bodyPr>
          <a:lstStyle>
            <a:lvl1pPr marL="0" indent="0" algn="l" defTabSz="685800" rtl="0" eaLnBrk="1" latinLnBrk="0" hangingPunct="1">
              <a:lnSpc>
                <a:spcPct val="110000"/>
              </a:lnSpc>
              <a:spcBef>
                <a:spcPts val="0"/>
              </a:spcBef>
              <a:spcAft>
                <a:spcPts val="0"/>
              </a:spcAft>
              <a:buFont typeface="Arial" panose="020B0604020202020204" pitchFamily="34" charset="0"/>
              <a:buNone/>
              <a:defRPr sz="2400" b="0" i="0" kern="1200">
                <a:solidFill>
                  <a:schemeClr val="tx2"/>
                </a:solidFill>
                <a:latin typeface="DINPro-Medium" pitchFamily="2" charset="0"/>
                <a:ea typeface="+mn-ea"/>
                <a:cs typeface="+mn-cs"/>
              </a:defRPr>
            </a:lvl1pPr>
            <a:lvl2pPr marL="0" indent="0" algn="l" defTabSz="685800" rtl="0" eaLnBrk="1" latinLnBrk="0" hangingPunct="1">
              <a:lnSpc>
                <a:spcPct val="110000"/>
              </a:lnSpc>
              <a:spcBef>
                <a:spcPts val="0"/>
              </a:spcBef>
              <a:buFont typeface="Arial" panose="020B0604020202020204" pitchFamily="34" charset="0"/>
              <a:buNone/>
              <a:tabLst/>
              <a:defRPr sz="1800" b="0" i="0" kern="1200">
                <a:solidFill>
                  <a:schemeClr val="tx1"/>
                </a:solidFill>
                <a:latin typeface="DINPro" pitchFamily="2" charset="0"/>
                <a:ea typeface="+mn-ea"/>
                <a:cs typeface="+mn-cs"/>
              </a:defRPr>
            </a:lvl2pPr>
            <a:lvl3pPr marL="450850" indent="-277813" algn="l" defTabSz="685800" rtl="0" eaLnBrk="1" latinLnBrk="0" hangingPunct="1">
              <a:lnSpc>
                <a:spcPct val="110000"/>
              </a:lnSpc>
              <a:spcBef>
                <a:spcPts val="0"/>
              </a:spcBef>
              <a:buFont typeface="Arial" panose="020B0604020202020204" pitchFamily="34" charset="0"/>
              <a:buChar char="•"/>
              <a:tabLst/>
              <a:defRPr sz="1800" b="0" i="0" kern="1200" baseline="0">
                <a:solidFill>
                  <a:schemeClr val="tx1"/>
                </a:solidFill>
                <a:latin typeface="DINPro" pitchFamily="2" charset="0"/>
                <a:ea typeface="+mn-ea"/>
                <a:cs typeface="Calibri Light" panose="020F0302020204030204" pitchFamily="34" charset="0"/>
              </a:defRPr>
            </a:lvl3pPr>
            <a:lvl4pPr marL="625475" indent="-174625" algn="l" defTabSz="685800" rtl="0" eaLnBrk="1" latinLnBrk="0" hangingPunct="1">
              <a:lnSpc>
                <a:spcPct val="110000"/>
              </a:lnSpc>
              <a:spcBef>
                <a:spcPts val="0"/>
              </a:spcBef>
              <a:buFont typeface="Arial" panose="020B0604020202020204" pitchFamily="34" charset="0"/>
              <a:buChar char="•"/>
              <a:tabLst/>
              <a:defRPr lang="en-gb" sz="1800" b="0" i="0" kern="1200" dirty="0">
                <a:solidFill>
                  <a:schemeClr val="tx1"/>
                </a:solidFill>
                <a:latin typeface="DINPro" pitchFamily="2" charset="0"/>
                <a:ea typeface="+mn-ea"/>
                <a:cs typeface="+mn-cs"/>
              </a:defRPr>
            </a:lvl4pPr>
            <a:lvl5pPr marL="809625"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rtl="0">
              <a:lnSpc>
                <a:spcPts val="2100"/>
              </a:lnSpc>
            </a:pPr>
            <a:endParaRPr lang="en-gb" sz="1300" dirty="0">
              <a:solidFill>
                <a:schemeClr val="tx1"/>
              </a:solidFill>
              <a:latin typeface="DINPro" pitchFamily="2" charset="0"/>
            </a:endParaRPr>
          </a:p>
        </p:txBody>
      </p:sp>
      <p:sp>
        <p:nvSpPr>
          <p:cNvPr id="19" name="Tijdelijke aanduiding voor tekst 2">
            <a:extLst>
              <a:ext uri="{FF2B5EF4-FFF2-40B4-BE49-F238E27FC236}">
                <a16:creationId xmlns:a16="http://schemas.microsoft.com/office/drawing/2014/main" id="{4C4D1B96-465E-3711-5D65-2E650918D8CB}"/>
              </a:ext>
            </a:extLst>
          </p:cNvPr>
          <p:cNvSpPr txBox="1">
            <a:spLocks/>
          </p:cNvSpPr>
          <p:nvPr/>
        </p:nvSpPr>
        <p:spPr>
          <a:xfrm>
            <a:off x="1685926" y="1685925"/>
            <a:ext cx="5785792" cy="2983058"/>
          </a:xfrm>
          <a:prstGeom prst="rect">
            <a:avLst/>
          </a:prstGeom>
          <a:solidFill>
            <a:srgbClr val="DFF2FD"/>
          </a:solidFill>
        </p:spPr>
        <p:txBody>
          <a:bodyPr vert="horz" lIns="216000" tIns="144000" rIns="144000" bIns="0" rtlCol="0">
            <a:noAutofit/>
          </a:bodyPr>
          <a:lstStyle>
            <a:lvl1pPr marL="0" indent="0" algn="l" defTabSz="685800" rtl="0" eaLnBrk="1" latinLnBrk="0" hangingPunct="1">
              <a:lnSpc>
                <a:spcPct val="110000"/>
              </a:lnSpc>
              <a:spcBef>
                <a:spcPts val="0"/>
              </a:spcBef>
              <a:spcAft>
                <a:spcPts val="0"/>
              </a:spcAft>
              <a:buFont typeface="Arial" panose="020B0604020202020204" pitchFamily="34" charset="0"/>
              <a:buNone/>
              <a:defRPr sz="2400" b="0" i="0" kern="1200">
                <a:solidFill>
                  <a:schemeClr val="tx2"/>
                </a:solidFill>
                <a:latin typeface="DINPro-Medium" pitchFamily="2" charset="0"/>
                <a:ea typeface="+mn-ea"/>
                <a:cs typeface="+mn-cs"/>
              </a:defRPr>
            </a:lvl1pPr>
            <a:lvl2pPr marL="0" indent="0" algn="l" defTabSz="685800" rtl="0" eaLnBrk="1" latinLnBrk="0" hangingPunct="1">
              <a:lnSpc>
                <a:spcPct val="110000"/>
              </a:lnSpc>
              <a:spcBef>
                <a:spcPts val="0"/>
              </a:spcBef>
              <a:buFont typeface="Arial" panose="020B0604020202020204" pitchFamily="34" charset="0"/>
              <a:buNone/>
              <a:tabLst/>
              <a:defRPr sz="1800" b="0" i="0" kern="1200">
                <a:solidFill>
                  <a:schemeClr val="tx1"/>
                </a:solidFill>
                <a:latin typeface="DINPro" pitchFamily="2" charset="0"/>
                <a:ea typeface="+mn-ea"/>
                <a:cs typeface="+mn-cs"/>
              </a:defRPr>
            </a:lvl2pPr>
            <a:lvl3pPr marL="450850" indent="-277813" algn="l" defTabSz="685800" rtl="0" eaLnBrk="1" latinLnBrk="0" hangingPunct="1">
              <a:lnSpc>
                <a:spcPct val="110000"/>
              </a:lnSpc>
              <a:spcBef>
                <a:spcPts val="0"/>
              </a:spcBef>
              <a:buFont typeface="Arial" panose="020B0604020202020204" pitchFamily="34" charset="0"/>
              <a:buChar char="•"/>
              <a:tabLst/>
              <a:defRPr sz="1800" b="0" i="0" kern="1200" baseline="0">
                <a:solidFill>
                  <a:schemeClr val="tx1"/>
                </a:solidFill>
                <a:latin typeface="DINPro" pitchFamily="2" charset="0"/>
                <a:ea typeface="+mn-ea"/>
                <a:cs typeface="Calibri Light" panose="020F0302020204030204" pitchFamily="34" charset="0"/>
              </a:defRPr>
            </a:lvl3pPr>
            <a:lvl4pPr marL="625475" indent="-174625" algn="l" defTabSz="685800" rtl="0" eaLnBrk="1" latinLnBrk="0" hangingPunct="1">
              <a:lnSpc>
                <a:spcPct val="110000"/>
              </a:lnSpc>
              <a:spcBef>
                <a:spcPts val="0"/>
              </a:spcBef>
              <a:buFont typeface="Arial" panose="020B0604020202020204" pitchFamily="34" charset="0"/>
              <a:buChar char="•"/>
              <a:tabLst/>
              <a:defRPr lang="en-gb" sz="1800" b="0" i="0" kern="1200" dirty="0">
                <a:solidFill>
                  <a:schemeClr val="tx1"/>
                </a:solidFill>
                <a:latin typeface="DINPro" pitchFamily="2" charset="0"/>
                <a:ea typeface="+mn-ea"/>
                <a:cs typeface="+mn-cs"/>
              </a:defRPr>
            </a:lvl4pPr>
            <a:lvl5pPr marL="809625"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rtl="0">
              <a:lnSpc>
                <a:spcPts val="2100"/>
              </a:lnSpc>
            </a:pPr>
            <a:r>
              <a:rPr lang="en-gb" sz="1800" b="1" i="0" u="none" baseline="0" dirty="0">
                <a:solidFill>
                  <a:schemeClr val="bg1"/>
                </a:solidFill>
                <a:latin typeface="DINPro-Bold" pitchFamily="2" charset="0"/>
                <a:ea typeface="DINPro-Bold" pitchFamily="2" charset="0"/>
                <a:cs typeface="DINPro-Bold" pitchFamily="2" charset="0"/>
              </a:rPr>
              <a:t>As an academic with an assistant professor/</a:t>
            </a:r>
            <a:br>
              <a:rPr lang="en-GB" sz="1800" b="1" i="0" u="none" baseline="0" dirty="0">
                <a:solidFill>
                  <a:schemeClr val="bg1"/>
                </a:solidFill>
                <a:latin typeface="DINPro-Bold" pitchFamily="2" charset="0"/>
                <a:ea typeface="DINPro-Bold" pitchFamily="2" charset="0"/>
                <a:cs typeface="DINPro-Bold" pitchFamily="2" charset="0"/>
              </a:rPr>
            </a:br>
            <a:r>
              <a:rPr lang="en-gb" sz="1800" b="1" i="0" u="none" baseline="0" dirty="0">
                <a:solidFill>
                  <a:schemeClr val="bg1"/>
                </a:solidFill>
                <a:latin typeface="DINPro-Bold" pitchFamily="2" charset="0"/>
                <a:ea typeface="DINPro-Bold" pitchFamily="2" charset="0"/>
                <a:cs typeface="DINPro-Bold" pitchFamily="2" charset="0"/>
              </a:rPr>
              <a:t>associate professor/full professor profile: </a:t>
            </a:r>
          </a:p>
          <a:p>
            <a:pPr marL="285750" indent="-285750" algn="l" rtl="0">
              <a:lnSpc>
                <a:spcPts val="1000"/>
              </a:lnSpc>
              <a:buFont typeface="Arial" panose="020B0604020202020204" pitchFamily="34" charset="0"/>
              <a:buChar char="•"/>
            </a:pPr>
            <a:endParaRPr lang="en-gb" sz="1700" dirty="0">
              <a:solidFill>
                <a:schemeClr val="tx1"/>
              </a:solidFill>
              <a:latin typeface="DINPro" pitchFamily="2" charset="0"/>
            </a:endParaRPr>
          </a:p>
          <a:p>
            <a:pPr marL="285750" indent="-285750" algn="l" rtl="0">
              <a:lnSpc>
                <a:spcPts val="2000"/>
              </a:lnSpc>
              <a:buFont typeface="Arial" panose="020B0604020202020204" pitchFamily="34" charset="0"/>
              <a:buChar char="•"/>
            </a:pPr>
            <a:r>
              <a:rPr lang="en-gb" sz="1500" b="0" i="0" u="none" baseline="0" dirty="0">
                <a:solidFill>
                  <a:schemeClr val="tx1"/>
                </a:solidFill>
                <a:latin typeface="DINPro" pitchFamily="2" charset="0"/>
                <a:ea typeface="DINPro" pitchFamily="2" charset="0"/>
                <a:cs typeface="DINPro" pitchFamily="2" charset="0"/>
              </a:rPr>
              <a:t>You consult the departmental or faculty strategy and faculty criteria for the focus domains</a:t>
            </a:r>
          </a:p>
          <a:p>
            <a:pPr marL="285750" indent="-285750" algn="l" rtl="0">
              <a:lnSpc>
                <a:spcPts val="2000"/>
              </a:lnSpc>
              <a:buFont typeface="Arial" panose="020B0604020202020204" pitchFamily="34" charset="0"/>
              <a:buChar char="•"/>
            </a:pPr>
            <a:r>
              <a:rPr lang="en-gb" sz="1500" b="0" i="0" u="none" baseline="0" dirty="0">
                <a:solidFill>
                  <a:schemeClr val="tx1"/>
                </a:solidFill>
                <a:latin typeface="DINPro" pitchFamily="2" charset="0"/>
                <a:ea typeface="DINPro" pitchFamily="2" charset="0"/>
                <a:cs typeface="DINPro" pitchFamily="2" charset="0"/>
              </a:rPr>
              <a:t>You reflect on your own career path (The </a:t>
            </a:r>
            <a:r>
              <a:rPr lang="en-gb" sz="1500" b="0" i="0" u="sng" baseline="0" dirty="0">
                <a:solidFill>
                  <a:schemeClr val="bg1"/>
                </a:solidFill>
                <a:latin typeface="DINPro" pitchFamily="2" charset="0"/>
                <a:ea typeface="DINPro" pitchFamily="2" charset="0"/>
                <a:cs typeface="DINPro" pitchFamily="2" charset="0"/>
                <a:hlinkClick r:id="rId2"/>
              </a:rPr>
              <a:t>academic path reflection questions</a:t>
            </a:r>
            <a:r>
              <a:rPr lang="en-GB" sz="1500" b="0" i="0" u="sng" baseline="0" dirty="0">
                <a:solidFill>
                  <a:schemeClr val="tx1"/>
                </a:solidFill>
                <a:latin typeface="DINPro" pitchFamily="2" charset="0"/>
                <a:ea typeface="DINPro" pitchFamily="2" charset="0"/>
                <a:cs typeface="DINPro" pitchFamily="2" charset="0"/>
              </a:rPr>
              <a:t> </a:t>
            </a:r>
            <a:r>
              <a:rPr lang="en-gb" sz="1500" b="0" i="0" u="none" baseline="0" dirty="0">
                <a:solidFill>
                  <a:schemeClr val="tx1"/>
                </a:solidFill>
                <a:latin typeface="DINPro" pitchFamily="2" charset="0"/>
                <a:ea typeface="DINPro" pitchFamily="2" charset="0"/>
                <a:cs typeface="DINPro" pitchFamily="2" charset="0"/>
              </a:rPr>
              <a:t>will be helpful in this regard)</a:t>
            </a:r>
          </a:p>
          <a:p>
            <a:pPr marL="285750" indent="-285750" algn="l" rtl="0">
              <a:lnSpc>
                <a:spcPts val="2000"/>
              </a:lnSpc>
              <a:buFont typeface="Arial" panose="020B0604020202020204" pitchFamily="34" charset="0"/>
              <a:buChar char="•"/>
            </a:pPr>
            <a:r>
              <a:rPr lang="en-gb" sz="1500" b="0" i="0" u="none" baseline="0" dirty="0">
                <a:solidFill>
                  <a:schemeClr val="tx1"/>
                </a:solidFill>
                <a:latin typeface="DINPro" pitchFamily="2" charset="0"/>
                <a:ea typeface="DINPro" pitchFamily="2" charset="0"/>
                <a:cs typeface="DINPro" pitchFamily="2" charset="0"/>
              </a:rPr>
              <a:t>You discuss this path and your development need with your direct manager</a:t>
            </a:r>
          </a:p>
          <a:p>
            <a:pPr marL="285750" indent="-285750" algn="l" rtl="0">
              <a:lnSpc>
                <a:spcPts val="2000"/>
              </a:lnSpc>
              <a:buFont typeface="Arial" panose="020B0604020202020204" pitchFamily="34" charset="0"/>
              <a:buChar char="•"/>
            </a:pPr>
            <a:r>
              <a:rPr lang="en-gb" sz="1500" b="0" i="0" u="none" baseline="0" dirty="0">
                <a:solidFill>
                  <a:schemeClr val="tx1"/>
                </a:solidFill>
                <a:latin typeface="DINPro" pitchFamily="2" charset="0"/>
                <a:ea typeface="DINPro" pitchFamily="2" charset="0"/>
                <a:cs typeface="DINPro" pitchFamily="2" charset="0"/>
              </a:rPr>
              <a:t>You make agreements with your manager on a focus on one of the core domains</a:t>
            </a:r>
          </a:p>
        </p:txBody>
      </p:sp>
      <p:sp>
        <p:nvSpPr>
          <p:cNvPr id="9" name="Graphic 7">
            <a:extLst>
              <a:ext uri="{FF2B5EF4-FFF2-40B4-BE49-F238E27FC236}">
                <a16:creationId xmlns:a16="http://schemas.microsoft.com/office/drawing/2014/main" id="{B06A8C20-7E2F-7D96-3798-563BC02993BE}"/>
              </a:ext>
            </a:extLst>
          </p:cNvPr>
          <p:cNvSpPr/>
          <p:nvPr/>
        </p:nvSpPr>
        <p:spPr>
          <a:xfrm>
            <a:off x="1963749" y="5069156"/>
            <a:ext cx="786420" cy="550527"/>
          </a:xfrm>
          <a:custGeom>
            <a:avLst/>
            <a:gdLst>
              <a:gd name="connsiteX0" fmla="*/ 5237703 w 5371909"/>
              <a:gd name="connsiteY0" fmla="*/ 2392299 h 3760565"/>
              <a:gd name="connsiteX1" fmla="*/ 5371910 w 5371909"/>
              <a:gd name="connsiteY1" fmla="*/ 2845594 h 3760565"/>
              <a:gd name="connsiteX2" fmla="*/ 5371910 w 5371909"/>
              <a:gd name="connsiteY2" fmla="*/ 3156204 h 3760565"/>
              <a:gd name="connsiteX3" fmla="*/ 5275326 w 5371909"/>
              <a:gd name="connsiteY3" fmla="*/ 3395472 h 3760565"/>
              <a:gd name="connsiteX4" fmla="*/ 5036058 w 5371909"/>
              <a:gd name="connsiteY4" fmla="*/ 3492056 h 3760565"/>
              <a:gd name="connsiteX5" fmla="*/ 3474911 w 5371909"/>
              <a:gd name="connsiteY5" fmla="*/ 3492056 h 3760565"/>
              <a:gd name="connsiteX6" fmla="*/ 3491675 w 5371909"/>
              <a:gd name="connsiteY6" fmla="*/ 3273838 h 3760565"/>
              <a:gd name="connsiteX7" fmla="*/ 3491675 w 5371909"/>
              <a:gd name="connsiteY7" fmla="*/ 3223451 h 3760565"/>
              <a:gd name="connsiteX8" fmla="*/ 5036058 w 5371909"/>
              <a:gd name="connsiteY8" fmla="*/ 3223451 h 3760565"/>
              <a:gd name="connsiteX9" fmla="*/ 5082350 w 5371909"/>
              <a:gd name="connsiteY9" fmla="*/ 3202495 h 3760565"/>
              <a:gd name="connsiteX10" fmla="*/ 5103305 w 5371909"/>
              <a:gd name="connsiteY10" fmla="*/ 3156204 h 3760565"/>
              <a:gd name="connsiteX11" fmla="*/ 5103305 w 5371909"/>
              <a:gd name="connsiteY11" fmla="*/ 2845594 h 3760565"/>
              <a:gd name="connsiteX12" fmla="*/ 5010912 w 5371909"/>
              <a:gd name="connsiteY12" fmla="*/ 2543461 h 3760565"/>
              <a:gd name="connsiteX13" fmla="*/ 4834700 w 5371909"/>
              <a:gd name="connsiteY13" fmla="*/ 2388203 h 3760565"/>
              <a:gd name="connsiteX14" fmla="*/ 4591336 w 5371909"/>
              <a:gd name="connsiteY14" fmla="*/ 2333625 h 3760565"/>
              <a:gd name="connsiteX15" fmla="*/ 4389882 w 5371909"/>
              <a:gd name="connsiteY15" fmla="*/ 2367153 h 3760565"/>
              <a:gd name="connsiteX16" fmla="*/ 4028885 w 5371909"/>
              <a:gd name="connsiteY16" fmla="*/ 2417540 h 3760565"/>
              <a:gd name="connsiteX17" fmla="*/ 3667887 w 5371909"/>
              <a:gd name="connsiteY17" fmla="*/ 2367153 h 3760565"/>
              <a:gd name="connsiteX18" fmla="*/ 3474911 w 5371909"/>
              <a:gd name="connsiteY18" fmla="*/ 2333625 h 3760565"/>
              <a:gd name="connsiteX19" fmla="*/ 3315462 w 5371909"/>
              <a:gd name="connsiteY19" fmla="*/ 2358866 h 3760565"/>
              <a:gd name="connsiteX20" fmla="*/ 3315462 w 5371909"/>
              <a:gd name="connsiteY20" fmla="*/ 2342102 h 3760565"/>
              <a:gd name="connsiteX21" fmla="*/ 3147536 w 5371909"/>
              <a:gd name="connsiteY21" fmla="*/ 2132267 h 3760565"/>
              <a:gd name="connsiteX22" fmla="*/ 3466433 w 5371909"/>
              <a:gd name="connsiteY22" fmla="*/ 2065115 h 3760565"/>
              <a:gd name="connsiteX23" fmla="*/ 3735038 w 5371909"/>
              <a:gd name="connsiteY23" fmla="*/ 2107120 h 3760565"/>
              <a:gd name="connsiteX24" fmla="*/ 4028885 w 5371909"/>
              <a:gd name="connsiteY24" fmla="*/ 2149126 h 3760565"/>
              <a:gd name="connsiteX25" fmla="*/ 4322731 w 5371909"/>
              <a:gd name="connsiteY25" fmla="*/ 2107120 h 3760565"/>
              <a:gd name="connsiteX26" fmla="*/ 4591336 w 5371909"/>
              <a:gd name="connsiteY26" fmla="*/ 2065115 h 3760565"/>
              <a:gd name="connsiteX27" fmla="*/ 4956524 w 5371909"/>
              <a:gd name="connsiteY27" fmla="*/ 2149031 h 3760565"/>
              <a:gd name="connsiteX28" fmla="*/ 5237703 w 5371909"/>
              <a:gd name="connsiteY28" fmla="*/ 2392394 h 3760565"/>
              <a:gd name="connsiteX29" fmla="*/ 2954560 w 5371909"/>
              <a:gd name="connsiteY29" fmla="*/ 3357658 h 3760565"/>
              <a:gd name="connsiteX30" fmla="*/ 2954560 w 5371909"/>
              <a:gd name="connsiteY30" fmla="*/ 2979896 h 3760565"/>
              <a:gd name="connsiteX31" fmla="*/ 2837117 w 5371909"/>
              <a:gd name="connsiteY31" fmla="*/ 2593658 h 3760565"/>
              <a:gd name="connsiteX32" fmla="*/ 2602040 w 5371909"/>
              <a:gd name="connsiteY32" fmla="*/ 2388108 h 3760565"/>
              <a:gd name="connsiteX33" fmla="*/ 2283047 w 5371909"/>
              <a:gd name="connsiteY33" fmla="*/ 2316766 h 3760565"/>
              <a:gd name="connsiteX34" fmla="*/ 2031397 w 5371909"/>
              <a:gd name="connsiteY34" fmla="*/ 2358771 h 3760565"/>
              <a:gd name="connsiteX35" fmla="*/ 1611630 w 5371909"/>
              <a:gd name="connsiteY35" fmla="*/ 2417540 h 3760565"/>
              <a:gd name="connsiteX36" fmla="*/ 1191863 w 5371909"/>
              <a:gd name="connsiteY36" fmla="*/ 2358771 h 3760565"/>
              <a:gd name="connsiteX37" fmla="*/ 940213 w 5371909"/>
              <a:gd name="connsiteY37" fmla="*/ 2316766 h 3760565"/>
              <a:gd name="connsiteX38" fmla="*/ 617030 w 5371909"/>
              <a:gd name="connsiteY38" fmla="*/ 2388108 h 3760565"/>
              <a:gd name="connsiteX39" fmla="*/ 386144 w 5371909"/>
              <a:gd name="connsiteY39" fmla="*/ 2593658 h 3760565"/>
              <a:gd name="connsiteX40" fmla="*/ 268700 w 5371909"/>
              <a:gd name="connsiteY40" fmla="*/ 2979896 h 3760565"/>
              <a:gd name="connsiteX41" fmla="*/ 268700 w 5371909"/>
              <a:gd name="connsiteY41" fmla="*/ 3357658 h 3760565"/>
              <a:gd name="connsiteX42" fmla="*/ 306515 w 5371909"/>
              <a:gd name="connsiteY42" fmla="*/ 3454051 h 3760565"/>
              <a:gd name="connsiteX43" fmla="*/ 403098 w 5371909"/>
              <a:gd name="connsiteY43" fmla="*/ 3491865 h 3760565"/>
              <a:gd name="connsiteX44" fmla="*/ 2820353 w 5371909"/>
              <a:gd name="connsiteY44" fmla="*/ 3491865 h 3760565"/>
              <a:gd name="connsiteX45" fmla="*/ 2916936 w 5371909"/>
              <a:gd name="connsiteY45" fmla="*/ 3454051 h 3760565"/>
              <a:gd name="connsiteX46" fmla="*/ 2954750 w 5371909"/>
              <a:gd name="connsiteY46" fmla="*/ 3357658 h 3760565"/>
              <a:gd name="connsiteX47" fmla="*/ 2282952 w 5371909"/>
              <a:gd name="connsiteY47" fmla="*/ 2048256 h 3760565"/>
              <a:gd name="connsiteX48" fmla="*/ 2723769 w 5371909"/>
              <a:gd name="connsiteY48" fmla="*/ 2148935 h 3760565"/>
              <a:gd name="connsiteX49" fmla="*/ 3055239 w 5371909"/>
              <a:gd name="connsiteY49" fmla="*/ 2442782 h 3760565"/>
              <a:gd name="connsiteX50" fmla="*/ 3223165 w 5371909"/>
              <a:gd name="connsiteY50" fmla="*/ 2979992 h 3760565"/>
              <a:gd name="connsiteX51" fmla="*/ 3223165 w 5371909"/>
              <a:gd name="connsiteY51" fmla="*/ 3357753 h 3760565"/>
              <a:gd name="connsiteX52" fmla="*/ 3105722 w 5371909"/>
              <a:gd name="connsiteY52" fmla="*/ 3643122 h 3760565"/>
              <a:gd name="connsiteX53" fmla="*/ 2820257 w 5371909"/>
              <a:gd name="connsiteY53" fmla="*/ 3760565 h 3760565"/>
              <a:gd name="connsiteX54" fmla="*/ 402908 w 5371909"/>
              <a:gd name="connsiteY54" fmla="*/ 3760565 h 3760565"/>
              <a:gd name="connsiteX55" fmla="*/ 117443 w 5371909"/>
              <a:gd name="connsiteY55" fmla="*/ 3643122 h 3760565"/>
              <a:gd name="connsiteX56" fmla="*/ 0 w 5371909"/>
              <a:gd name="connsiteY56" fmla="*/ 3357753 h 3760565"/>
              <a:gd name="connsiteX57" fmla="*/ 0 w 5371909"/>
              <a:gd name="connsiteY57" fmla="*/ 2979992 h 3760565"/>
              <a:gd name="connsiteX58" fmla="*/ 167926 w 5371909"/>
              <a:gd name="connsiteY58" fmla="*/ 2442782 h 3760565"/>
              <a:gd name="connsiteX59" fmla="*/ 499396 w 5371909"/>
              <a:gd name="connsiteY59" fmla="*/ 2148935 h 3760565"/>
              <a:gd name="connsiteX60" fmla="*/ 940213 w 5371909"/>
              <a:gd name="connsiteY60" fmla="*/ 2048256 h 3760565"/>
              <a:gd name="connsiteX61" fmla="*/ 1250633 w 5371909"/>
              <a:gd name="connsiteY61" fmla="*/ 2098548 h 3760565"/>
              <a:gd name="connsiteX62" fmla="*/ 1611630 w 5371909"/>
              <a:gd name="connsiteY62" fmla="*/ 2148935 h 3760565"/>
              <a:gd name="connsiteX63" fmla="*/ 1972628 w 5371909"/>
              <a:gd name="connsiteY63" fmla="*/ 2098548 h 3760565"/>
              <a:gd name="connsiteX64" fmla="*/ 2283047 w 5371909"/>
              <a:gd name="connsiteY64" fmla="*/ 2048256 h 3760565"/>
              <a:gd name="connsiteX65" fmla="*/ 1611535 w 5371909"/>
              <a:gd name="connsiteY65" fmla="*/ 268700 h 3760565"/>
              <a:gd name="connsiteX66" fmla="*/ 1137190 w 5371909"/>
              <a:gd name="connsiteY66" fmla="*/ 465963 h 3760565"/>
              <a:gd name="connsiteX67" fmla="*/ 940118 w 5371909"/>
              <a:gd name="connsiteY67" fmla="*/ 940308 h 3760565"/>
              <a:gd name="connsiteX68" fmla="*/ 1137190 w 5371909"/>
              <a:gd name="connsiteY68" fmla="*/ 1414463 h 3760565"/>
              <a:gd name="connsiteX69" fmla="*/ 1611535 w 5371909"/>
              <a:gd name="connsiteY69" fmla="*/ 1611725 h 3760565"/>
              <a:gd name="connsiteX70" fmla="*/ 2085880 w 5371909"/>
              <a:gd name="connsiteY70" fmla="*/ 1414463 h 3760565"/>
              <a:gd name="connsiteX71" fmla="*/ 2282952 w 5371909"/>
              <a:gd name="connsiteY71" fmla="*/ 940308 h 3760565"/>
              <a:gd name="connsiteX72" fmla="*/ 2085880 w 5371909"/>
              <a:gd name="connsiteY72" fmla="*/ 465963 h 3760565"/>
              <a:gd name="connsiteX73" fmla="*/ 1611535 w 5371909"/>
              <a:gd name="connsiteY73" fmla="*/ 268700 h 3760565"/>
              <a:gd name="connsiteX74" fmla="*/ 1611535 w 5371909"/>
              <a:gd name="connsiteY74" fmla="*/ 1880330 h 3760565"/>
              <a:gd name="connsiteX75" fmla="*/ 1141476 w 5371909"/>
              <a:gd name="connsiteY75" fmla="*/ 1754410 h 3760565"/>
              <a:gd name="connsiteX76" fmla="*/ 797243 w 5371909"/>
              <a:gd name="connsiteY76" fmla="*/ 1410272 h 3760565"/>
              <a:gd name="connsiteX77" fmla="*/ 671513 w 5371909"/>
              <a:gd name="connsiteY77" fmla="*/ 940213 h 3760565"/>
              <a:gd name="connsiteX78" fmla="*/ 797243 w 5371909"/>
              <a:gd name="connsiteY78" fmla="*/ 470059 h 3760565"/>
              <a:gd name="connsiteX79" fmla="*/ 1141476 w 5371909"/>
              <a:gd name="connsiteY79" fmla="*/ 125920 h 3760565"/>
              <a:gd name="connsiteX80" fmla="*/ 1611535 w 5371909"/>
              <a:gd name="connsiteY80" fmla="*/ 0 h 3760565"/>
              <a:gd name="connsiteX81" fmla="*/ 2081594 w 5371909"/>
              <a:gd name="connsiteY81" fmla="*/ 125920 h 3760565"/>
              <a:gd name="connsiteX82" fmla="*/ 2425827 w 5371909"/>
              <a:gd name="connsiteY82" fmla="*/ 470059 h 3760565"/>
              <a:gd name="connsiteX83" fmla="*/ 2551557 w 5371909"/>
              <a:gd name="connsiteY83" fmla="*/ 940213 h 3760565"/>
              <a:gd name="connsiteX84" fmla="*/ 2425827 w 5371909"/>
              <a:gd name="connsiteY84" fmla="*/ 1410272 h 3760565"/>
              <a:gd name="connsiteX85" fmla="*/ 2081594 w 5371909"/>
              <a:gd name="connsiteY85" fmla="*/ 1754410 h 3760565"/>
              <a:gd name="connsiteX86" fmla="*/ 1611535 w 5371909"/>
              <a:gd name="connsiteY86" fmla="*/ 1880330 h 3760565"/>
              <a:gd name="connsiteX87" fmla="*/ 4028885 w 5371909"/>
              <a:gd name="connsiteY87" fmla="*/ 537305 h 3760565"/>
              <a:gd name="connsiteX88" fmla="*/ 3651123 w 5371909"/>
              <a:gd name="connsiteY88" fmla="*/ 696754 h 3760565"/>
              <a:gd name="connsiteX89" fmla="*/ 3491675 w 5371909"/>
              <a:gd name="connsiteY89" fmla="*/ 1074515 h 3760565"/>
              <a:gd name="connsiteX90" fmla="*/ 3651123 w 5371909"/>
              <a:gd name="connsiteY90" fmla="*/ 1452277 h 3760565"/>
              <a:gd name="connsiteX91" fmla="*/ 4028885 w 5371909"/>
              <a:gd name="connsiteY91" fmla="*/ 1611725 h 3760565"/>
              <a:gd name="connsiteX92" fmla="*/ 4406646 w 5371909"/>
              <a:gd name="connsiteY92" fmla="*/ 1452277 h 3760565"/>
              <a:gd name="connsiteX93" fmla="*/ 4566095 w 5371909"/>
              <a:gd name="connsiteY93" fmla="*/ 1074515 h 3760565"/>
              <a:gd name="connsiteX94" fmla="*/ 4406646 w 5371909"/>
              <a:gd name="connsiteY94" fmla="*/ 696754 h 3760565"/>
              <a:gd name="connsiteX95" fmla="*/ 4028885 w 5371909"/>
              <a:gd name="connsiteY95" fmla="*/ 537305 h 3760565"/>
              <a:gd name="connsiteX96" fmla="*/ 4028885 w 5371909"/>
              <a:gd name="connsiteY96" fmla="*/ 1880330 h 3760565"/>
              <a:gd name="connsiteX97" fmla="*/ 3458147 w 5371909"/>
              <a:gd name="connsiteY97" fmla="*/ 1645253 h 3760565"/>
              <a:gd name="connsiteX98" fmla="*/ 3223070 w 5371909"/>
              <a:gd name="connsiteY98" fmla="*/ 1074515 h 3760565"/>
              <a:gd name="connsiteX99" fmla="*/ 3458147 w 5371909"/>
              <a:gd name="connsiteY99" fmla="*/ 503777 h 3760565"/>
              <a:gd name="connsiteX100" fmla="*/ 4028885 w 5371909"/>
              <a:gd name="connsiteY100" fmla="*/ 268700 h 3760565"/>
              <a:gd name="connsiteX101" fmla="*/ 4599623 w 5371909"/>
              <a:gd name="connsiteY101" fmla="*/ 503777 h 3760565"/>
              <a:gd name="connsiteX102" fmla="*/ 4834700 w 5371909"/>
              <a:gd name="connsiteY102" fmla="*/ 1074515 h 3760565"/>
              <a:gd name="connsiteX103" fmla="*/ 4599623 w 5371909"/>
              <a:gd name="connsiteY103" fmla="*/ 1645253 h 3760565"/>
              <a:gd name="connsiteX104" fmla="*/ 4028885 w 5371909"/>
              <a:gd name="connsiteY104" fmla="*/ 1880330 h 3760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5371909" h="3760565">
                <a:moveTo>
                  <a:pt x="5237703" y="2392299"/>
                </a:moveTo>
                <a:cubicBezTo>
                  <a:pt x="5327238" y="2526697"/>
                  <a:pt x="5371910" y="2677668"/>
                  <a:pt x="5371910" y="2845594"/>
                </a:cubicBezTo>
                <a:lnTo>
                  <a:pt x="5371910" y="3156204"/>
                </a:lnTo>
                <a:cubicBezTo>
                  <a:pt x="5371910" y="3251359"/>
                  <a:pt x="5339715" y="3331083"/>
                  <a:pt x="5275326" y="3395472"/>
                </a:cubicBezTo>
                <a:cubicBezTo>
                  <a:pt x="5211033" y="3459766"/>
                  <a:pt x="5131213" y="3492056"/>
                  <a:pt x="5036058" y="3492056"/>
                </a:cubicBezTo>
                <a:lnTo>
                  <a:pt x="3474911" y="3492056"/>
                </a:lnTo>
                <a:cubicBezTo>
                  <a:pt x="3486055" y="3447383"/>
                  <a:pt x="3491675" y="3374612"/>
                  <a:pt x="3491675" y="3273838"/>
                </a:cubicBezTo>
                <a:lnTo>
                  <a:pt x="3491675" y="3223451"/>
                </a:lnTo>
                <a:lnTo>
                  <a:pt x="5036058" y="3223451"/>
                </a:lnTo>
                <a:cubicBezTo>
                  <a:pt x="5052823" y="3223451"/>
                  <a:pt x="5068253" y="3216402"/>
                  <a:pt x="5082350" y="3202495"/>
                </a:cubicBezTo>
                <a:cubicBezTo>
                  <a:pt x="5096256" y="3188494"/>
                  <a:pt x="5103305" y="3172968"/>
                  <a:pt x="5103305" y="3156204"/>
                </a:cubicBezTo>
                <a:lnTo>
                  <a:pt x="5103305" y="2845594"/>
                </a:lnTo>
                <a:cubicBezTo>
                  <a:pt x="5103305" y="2733675"/>
                  <a:pt x="5072539" y="2632996"/>
                  <a:pt x="5010912" y="2543461"/>
                </a:cubicBezTo>
                <a:cubicBezTo>
                  <a:pt x="4966240" y="2476310"/>
                  <a:pt x="4907471" y="2424589"/>
                  <a:pt x="4834700" y="2388203"/>
                </a:cubicBezTo>
                <a:cubicBezTo>
                  <a:pt x="4761929" y="2351818"/>
                  <a:pt x="4680871" y="2333625"/>
                  <a:pt x="4591336" y="2333625"/>
                </a:cubicBezTo>
                <a:cubicBezTo>
                  <a:pt x="4535329" y="2333625"/>
                  <a:pt x="4468178" y="2344769"/>
                  <a:pt x="4389882" y="2367153"/>
                </a:cubicBezTo>
                <a:cubicBezTo>
                  <a:pt x="4266724" y="2400776"/>
                  <a:pt x="4146328" y="2417540"/>
                  <a:pt x="4028885" y="2417540"/>
                </a:cubicBezTo>
                <a:cubicBezTo>
                  <a:pt x="3911441" y="2417540"/>
                  <a:pt x="3791045" y="2400776"/>
                  <a:pt x="3667887" y="2367153"/>
                </a:cubicBezTo>
                <a:cubicBezTo>
                  <a:pt x="3589687" y="2344769"/>
                  <a:pt x="3525203" y="2333625"/>
                  <a:pt x="3474911" y="2333625"/>
                </a:cubicBezTo>
                <a:cubicBezTo>
                  <a:pt x="3424619" y="2333625"/>
                  <a:pt x="3371374" y="2342102"/>
                  <a:pt x="3315462" y="2358866"/>
                </a:cubicBezTo>
                <a:lnTo>
                  <a:pt x="3315462" y="2342102"/>
                </a:lnTo>
                <a:cubicBezTo>
                  <a:pt x="3276219" y="2280476"/>
                  <a:pt x="3220212" y="2210562"/>
                  <a:pt x="3147536" y="2132267"/>
                </a:cubicBezTo>
                <a:cubicBezTo>
                  <a:pt x="3253835" y="2087404"/>
                  <a:pt x="3360134" y="2065115"/>
                  <a:pt x="3466433" y="2065115"/>
                </a:cubicBezTo>
                <a:cubicBezTo>
                  <a:pt x="3544824" y="2065115"/>
                  <a:pt x="3634359" y="2079117"/>
                  <a:pt x="3735038" y="2107120"/>
                </a:cubicBezTo>
                <a:cubicBezTo>
                  <a:pt x="3835718" y="2135029"/>
                  <a:pt x="3933730" y="2149126"/>
                  <a:pt x="4028885" y="2149126"/>
                </a:cubicBezTo>
                <a:cubicBezTo>
                  <a:pt x="4124039" y="2149126"/>
                  <a:pt x="4221956" y="2135124"/>
                  <a:pt x="4322731" y="2107120"/>
                </a:cubicBezTo>
                <a:cubicBezTo>
                  <a:pt x="4423410" y="2079212"/>
                  <a:pt x="4512945" y="2065115"/>
                  <a:pt x="4591336" y="2065115"/>
                </a:cubicBezTo>
                <a:cubicBezTo>
                  <a:pt x="4720019" y="2065115"/>
                  <a:pt x="4841748" y="2093024"/>
                  <a:pt x="4956524" y="2149031"/>
                </a:cubicBezTo>
                <a:cubicBezTo>
                  <a:pt x="5071110" y="2205037"/>
                  <a:pt x="5164931" y="2286095"/>
                  <a:pt x="5237703" y="2392394"/>
                </a:cubicBezTo>
                <a:moveTo>
                  <a:pt x="2954560" y="3357658"/>
                </a:moveTo>
                <a:lnTo>
                  <a:pt x="2954560" y="2979896"/>
                </a:lnTo>
                <a:cubicBezTo>
                  <a:pt x="2954560" y="2839974"/>
                  <a:pt x="2915412" y="2711291"/>
                  <a:pt x="2837117" y="2593658"/>
                </a:cubicBezTo>
                <a:cubicBezTo>
                  <a:pt x="2775490" y="2504123"/>
                  <a:pt x="2697194" y="2435638"/>
                  <a:pt x="2602040" y="2388108"/>
                </a:cubicBezTo>
                <a:cubicBezTo>
                  <a:pt x="2506885" y="2340578"/>
                  <a:pt x="2400586" y="2316766"/>
                  <a:pt x="2283047" y="2316766"/>
                </a:cubicBezTo>
                <a:cubicBezTo>
                  <a:pt x="2215991" y="2316766"/>
                  <a:pt x="2132076" y="2330768"/>
                  <a:pt x="2031397" y="2358771"/>
                </a:cubicBezTo>
                <a:cubicBezTo>
                  <a:pt x="1885855" y="2397919"/>
                  <a:pt x="1745933" y="2417540"/>
                  <a:pt x="1611630" y="2417540"/>
                </a:cubicBezTo>
                <a:cubicBezTo>
                  <a:pt x="1477328" y="2417540"/>
                  <a:pt x="1337405" y="2397919"/>
                  <a:pt x="1191863" y="2358771"/>
                </a:cubicBezTo>
                <a:cubicBezTo>
                  <a:pt x="1091184" y="2330863"/>
                  <a:pt x="1007174" y="2316766"/>
                  <a:pt x="940213" y="2316766"/>
                </a:cubicBezTo>
                <a:cubicBezTo>
                  <a:pt x="822579" y="2316766"/>
                  <a:pt x="714851" y="2340578"/>
                  <a:pt x="617030" y="2388108"/>
                </a:cubicBezTo>
                <a:cubicBezTo>
                  <a:pt x="519017" y="2435638"/>
                  <a:pt x="442151" y="2504123"/>
                  <a:pt x="386144" y="2593658"/>
                </a:cubicBezTo>
                <a:cubicBezTo>
                  <a:pt x="307753" y="2711291"/>
                  <a:pt x="268700" y="2839879"/>
                  <a:pt x="268700" y="2979896"/>
                </a:cubicBezTo>
                <a:lnTo>
                  <a:pt x="268700" y="3357658"/>
                </a:lnTo>
                <a:cubicBezTo>
                  <a:pt x="268700" y="3396806"/>
                  <a:pt x="281273" y="3429000"/>
                  <a:pt x="306515" y="3454051"/>
                </a:cubicBezTo>
                <a:cubicBezTo>
                  <a:pt x="331565" y="3479292"/>
                  <a:pt x="363855" y="3491865"/>
                  <a:pt x="403098" y="3491865"/>
                </a:cubicBezTo>
                <a:lnTo>
                  <a:pt x="2820353" y="3491865"/>
                </a:lnTo>
                <a:cubicBezTo>
                  <a:pt x="2859596" y="3491865"/>
                  <a:pt x="2891790" y="3479292"/>
                  <a:pt x="2916936" y="3454051"/>
                </a:cubicBezTo>
                <a:cubicBezTo>
                  <a:pt x="2942177" y="3429000"/>
                  <a:pt x="2954750" y="3396710"/>
                  <a:pt x="2954750" y="3357658"/>
                </a:cubicBezTo>
                <a:moveTo>
                  <a:pt x="2282952" y="2048256"/>
                </a:moveTo>
                <a:cubicBezTo>
                  <a:pt x="2439638" y="2048256"/>
                  <a:pt x="2586609" y="2081784"/>
                  <a:pt x="2723769" y="2148935"/>
                </a:cubicBezTo>
                <a:cubicBezTo>
                  <a:pt x="2860834" y="2216087"/>
                  <a:pt x="2971324" y="2314004"/>
                  <a:pt x="3055239" y="2442782"/>
                </a:cubicBezTo>
                <a:cubicBezTo>
                  <a:pt x="3167158" y="2605087"/>
                  <a:pt x="3223165" y="2784158"/>
                  <a:pt x="3223165" y="2979992"/>
                </a:cubicBezTo>
                <a:lnTo>
                  <a:pt x="3223165" y="3357753"/>
                </a:lnTo>
                <a:cubicBezTo>
                  <a:pt x="3223165" y="3469672"/>
                  <a:pt x="3184017" y="3564731"/>
                  <a:pt x="3105722" y="3643122"/>
                </a:cubicBezTo>
                <a:cubicBezTo>
                  <a:pt x="3027331" y="3721513"/>
                  <a:pt x="2932271" y="3760565"/>
                  <a:pt x="2820257" y="3760565"/>
                </a:cubicBezTo>
                <a:lnTo>
                  <a:pt x="402908" y="3760565"/>
                </a:lnTo>
                <a:cubicBezTo>
                  <a:pt x="290894" y="3760565"/>
                  <a:pt x="195739" y="3721418"/>
                  <a:pt x="117443" y="3643122"/>
                </a:cubicBezTo>
                <a:cubicBezTo>
                  <a:pt x="39052" y="3564731"/>
                  <a:pt x="0" y="3469672"/>
                  <a:pt x="0" y="3357753"/>
                </a:cubicBezTo>
                <a:lnTo>
                  <a:pt x="0" y="2979992"/>
                </a:lnTo>
                <a:cubicBezTo>
                  <a:pt x="0" y="2784158"/>
                  <a:pt x="56007" y="2605087"/>
                  <a:pt x="167926" y="2442782"/>
                </a:cubicBezTo>
                <a:cubicBezTo>
                  <a:pt x="251841" y="2314004"/>
                  <a:pt x="362331" y="2216182"/>
                  <a:pt x="499396" y="2148935"/>
                </a:cubicBezTo>
                <a:cubicBezTo>
                  <a:pt x="636461" y="2081784"/>
                  <a:pt x="783431" y="2048256"/>
                  <a:pt x="940213" y="2048256"/>
                </a:cubicBezTo>
                <a:cubicBezTo>
                  <a:pt x="1029748" y="2048256"/>
                  <a:pt x="1133189" y="2065020"/>
                  <a:pt x="1250633" y="2098548"/>
                </a:cubicBezTo>
                <a:cubicBezTo>
                  <a:pt x="1379410" y="2132171"/>
                  <a:pt x="1499711" y="2148935"/>
                  <a:pt x="1611630" y="2148935"/>
                </a:cubicBezTo>
                <a:cubicBezTo>
                  <a:pt x="1723549" y="2148935"/>
                  <a:pt x="1843850" y="2132171"/>
                  <a:pt x="1972628" y="2098548"/>
                </a:cubicBezTo>
                <a:cubicBezTo>
                  <a:pt x="2090071" y="2065020"/>
                  <a:pt x="2193512" y="2048256"/>
                  <a:pt x="2283047" y="2048256"/>
                </a:cubicBezTo>
                <a:moveTo>
                  <a:pt x="1611535" y="268700"/>
                </a:moveTo>
                <a:cubicBezTo>
                  <a:pt x="1426845" y="268700"/>
                  <a:pt x="1268730" y="334423"/>
                  <a:pt x="1137190" y="465963"/>
                </a:cubicBezTo>
                <a:cubicBezTo>
                  <a:pt x="1005650" y="597503"/>
                  <a:pt x="940118" y="755523"/>
                  <a:pt x="940118" y="940308"/>
                </a:cubicBezTo>
                <a:cubicBezTo>
                  <a:pt x="940118" y="1125093"/>
                  <a:pt x="1005745" y="1282922"/>
                  <a:pt x="1137190" y="1414463"/>
                </a:cubicBezTo>
                <a:cubicBezTo>
                  <a:pt x="1268730" y="1546003"/>
                  <a:pt x="1426845" y="1611725"/>
                  <a:pt x="1611535" y="1611725"/>
                </a:cubicBezTo>
                <a:cubicBezTo>
                  <a:pt x="1796225" y="1611725"/>
                  <a:pt x="1954340" y="1546003"/>
                  <a:pt x="2085880" y="1414463"/>
                </a:cubicBezTo>
                <a:cubicBezTo>
                  <a:pt x="2217420" y="1282922"/>
                  <a:pt x="2282952" y="1124902"/>
                  <a:pt x="2282952" y="940308"/>
                </a:cubicBezTo>
                <a:cubicBezTo>
                  <a:pt x="2282952" y="755713"/>
                  <a:pt x="2217325" y="597503"/>
                  <a:pt x="2085880" y="465963"/>
                </a:cubicBezTo>
                <a:cubicBezTo>
                  <a:pt x="1954340" y="334423"/>
                  <a:pt x="1796225" y="268700"/>
                  <a:pt x="1611535" y="268700"/>
                </a:cubicBezTo>
                <a:moveTo>
                  <a:pt x="1611535" y="1880330"/>
                </a:moveTo>
                <a:cubicBezTo>
                  <a:pt x="1443609" y="1880330"/>
                  <a:pt x="1286923" y="1838325"/>
                  <a:pt x="1141476" y="1754410"/>
                </a:cubicBezTo>
                <a:cubicBezTo>
                  <a:pt x="995934" y="1670494"/>
                  <a:pt x="881158" y="1555718"/>
                  <a:pt x="797243" y="1410272"/>
                </a:cubicBezTo>
                <a:cubicBezTo>
                  <a:pt x="713327" y="1264730"/>
                  <a:pt x="671513" y="1108043"/>
                  <a:pt x="671513" y="940213"/>
                </a:cubicBezTo>
                <a:cubicBezTo>
                  <a:pt x="671513" y="772382"/>
                  <a:pt x="713327" y="615601"/>
                  <a:pt x="797243" y="470059"/>
                </a:cubicBezTo>
                <a:cubicBezTo>
                  <a:pt x="881158" y="324612"/>
                  <a:pt x="995934" y="209931"/>
                  <a:pt x="1141476" y="125920"/>
                </a:cubicBezTo>
                <a:cubicBezTo>
                  <a:pt x="1286923" y="42005"/>
                  <a:pt x="1443609" y="0"/>
                  <a:pt x="1611535" y="0"/>
                </a:cubicBezTo>
                <a:cubicBezTo>
                  <a:pt x="1779460" y="0"/>
                  <a:pt x="1936147" y="42005"/>
                  <a:pt x="2081594" y="125920"/>
                </a:cubicBezTo>
                <a:cubicBezTo>
                  <a:pt x="2227136" y="209836"/>
                  <a:pt x="2341912" y="324612"/>
                  <a:pt x="2425827" y="470059"/>
                </a:cubicBezTo>
                <a:cubicBezTo>
                  <a:pt x="2509742" y="615601"/>
                  <a:pt x="2551557" y="772287"/>
                  <a:pt x="2551557" y="940213"/>
                </a:cubicBezTo>
                <a:cubicBezTo>
                  <a:pt x="2551557" y="1108139"/>
                  <a:pt x="2509742" y="1264634"/>
                  <a:pt x="2425827" y="1410272"/>
                </a:cubicBezTo>
                <a:cubicBezTo>
                  <a:pt x="2341912" y="1555718"/>
                  <a:pt x="2227136" y="1670399"/>
                  <a:pt x="2081594" y="1754410"/>
                </a:cubicBezTo>
                <a:cubicBezTo>
                  <a:pt x="1936147" y="1838325"/>
                  <a:pt x="1779460" y="1880330"/>
                  <a:pt x="1611535" y="1880330"/>
                </a:cubicBezTo>
                <a:moveTo>
                  <a:pt x="4028885" y="537305"/>
                </a:moveTo>
                <a:cubicBezTo>
                  <a:pt x="3883343" y="537305"/>
                  <a:pt x="3757422" y="590455"/>
                  <a:pt x="3651123" y="696754"/>
                </a:cubicBezTo>
                <a:cubicBezTo>
                  <a:pt x="3544824" y="803053"/>
                  <a:pt x="3491675" y="928973"/>
                  <a:pt x="3491675" y="1074515"/>
                </a:cubicBezTo>
                <a:cubicBezTo>
                  <a:pt x="3491675" y="1220057"/>
                  <a:pt x="3544824" y="1345978"/>
                  <a:pt x="3651123" y="1452277"/>
                </a:cubicBezTo>
                <a:cubicBezTo>
                  <a:pt x="3757422" y="1558576"/>
                  <a:pt x="3883343" y="1611725"/>
                  <a:pt x="4028885" y="1611725"/>
                </a:cubicBezTo>
                <a:cubicBezTo>
                  <a:pt x="4174427" y="1611725"/>
                  <a:pt x="4300347" y="1558576"/>
                  <a:pt x="4406646" y="1452277"/>
                </a:cubicBezTo>
                <a:cubicBezTo>
                  <a:pt x="4512945" y="1345978"/>
                  <a:pt x="4566095" y="1220057"/>
                  <a:pt x="4566095" y="1074515"/>
                </a:cubicBezTo>
                <a:cubicBezTo>
                  <a:pt x="4566095" y="928973"/>
                  <a:pt x="4512945" y="803053"/>
                  <a:pt x="4406646" y="696754"/>
                </a:cubicBezTo>
                <a:cubicBezTo>
                  <a:pt x="4300347" y="590455"/>
                  <a:pt x="4174427" y="537305"/>
                  <a:pt x="4028885" y="537305"/>
                </a:cubicBezTo>
                <a:moveTo>
                  <a:pt x="4028885" y="1880330"/>
                </a:moveTo>
                <a:cubicBezTo>
                  <a:pt x="3805142" y="1880330"/>
                  <a:pt x="3614737" y="1801940"/>
                  <a:pt x="3458147" y="1645253"/>
                </a:cubicBezTo>
                <a:cubicBezTo>
                  <a:pt x="3301460" y="1488662"/>
                  <a:pt x="3223070" y="1298448"/>
                  <a:pt x="3223070" y="1074515"/>
                </a:cubicBezTo>
                <a:cubicBezTo>
                  <a:pt x="3223070" y="850583"/>
                  <a:pt x="3301460" y="660368"/>
                  <a:pt x="3458147" y="503777"/>
                </a:cubicBezTo>
                <a:cubicBezTo>
                  <a:pt x="3614737" y="347091"/>
                  <a:pt x="3805142" y="268700"/>
                  <a:pt x="4028885" y="268700"/>
                </a:cubicBezTo>
                <a:cubicBezTo>
                  <a:pt x="4252627" y="268700"/>
                  <a:pt x="4443032" y="347091"/>
                  <a:pt x="4599623" y="503777"/>
                </a:cubicBezTo>
                <a:cubicBezTo>
                  <a:pt x="4756309" y="660368"/>
                  <a:pt x="4834700" y="850773"/>
                  <a:pt x="4834700" y="1074515"/>
                </a:cubicBezTo>
                <a:cubicBezTo>
                  <a:pt x="4834700" y="1298258"/>
                  <a:pt x="4756309" y="1488662"/>
                  <a:pt x="4599623" y="1645253"/>
                </a:cubicBezTo>
                <a:cubicBezTo>
                  <a:pt x="4443032" y="1801940"/>
                  <a:pt x="4252627" y="1880330"/>
                  <a:pt x="4028885" y="1880330"/>
                </a:cubicBezTo>
              </a:path>
            </a:pathLst>
          </a:custGeom>
          <a:solidFill>
            <a:schemeClr val="bg1"/>
          </a:solidFill>
          <a:ln w="0" cap="flat">
            <a:noFill/>
            <a:prstDash val="solid"/>
            <a:miter/>
          </a:ln>
        </p:spPr>
        <p:txBody>
          <a:bodyPr rtlCol="0" anchor="ctr"/>
          <a:lstStyle/>
          <a:p>
            <a:endParaRPr lang="en-gb"/>
          </a:p>
        </p:txBody>
      </p:sp>
      <p:sp>
        <p:nvSpPr>
          <p:cNvPr id="20" name="Graphic 13">
            <a:extLst>
              <a:ext uri="{FF2B5EF4-FFF2-40B4-BE49-F238E27FC236}">
                <a16:creationId xmlns:a16="http://schemas.microsoft.com/office/drawing/2014/main" id="{82B32CB5-FBC8-3415-4DF5-0420274BC96A}"/>
              </a:ext>
            </a:extLst>
          </p:cNvPr>
          <p:cNvSpPr/>
          <p:nvPr/>
        </p:nvSpPr>
        <p:spPr>
          <a:xfrm>
            <a:off x="10816853" y="5069157"/>
            <a:ext cx="634445" cy="563921"/>
          </a:xfrm>
          <a:custGeom>
            <a:avLst/>
            <a:gdLst>
              <a:gd name="connsiteX0" fmla="*/ 4853940 w 5139594"/>
              <a:gd name="connsiteY0" fmla="*/ 3426238 h 4568285"/>
              <a:gd name="connsiteX1" fmla="*/ 4769073 w 5139594"/>
              <a:gd name="connsiteY1" fmla="*/ 3626930 h 4568285"/>
              <a:gd name="connsiteX2" fmla="*/ 4568381 w 5139594"/>
              <a:gd name="connsiteY2" fmla="*/ 3711797 h 4568285"/>
              <a:gd name="connsiteX3" fmla="*/ 3997357 w 5139594"/>
              <a:gd name="connsiteY3" fmla="*/ 3711797 h 4568285"/>
              <a:gd name="connsiteX4" fmla="*/ 3997357 w 5139594"/>
              <a:gd name="connsiteY4" fmla="*/ 4157948 h 4568285"/>
              <a:gd name="connsiteX5" fmla="*/ 3212211 w 5139594"/>
              <a:gd name="connsiteY5" fmla="*/ 3711797 h 4568285"/>
              <a:gd name="connsiteX6" fmla="*/ 2284190 w 5139594"/>
              <a:gd name="connsiteY6" fmla="*/ 3711797 h 4568285"/>
              <a:gd name="connsiteX7" fmla="*/ 2083499 w 5139594"/>
              <a:gd name="connsiteY7" fmla="*/ 3626930 h 4568285"/>
              <a:gd name="connsiteX8" fmla="*/ 1998631 w 5139594"/>
              <a:gd name="connsiteY8" fmla="*/ 3426238 h 4568285"/>
              <a:gd name="connsiteX9" fmla="*/ 1998631 w 5139594"/>
              <a:gd name="connsiteY9" fmla="*/ 2855214 h 4568285"/>
              <a:gd name="connsiteX10" fmla="*/ 3140773 w 5139594"/>
              <a:gd name="connsiteY10" fmla="*/ 2855214 h 4568285"/>
              <a:gd name="connsiteX11" fmla="*/ 3546729 w 5139594"/>
              <a:gd name="connsiteY11" fmla="*/ 2690146 h 4568285"/>
              <a:gd name="connsiteX12" fmla="*/ 3711797 w 5139594"/>
              <a:gd name="connsiteY12" fmla="*/ 2284190 h 4568285"/>
              <a:gd name="connsiteX13" fmla="*/ 3711797 w 5139594"/>
              <a:gd name="connsiteY13" fmla="*/ 1713166 h 4568285"/>
              <a:gd name="connsiteX14" fmla="*/ 4568381 w 5139594"/>
              <a:gd name="connsiteY14" fmla="*/ 1713166 h 4568285"/>
              <a:gd name="connsiteX15" fmla="*/ 4769073 w 5139594"/>
              <a:gd name="connsiteY15" fmla="*/ 1798034 h 4568285"/>
              <a:gd name="connsiteX16" fmla="*/ 4853940 w 5139594"/>
              <a:gd name="connsiteY16" fmla="*/ 1998726 h 4568285"/>
              <a:gd name="connsiteX17" fmla="*/ 4853940 w 5139594"/>
              <a:gd name="connsiteY17" fmla="*/ 3426333 h 4568285"/>
              <a:gd name="connsiteX18" fmla="*/ 3426238 w 5139594"/>
              <a:gd name="connsiteY18" fmla="*/ 2284095 h 4568285"/>
              <a:gd name="connsiteX19" fmla="*/ 3341370 w 5139594"/>
              <a:gd name="connsiteY19" fmla="*/ 2484787 h 4568285"/>
              <a:gd name="connsiteX20" fmla="*/ 3140678 w 5139594"/>
              <a:gd name="connsiteY20" fmla="*/ 2569655 h 4568285"/>
              <a:gd name="connsiteX21" fmla="*/ 1927193 w 5139594"/>
              <a:gd name="connsiteY21" fmla="*/ 2569655 h 4568285"/>
              <a:gd name="connsiteX22" fmla="*/ 1142048 w 5139594"/>
              <a:gd name="connsiteY22" fmla="*/ 3015806 h 4568285"/>
              <a:gd name="connsiteX23" fmla="*/ 1142048 w 5139594"/>
              <a:gd name="connsiteY23" fmla="*/ 2569655 h 4568285"/>
              <a:gd name="connsiteX24" fmla="*/ 571024 w 5139594"/>
              <a:gd name="connsiteY24" fmla="*/ 2569655 h 4568285"/>
              <a:gd name="connsiteX25" fmla="*/ 370332 w 5139594"/>
              <a:gd name="connsiteY25" fmla="*/ 2484787 h 4568285"/>
              <a:gd name="connsiteX26" fmla="*/ 285464 w 5139594"/>
              <a:gd name="connsiteY26" fmla="*/ 2284095 h 4568285"/>
              <a:gd name="connsiteX27" fmla="*/ 285464 w 5139594"/>
              <a:gd name="connsiteY27" fmla="*/ 570928 h 4568285"/>
              <a:gd name="connsiteX28" fmla="*/ 370332 w 5139594"/>
              <a:gd name="connsiteY28" fmla="*/ 370237 h 4568285"/>
              <a:gd name="connsiteX29" fmla="*/ 571024 w 5139594"/>
              <a:gd name="connsiteY29" fmla="*/ 285369 h 4568285"/>
              <a:gd name="connsiteX30" fmla="*/ 3140773 w 5139594"/>
              <a:gd name="connsiteY30" fmla="*/ 285369 h 4568285"/>
              <a:gd name="connsiteX31" fmla="*/ 3341465 w 5139594"/>
              <a:gd name="connsiteY31" fmla="*/ 370237 h 4568285"/>
              <a:gd name="connsiteX32" fmla="*/ 3426333 w 5139594"/>
              <a:gd name="connsiteY32" fmla="*/ 570928 h 4568285"/>
              <a:gd name="connsiteX33" fmla="*/ 3426333 w 5139594"/>
              <a:gd name="connsiteY33" fmla="*/ 2284095 h 4568285"/>
              <a:gd name="connsiteX34" fmla="*/ 5139404 w 5139594"/>
              <a:gd name="connsiteY34" fmla="*/ 3426238 h 4568285"/>
              <a:gd name="connsiteX35" fmla="*/ 5139404 w 5139594"/>
              <a:gd name="connsiteY35" fmla="*/ 1998631 h 4568285"/>
              <a:gd name="connsiteX36" fmla="*/ 4974336 w 5139594"/>
              <a:gd name="connsiteY36" fmla="*/ 1592675 h 4568285"/>
              <a:gd name="connsiteX37" fmla="*/ 4568381 w 5139594"/>
              <a:gd name="connsiteY37" fmla="*/ 1427607 h 4568285"/>
              <a:gd name="connsiteX38" fmla="*/ 3711797 w 5139594"/>
              <a:gd name="connsiteY38" fmla="*/ 1427607 h 4568285"/>
              <a:gd name="connsiteX39" fmla="*/ 3711797 w 5139594"/>
              <a:gd name="connsiteY39" fmla="*/ 571024 h 4568285"/>
              <a:gd name="connsiteX40" fmla="*/ 3546729 w 5139594"/>
              <a:gd name="connsiteY40" fmla="*/ 165068 h 4568285"/>
              <a:gd name="connsiteX41" fmla="*/ 3140773 w 5139594"/>
              <a:gd name="connsiteY41" fmla="*/ 0 h 4568285"/>
              <a:gd name="connsiteX42" fmla="*/ 571024 w 5139594"/>
              <a:gd name="connsiteY42" fmla="*/ 0 h 4568285"/>
              <a:gd name="connsiteX43" fmla="*/ 165068 w 5139594"/>
              <a:gd name="connsiteY43" fmla="*/ 165068 h 4568285"/>
              <a:gd name="connsiteX44" fmla="*/ 0 w 5139594"/>
              <a:gd name="connsiteY44" fmla="*/ 571024 h 4568285"/>
              <a:gd name="connsiteX45" fmla="*/ 0 w 5139594"/>
              <a:gd name="connsiteY45" fmla="*/ 2284190 h 4568285"/>
              <a:gd name="connsiteX46" fmla="*/ 165068 w 5139594"/>
              <a:gd name="connsiteY46" fmla="*/ 2690146 h 4568285"/>
              <a:gd name="connsiteX47" fmla="*/ 571024 w 5139594"/>
              <a:gd name="connsiteY47" fmla="*/ 2855214 h 4568285"/>
              <a:gd name="connsiteX48" fmla="*/ 856583 w 5139594"/>
              <a:gd name="connsiteY48" fmla="*/ 2855214 h 4568285"/>
              <a:gd name="connsiteX49" fmla="*/ 856583 w 5139594"/>
              <a:gd name="connsiteY49" fmla="*/ 3319177 h 4568285"/>
              <a:gd name="connsiteX50" fmla="*/ 887825 w 5139594"/>
              <a:gd name="connsiteY50" fmla="*/ 3394996 h 4568285"/>
              <a:gd name="connsiteX51" fmla="*/ 959263 w 5139594"/>
              <a:gd name="connsiteY51" fmla="*/ 3426238 h 4568285"/>
              <a:gd name="connsiteX52" fmla="*/ 1026128 w 5139594"/>
              <a:gd name="connsiteY52" fmla="*/ 3408426 h 4568285"/>
              <a:gd name="connsiteX53" fmla="*/ 1713262 w 5139594"/>
              <a:gd name="connsiteY53" fmla="*/ 3015806 h 4568285"/>
              <a:gd name="connsiteX54" fmla="*/ 1713262 w 5139594"/>
              <a:gd name="connsiteY54" fmla="*/ 3426238 h 4568285"/>
              <a:gd name="connsiteX55" fmla="*/ 1878330 w 5139594"/>
              <a:gd name="connsiteY55" fmla="*/ 3832193 h 4568285"/>
              <a:gd name="connsiteX56" fmla="*/ 2284286 w 5139594"/>
              <a:gd name="connsiteY56" fmla="*/ 3997262 h 4568285"/>
              <a:gd name="connsiteX57" fmla="*/ 3140869 w 5139594"/>
              <a:gd name="connsiteY57" fmla="*/ 3997262 h 4568285"/>
              <a:gd name="connsiteX58" fmla="*/ 4113467 w 5139594"/>
              <a:gd name="connsiteY58" fmla="*/ 4550474 h 4568285"/>
              <a:gd name="connsiteX59" fmla="*/ 4180332 w 5139594"/>
              <a:gd name="connsiteY59" fmla="*/ 4568286 h 4568285"/>
              <a:gd name="connsiteX60" fmla="*/ 4251770 w 5139594"/>
              <a:gd name="connsiteY60" fmla="*/ 4537043 h 4568285"/>
              <a:gd name="connsiteX61" fmla="*/ 4283012 w 5139594"/>
              <a:gd name="connsiteY61" fmla="*/ 4461224 h 4568285"/>
              <a:gd name="connsiteX62" fmla="*/ 4283012 w 5139594"/>
              <a:gd name="connsiteY62" fmla="*/ 3997262 h 4568285"/>
              <a:gd name="connsiteX63" fmla="*/ 4568571 w 5139594"/>
              <a:gd name="connsiteY63" fmla="*/ 3997262 h 4568285"/>
              <a:gd name="connsiteX64" fmla="*/ 4974527 w 5139594"/>
              <a:gd name="connsiteY64" fmla="*/ 3832193 h 4568285"/>
              <a:gd name="connsiteX65" fmla="*/ 5139595 w 5139594"/>
              <a:gd name="connsiteY65" fmla="*/ 3426238 h 4568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139594" h="4568285">
                <a:moveTo>
                  <a:pt x="4853940" y="3426238"/>
                </a:moveTo>
                <a:cubicBezTo>
                  <a:pt x="4853940" y="3503581"/>
                  <a:pt x="4825651" y="3570447"/>
                  <a:pt x="4769073" y="3626930"/>
                </a:cubicBezTo>
                <a:cubicBezTo>
                  <a:pt x="4712589" y="3683413"/>
                  <a:pt x="4645724" y="3711797"/>
                  <a:pt x="4568381" y="3711797"/>
                </a:cubicBezTo>
                <a:lnTo>
                  <a:pt x="3997357" y="3711797"/>
                </a:lnTo>
                <a:lnTo>
                  <a:pt x="3997357" y="4157948"/>
                </a:lnTo>
                <a:lnTo>
                  <a:pt x="3212211" y="3711797"/>
                </a:lnTo>
                <a:lnTo>
                  <a:pt x="2284190" y="3711797"/>
                </a:lnTo>
                <a:cubicBezTo>
                  <a:pt x="2206847" y="3711797"/>
                  <a:pt x="2139982" y="3683508"/>
                  <a:pt x="2083499" y="3626930"/>
                </a:cubicBezTo>
                <a:cubicBezTo>
                  <a:pt x="2027015" y="3570447"/>
                  <a:pt x="1998631" y="3503581"/>
                  <a:pt x="1998631" y="3426238"/>
                </a:cubicBezTo>
                <a:lnTo>
                  <a:pt x="1998631" y="2855214"/>
                </a:lnTo>
                <a:lnTo>
                  <a:pt x="3140773" y="2855214"/>
                </a:lnTo>
                <a:cubicBezTo>
                  <a:pt x="3301460" y="2855214"/>
                  <a:pt x="3436620" y="2800255"/>
                  <a:pt x="3546729" y="2690146"/>
                </a:cubicBezTo>
                <a:cubicBezTo>
                  <a:pt x="3656838" y="2580037"/>
                  <a:pt x="3711797" y="2444782"/>
                  <a:pt x="3711797" y="2284190"/>
                </a:cubicBezTo>
                <a:lnTo>
                  <a:pt x="3711797" y="1713166"/>
                </a:lnTo>
                <a:lnTo>
                  <a:pt x="4568381" y="1713166"/>
                </a:lnTo>
                <a:cubicBezTo>
                  <a:pt x="4645724" y="1713166"/>
                  <a:pt x="4712589" y="1741456"/>
                  <a:pt x="4769073" y="1798034"/>
                </a:cubicBezTo>
                <a:cubicBezTo>
                  <a:pt x="4825556" y="1854613"/>
                  <a:pt x="4853940" y="1921383"/>
                  <a:pt x="4853940" y="1998726"/>
                </a:cubicBezTo>
                <a:lnTo>
                  <a:pt x="4853940" y="3426333"/>
                </a:lnTo>
                <a:close/>
                <a:moveTo>
                  <a:pt x="3426238" y="2284095"/>
                </a:moveTo>
                <a:cubicBezTo>
                  <a:pt x="3426238" y="2361438"/>
                  <a:pt x="3397948" y="2428304"/>
                  <a:pt x="3341370" y="2484787"/>
                </a:cubicBezTo>
                <a:cubicBezTo>
                  <a:pt x="3284887" y="2541270"/>
                  <a:pt x="3218021" y="2569655"/>
                  <a:pt x="3140678" y="2569655"/>
                </a:cubicBezTo>
                <a:lnTo>
                  <a:pt x="1927193" y="2569655"/>
                </a:lnTo>
                <a:lnTo>
                  <a:pt x="1142048" y="3015806"/>
                </a:lnTo>
                <a:lnTo>
                  <a:pt x="1142048" y="2569655"/>
                </a:lnTo>
                <a:lnTo>
                  <a:pt x="571024" y="2569655"/>
                </a:lnTo>
                <a:cubicBezTo>
                  <a:pt x="493681" y="2569655"/>
                  <a:pt x="426815" y="2541365"/>
                  <a:pt x="370332" y="2484787"/>
                </a:cubicBezTo>
                <a:cubicBezTo>
                  <a:pt x="313849" y="2428304"/>
                  <a:pt x="285464" y="2361438"/>
                  <a:pt x="285464" y="2284095"/>
                </a:cubicBezTo>
                <a:lnTo>
                  <a:pt x="285464" y="570928"/>
                </a:lnTo>
                <a:cubicBezTo>
                  <a:pt x="285464" y="493586"/>
                  <a:pt x="313754" y="426720"/>
                  <a:pt x="370332" y="370237"/>
                </a:cubicBezTo>
                <a:cubicBezTo>
                  <a:pt x="426815" y="313754"/>
                  <a:pt x="493681" y="285369"/>
                  <a:pt x="571024" y="285369"/>
                </a:cubicBezTo>
                <a:lnTo>
                  <a:pt x="3140773" y="285369"/>
                </a:lnTo>
                <a:cubicBezTo>
                  <a:pt x="3218117" y="285369"/>
                  <a:pt x="3284982" y="313658"/>
                  <a:pt x="3341465" y="370237"/>
                </a:cubicBezTo>
                <a:cubicBezTo>
                  <a:pt x="3397948" y="426720"/>
                  <a:pt x="3426333" y="493586"/>
                  <a:pt x="3426333" y="570928"/>
                </a:cubicBezTo>
                <a:lnTo>
                  <a:pt x="3426333" y="2284095"/>
                </a:lnTo>
                <a:close/>
                <a:moveTo>
                  <a:pt x="5139404" y="3426238"/>
                </a:moveTo>
                <a:lnTo>
                  <a:pt x="5139404" y="1998631"/>
                </a:lnTo>
                <a:cubicBezTo>
                  <a:pt x="5139404" y="1837944"/>
                  <a:pt x="5084445" y="1702784"/>
                  <a:pt x="4974336" y="1592675"/>
                </a:cubicBezTo>
                <a:cubicBezTo>
                  <a:pt x="4864227" y="1482566"/>
                  <a:pt x="4728972" y="1427607"/>
                  <a:pt x="4568381" y="1427607"/>
                </a:cubicBezTo>
                <a:lnTo>
                  <a:pt x="3711797" y="1427607"/>
                </a:lnTo>
                <a:lnTo>
                  <a:pt x="3711797" y="571024"/>
                </a:lnTo>
                <a:cubicBezTo>
                  <a:pt x="3711797" y="410337"/>
                  <a:pt x="3656838" y="275177"/>
                  <a:pt x="3546729" y="165068"/>
                </a:cubicBezTo>
                <a:cubicBezTo>
                  <a:pt x="3436620" y="54959"/>
                  <a:pt x="3301365" y="0"/>
                  <a:pt x="3140773" y="0"/>
                </a:cubicBezTo>
                <a:lnTo>
                  <a:pt x="571024" y="0"/>
                </a:lnTo>
                <a:cubicBezTo>
                  <a:pt x="410337" y="0"/>
                  <a:pt x="275177" y="54959"/>
                  <a:pt x="165068" y="165068"/>
                </a:cubicBezTo>
                <a:cubicBezTo>
                  <a:pt x="54959" y="275177"/>
                  <a:pt x="0" y="410432"/>
                  <a:pt x="0" y="571024"/>
                </a:cubicBezTo>
                <a:lnTo>
                  <a:pt x="0" y="2284190"/>
                </a:lnTo>
                <a:cubicBezTo>
                  <a:pt x="0" y="2444877"/>
                  <a:pt x="54959" y="2580037"/>
                  <a:pt x="165068" y="2690146"/>
                </a:cubicBezTo>
                <a:cubicBezTo>
                  <a:pt x="275177" y="2800255"/>
                  <a:pt x="410432" y="2855214"/>
                  <a:pt x="571024" y="2855214"/>
                </a:cubicBezTo>
                <a:lnTo>
                  <a:pt x="856583" y="2855214"/>
                </a:lnTo>
                <a:lnTo>
                  <a:pt x="856583" y="3319177"/>
                </a:lnTo>
                <a:cubicBezTo>
                  <a:pt x="856583" y="3348895"/>
                  <a:pt x="866966" y="3374136"/>
                  <a:pt x="887825" y="3394996"/>
                </a:cubicBezTo>
                <a:cubicBezTo>
                  <a:pt x="908685" y="3415856"/>
                  <a:pt x="932402" y="3426238"/>
                  <a:pt x="959263" y="3426238"/>
                </a:cubicBezTo>
                <a:cubicBezTo>
                  <a:pt x="986123" y="3426238"/>
                  <a:pt x="1008317" y="3420332"/>
                  <a:pt x="1026128" y="3408426"/>
                </a:cubicBezTo>
                <a:lnTo>
                  <a:pt x="1713262" y="3015806"/>
                </a:lnTo>
                <a:lnTo>
                  <a:pt x="1713262" y="3426238"/>
                </a:lnTo>
                <a:cubicBezTo>
                  <a:pt x="1713262" y="3586925"/>
                  <a:pt x="1768221" y="3722084"/>
                  <a:pt x="1878330" y="3832193"/>
                </a:cubicBezTo>
                <a:cubicBezTo>
                  <a:pt x="1988439" y="3942302"/>
                  <a:pt x="2123694" y="3997262"/>
                  <a:pt x="2284286" y="3997262"/>
                </a:cubicBezTo>
                <a:lnTo>
                  <a:pt x="3140869" y="3997262"/>
                </a:lnTo>
                <a:lnTo>
                  <a:pt x="4113467" y="4550474"/>
                </a:lnTo>
                <a:cubicBezTo>
                  <a:pt x="4131278" y="4562380"/>
                  <a:pt x="4153472" y="4568286"/>
                  <a:pt x="4180332" y="4568286"/>
                </a:cubicBezTo>
                <a:cubicBezTo>
                  <a:pt x="4207193" y="4568286"/>
                  <a:pt x="4230910" y="4557903"/>
                  <a:pt x="4251770" y="4537043"/>
                </a:cubicBezTo>
                <a:cubicBezTo>
                  <a:pt x="4272630" y="4516184"/>
                  <a:pt x="4283012" y="4490943"/>
                  <a:pt x="4283012" y="4461224"/>
                </a:cubicBezTo>
                <a:lnTo>
                  <a:pt x="4283012" y="3997262"/>
                </a:lnTo>
                <a:lnTo>
                  <a:pt x="4568571" y="3997262"/>
                </a:lnTo>
                <a:cubicBezTo>
                  <a:pt x="4729258" y="3997262"/>
                  <a:pt x="4864418" y="3942302"/>
                  <a:pt x="4974527" y="3832193"/>
                </a:cubicBezTo>
                <a:cubicBezTo>
                  <a:pt x="5084635" y="3722084"/>
                  <a:pt x="5139595" y="3586829"/>
                  <a:pt x="5139595" y="3426238"/>
                </a:cubicBezTo>
              </a:path>
            </a:pathLst>
          </a:custGeom>
          <a:solidFill>
            <a:schemeClr val="bg1"/>
          </a:solidFill>
          <a:ln w="0" cap="flat">
            <a:noFill/>
            <a:prstDash val="solid"/>
            <a:miter/>
          </a:ln>
        </p:spPr>
        <p:txBody>
          <a:bodyPr rtlCol="0" anchor="ctr"/>
          <a:lstStyle/>
          <a:p>
            <a:endParaRPr lang="en-gb"/>
          </a:p>
        </p:txBody>
      </p:sp>
      <p:sp>
        <p:nvSpPr>
          <p:cNvPr id="4" name="Titel 1">
            <a:extLst>
              <a:ext uri="{FF2B5EF4-FFF2-40B4-BE49-F238E27FC236}">
                <a16:creationId xmlns:a16="http://schemas.microsoft.com/office/drawing/2014/main" id="{68397956-32A0-F7FC-5E5F-DA4D372A44CC}"/>
              </a:ext>
            </a:extLst>
          </p:cNvPr>
          <p:cNvSpPr txBox="1">
            <a:spLocks/>
          </p:cNvSpPr>
          <p:nvPr/>
        </p:nvSpPr>
        <p:spPr>
          <a:xfrm>
            <a:off x="1685925" y="6237217"/>
            <a:ext cx="473194" cy="380529"/>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Intro</a:t>
            </a:r>
          </a:p>
        </p:txBody>
      </p:sp>
      <p:sp>
        <p:nvSpPr>
          <p:cNvPr id="6" name="Titel 1">
            <a:extLst>
              <a:ext uri="{FF2B5EF4-FFF2-40B4-BE49-F238E27FC236}">
                <a16:creationId xmlns:a16="http://schemas.microsoft.com/office/drawing/2014/main" id="{EEFF9B97-DD0C-0A2D-1B90-5D958DE29066}"/>
              </a:ext>
            </a:extLst>
          </p:cNvPr>
          <p:cNvSpPr txBox="1">
            <a:spLocks/>
          </p:cNvSpPr>
          <p:nvPr/>
        </p:nvSpPr>
        <p:spPr>
          <a:xfrm>
            <a:off x="2205756" y="6229481"/>
            <a:ext cx="601361"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Context</a:t>
            </a:r>
          </a:p>
        </p:txBody>
      </p:sp>
      <p:sp>
        <p:nvSpPr>
          <p:cNvPr id="7" name="Titel 1">
            <a:extLst>
              <a:ext uri="{FF2B5EF4-FFF2-40B4-BE49-F238E27FC236}">
                <a16:creationId xmlns:a16="http://schemas.microsoft.com/office/drawing/2014/main" id="{468053AD-849C-1DA2-FA3D-00C550CF521B}"/>
              </a:ext>
            </a:extLst>
          </p:cNvPr>
          <p:cNvSpPr txBox="1">
            <a:spLocks/>
          </p:cNvSpPr>
          <p:nvPr/>
        </p:nvSpPr>
        <p:spPr>
          <a:xfrm>
            <a:off x="3965503" y="6229481"/>
            <a:ext cx="1508343" cy="396000"/>
          </a:xfrm>
          <a:prstGeom prst="rect">
            <a:avLst/>
          </a:prstGeom>
          <a:solidFill>
            <a:srgbClr val="0077B3"/>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academics</a:t>
            </a:r>
            <a:endParaRPr lang="en-gb" sz="1000" dirty="0">
              <a:solidFill>
                <a:schemeClr val="bg2"/>
              </a:solidFill>
            </a:endParaRPr>
          </a:p>
        </p:txBody>
      </p:sp>
      <p:sp>
        <p:nvSpPr>
          <p:cNvPr id="8" name="Titel 1">
            <a:extLst>
              <a:ext uri="{FF2B5EF4-FFF2-40B4-BE49-F238E27FC236}">
                <a16:creationId xmlns:a16="http://schemas.microsoft.com/office/drawing/2014/main" id="{B14DAEAA-16A8-CA7A-C095-684351E70035}"/>
              </a:ext>
            </a:extLst>
          </p:cNvPr>
          <p:cNvSpPr txBox="1">
            <a:spLocks/>
          </p:cNvSpPr>
          <p:nvPr/>
        </p:nvSpPr>
        <p:spPr>
          <a:xfrm>
            <a:off x="2853754" y="6229481"/>
            <a:ext cx="106511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Academic career paths</a:t>
            </a:r>
            <a:endParaRPr lang="en-gb" sz="1000" dirty="0">
              <a:solidFill>
                <a:schemeClr val="bg2"/>
              </a:solidFill>
            </a:endParaRPr>
          </a:p>
        </p:txBody>
      </p:sp>
      <p:sp>
        <p:nvSpPr>
          <p:cNvPr id="10" name="Titel 1">
            <a:extLst>
              <a:ext uri="{FF2B5EF4-FFF2-40B4-BE49-F238E27FC236}">
                <a16:creationId xmlns:a16="http://schemas.microsoft.com/office/drawing/2014/main" id="{FF05CF35-9143-F40C-4410-85BEEADB0AE0}"/>
              </a:ext>
            </a:extLst>
          </p:cNvPr>
          <p:cNvSpPr txBox="1">
            <a:spLocks/>
          </p:cNvSpPr>
          <p:nvPr/>
        </p:nvSpPr>
        <p:spPr>
          <a:xfrm>
            <a:off x="5520482" y="6229481"/>
            <a:ext cx="1508343" cy="396000"/>
          </a:xfrm>
          <a:prstGeom prst="rect">
            <a:avLst/>
          </a:prstGeom>
          <a:solidFill>
            <a:srgbClr val="0077B3"/>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managers</a:t>
            </a:r>
            <a:endParaRPr lang="en-gb" sz="1000" dirty="0">
              <a:solidFill>
                <a:schemeClr val="bg2"/>
              </a:solidFill>
            </a:endParaRPr>
          </a:p>
        </p:txBody>
      </p:sp>
    </p:spTree>
    <p:extLst>
      <p:ext uri="{BB962C8B-B14F-4D97-AF65-F5344CB8AC3E}">
        <p14:creationId xmlns:p14="http://schemas.microsoft.com/office/powerpoint/2010/main" val="663171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6F5A1F-8E53-F9AD-1EA3-9F462FC056DB}"/>
              </a:ext>
            </a:extLst>
          </p:cNvPr>
          <p:cNvSpPr>
            <a:spLocks noGrp="1"/>
          </p:cNvSpPr>
          <p:nvPr>
            <p:ph type="title"/>
          </p:nvPr>
        </p:nvSpPr>
        <p:spPr>
          <a:xfrm>
            <a:off x="450850" y="451166"/>
            <a:ext cx="2356267" cy="782467"/>
          </a:xfrm>
        </p:spPr>
        <p:txBody>
          <a:bodyPr/>
          <a:lstStyle/>
          <a:p>
            <a:pPr algn="l" rtl="0"/>
            <a:r>
              <a:rPr lang="en-gb" b="0" i="0" u="none" baseline="0"/>
              <a:t>Step by step</a:t>
            </a:r>
          </a:p>
        </p:txBody>
      </p:sp>
      <p:sp>
        <p:nvSpPr>
          <p:cNvPr id="5" name="Tijdelijke aanduiding voor dianummer 4">
            <a:extLst>
              <a:ext uri="{FF2B5EF4-FFF2-40B4-BE49-F238E27FC236}">
                <a16:creationId xmlns:a16="http://schemas.microsoft.com/office/drawing/2014/main" id="{2E75F195-CC3B-511E-CF59-B8DA86EF29CC}"/>
              </a:ext>
            </a:extLst>
          </p:cNvPr>
          <p:cNvSpPr>
            <a:spLocks noGrp="1"/>
          </p:cNvSpPr>
          <p:nvPr>
            <p:ph type="sldNum" sz="quarter" idx="15"/>
          </p:nvPr>
        </p:nvSpPr>
        <p:spPr/>
        <p:txBody>
          <a:bodyPr/>
          <a:lstStyle/>
          <a:p>
            <a:pPr algn="l" rtl="0"/>
            <a:fld id="{840C1E0B-154D-844F-9C3C-CB8827A7EAB0}" type="slidenum">
              <a:rPr/>
              <a:pPr algn="l"/>
              <a:t>9</a:t>
            </a:fld>
            <a:r>
              <a:rPr lang="en-gb" b="0" i="0" u="none" baseline="0"/>
              <a:t> </a:t>
            </a:r>
          </a:p>
        </p:txBody>
      </p:sp>
      <p:sp>
        <p:nvSpPr>
          <p:cNvPr id="15" name="Tijdelijke aanduiding voor tekst 2">
            <a:extLst>
              <a:ext uri="{FF2B5EF4-FFF2-40B4-BE49-F238E27FC236}">
                <a16:creationId xmlns:a16="http://schemas.microsoft.com/office/drawing/2014/main" id="{A31FE80D-EF07-30FD-4C09-0825DFD194D8}"/>
              </a:ext>
            </a:extLst>
          </p:cNvPr>
          <p:cNvSpPr>
            <a:spLocks noGrp="1"/>
          </p:cNvSpPr>
          <p:nvPr>
            <p:ph type="body" sz="quarter" idx="13"/>
          </p:nvPr>
        </p:nvSpPr>
        <p:spPr>
          <a:xfrm>
            <a:off x="7298208" y="2327870"/>
            <a:ext cx="2162714" cy="3450010"/>
          </a:xfrm>
          <a:solidFill>
            <a:srgbClr val="FCD3B6"/>
          </a:solidFill>
        </p:spPr>
        <p:txBody>
          <a:bodyPr lIns="180000" tIns="180000" rIns="144000"/>
          <a:lstStyle/>
          <a:p>
            <a:pPr algn="l" rtl="0">
              <a:lnSpc>
                <a:spcPts val="2100"/>
              </a:lnSpc>
            </a:pPr>
            <a:r>
              <a:rPr lang="en-gb" sz="1800" b="1" i="0" u="none" baseline="0">
                <a:solidFill>
                  <a:srgbClr val="CC4100"/>
                </a:solidFill>
                <a:latin typeface="DINPro-Bold" pitchFamily="2" charset="0"/>
                <a:ea typeface="DINPro-Bold" pitchFamily="2" charset="0"/>
                <a:cs typeface="DINPro-Bold" pitchFamily="2" charset="0"/>
              </a:rPr>
              <a:t>Manager </a:t>
            </a:r>
            <a:br>
              <a:rPr lang="en-gb" sz="1800" b="1">
                <a:solidFill>
                  <a:srgbClr val="CC4100"/>
                </a:solidFill>
                <a:latin typeface="DINPro-Bold" pitchFamily="2" charset="0"/>
              </a:rPr>
            </a:br>
            <a:r>
              <a:rPr lang="en-gb" sz="1800" b="1" i="0" u="none" baseline="0">
                <a:solidFill>
                  <a:srgbClr val="CC4100"/>
                </a:solidFill>
                <a:latin typeface="DINPro-Bold" pitchFamily="2" charset="0"/>
                <a:ea typeface="DINPro-Bold" pitchFamily="2" charset="0"/>
                <a:cs typeface="DINPro-Bold" pitchFamily="2" charset="0"/>
              </a:rPr>
              <a:t>prepares: </a:t>
            </a:r>
          </a:p>
          <a:p>
            <a:pPr algn="l" rtl="0">
              <a:lnSpc>
                <a:spcPts val="1000"/>
              </a:lnSpc>
            </a:pPr>
            <a:endParaRPr lang="en-gb" sz="1500" dirty="0">
              <a:solidFill>
                <a:schemeClr val="tx1"/>
              </a:solidFill>
              <a:latin typeface="DINPro" pitchFamily="2" charset="0"/>
            </a:endParaRPr>
          </a:p>
          <a:p>
            <a:pPr algn="l" rtl="0">
              <a:lnSpc>
                <a:spcPts val="1800"/>
              </a:lnSpc>
            </a:pPr>
            <a:r>
              <a:rPr lang="en-gb" sz="1400" b="0" i="0" u="none" baseline="0">
                <a:solidFill>
                  <a:schemeClr val="tx1"/>
                </a:solidFill>
                <a:latin typeface="DINPro" pitchFamily="2" charset="0"/>
                <a:ea typeface="DINPro" pitchFamily="2" charset="0"/>
                <a:cs typeface="DINPro" pitchFamily="2" charset="0"/>
              </a:rPr>
              <a:t>Match between the academic’s talents and development needs and the scope offered by the departmental plan and strategic personnel planning</a:t>
            </a:r>
          </a:p>
        </p:txBody>
      </p:sp>
      <p:sp>
        <p:nvSpPr>
          <p:cNvPr id="16" name="Tijdelijke aanduiding voor tekst 2">
            <a:extLst>
              <a:ext uri="{FF2B5EF4-FFF2-40B4-BE49-F238E27FC236}">
                <a16:creationId xmlns:a16="http://schemas.microsoft.com/office/drawing/2014/main" id="{E88747EF-A25C-19DC-58E6-8C560E9C32F1}"/>
              </a:ext>
            </a:extLst>
          </p:cNvPr>
          <p:cNvSpPr txBox="1">
            <a:spLocks/>
          </p:cNvSpPr>
          <p:nvPr/>
        </p:nvSpPr>
        <p:spPr>
          <a:xfrm>
            <a:off x="7118889" y="2153722"/>
            <a:ext cx="6062141" cy="2454275"/>
          </a:xfrm>
          <a:prstGeom prst="rect">
            <a:avLst/>
          </a:prstGeom>
        </p:spPr>
        <p:txBody>
          <a:bodyPr vert="horz" lIns="0" tIns="0" rIns="0" bIns="0" rtlCol="0">
            <a:noAutofit/>
          </a:bodyPr>
          <a:lstStyle>
            <a:lvl1pPr marL="0" indent="0" algn="l" defTabSz="685800" rtl="0" eaLnBrk="1" latinLnBrk="0" hangingPunct="1">
              <a:lnSpc>
                <a:spcPct val="110000"/>
              </a:lnSpc>
              <a:spcBef>
                <a:spcPts val="0"/>
              </a:spcBef>
              <a:spcAft>
                <a:spcPts val="0"/>
              </a:spcAft>
              <a:buFont typeface="Arial" panose="020B0604020202020204" pitchFamily="34" charset="0"/>
              <a:buNone/>
              <a:defRPr sz="2400" b="0" i="0" kern="1200">
                <a:solidFill>
                  <a:schemeClr val="tx2"/>
                </a:solidFill>
                <a:latin typeface="DINPro-Medium" pitchFamily="2" charset="0"/>
                <a:ea typeface="+mn-ea"/>
                <a:cs typeface="+mn-cs"/>
              </a:defRPr>
            </a:lvl1pPr>
            <a:lvl2pPr marL="0" indent="0" algn="l" defTabSz="685800" rtl="0" eaLnBrk="1" latinLnBrk="0" hangingPunct="1">
              <a:lnSpc>
                <a:spcPct val="110000"/>
              </a:lnSpc>
              <a:spcBef>
                <a:spcPts val="0"/>
              </a:spcBef>
              <a:buFont typeface="Arial" panose="020B0604020202020204" pitchFamily="34" charset="0"/>
              <a:buNone/>
              <a:tabLst/>
              <a:defRPr sz="1800" b="0" i="0" kern="1200">
                <a:solidFill>
                  <a:schemeClr val="tx1"/>
                </a:solidFill>
                <a:latin typeface="DINPro" pitchFamily="2" charset="0"/>
                <a:ea typeface="+mn-ea"/>
                <a:cs typeface="+mn-cs"/>
              </a:defRPr>
            </a:lvl2pPr>
            <a:lvl3pPr marL="450850" indent="-277813" algn="l" defTabSz="685800" rtl="0" eaLnBrk="1" latinLnBrk="0" hangingPunct="1">
              <a:lnSpc>
                <a:spcPct val="110000"/>
              </a:lnSpc>
              <a:spcBef>
                <a:spcPts val="0"/>
              </a:spcBef>
              <a:buFont typeface="Arial" panose="020B0604020202020204" pitchFamily="34" charset="0"/>
              <a:buChar char="•"/>
              <a:tabLst/>
              <a:defRPr sz="1800" b="0" i="0" kern="1200" baseline="0">
                <a:solidFill>
                  <a:schemeClr val="tx1"/>
                </a:solidFill>
                <a:latin typeface="DINPro" pitchFamily="2" charset="0"/>
                <a:ea typeface="+mn-ea"/>
                <a:cs typeface="Calibri Light" panose="020F0302020204030204" pitchFamily="34" charset="0"/>
              </a:defRPr>
            </a:lvl3pPr>
            <a:lvl4pPr marL="625475" indent="-174625" algn="l" defTabSz="685800" rtl="0" eaLnBrk="1" latinLnBrk="0" hangingPunct="1">
              <a:lnSpc>
                <a:spcPct val="110000"/>
              </a:lnSpc>
              <a:spcBef>
                <a:spcPts val="0"/>
              </a:spcBef>
              <a:buFont typeface="Arial" panose="020B0604020202020204" pitchFamily="34" charset="0"/>
              <a:buChar char="•"/>
              <a:tabLst/>
              <a:defRPr lang="en-gb" sz="1800" b="0" i="0" kern="1200" dirty="0">
                <a:solidFill>
                  <a:schemeClr val="tx1"/>
                </a:solidFill>
                <a:latin typeface="DINPro" pitchFamily="2" charset="0"/>
                <a:ea typeface="+mn-ea"/>
                <a:cs typeface="+mn-cs"/>
              </a:defRPr>
            </a:lvl4pPr>
            <a:lvl5pPr marL="809625"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rtl="0">
              <a:lnSpc>
                <a:spcPts val="2100"/>
              </a:lnSpc>
            </a:pPr>
            <a:endParaRPr lang="en-gb" sz="1300" dirty="0">
              <a:solidFill>
                <a:schemeClr val="tx1"/>
              </a:solidFill>
              <a:latin typeface="DINPro" pitchFamily="2" charset="0"/>
            </a:endParaRPr>
          </a:p>
        </p:txBody>
      </p:sp>
      <p:sp>
        <p:nvSpPr>
          <p:cNvPr id="6" name="Tijdelijke aanduiding voor tekst 2">
            <a:extLst>
              <a:ext uri="{FF2B5EF4-FFF2-40B4-BE49-F238E27FC236}">
                <a16:creationId xmlns:a16="http://schemas.microsoft.com/office/drawing/2014/main" id="{97B88D31-1D94-52E0-EF43-F4CB1F12D7EC}"/>
              </a:ext>
            </a:extLst>
          </p:cNvPr>
          <p:cNvSpPr txBox="1">
            <a:spLocks/>
          </p:cNvSpPr>
          <p:nvPr/>
        </p:nvSpPr>
        <p:spPr>
          <a:xfrm>
            <a:off x="9579083" y="2328033"/>
            <a:ext cx="2162714" cy="3449847"/>
          </a:xfrm>
          <a:prstGeom prst="rect">
            <a:avLst/>
          </a:prstGeom>
          <a:solidFill>
            <a:srgbClr val="EBF0C6"/>
          </a:solidFill>
        </p:spPr>
        <p:txBody>
          <a:bodyPr vert="horz" lIns="180000" tIns="180000" rIns="144000" bIns="0" rtlCol="0">
            <a:noAutofit/>
          </a:bodyPr>
          <a:lstStyle>
            <a:lvl1pPr marL="0" indent="0" algn="l" defTabSz="685800" rtl="0" eaLnBrk="1" latinLnBrk="0" hangingPunct="1">
              <a:lnSpc>
                <a:spcPct val="110000"/>
              </a:lnSpc>
              <a:spcBef>
                <a:spcPts val="0"/>
              </a:spcBef>
              <a:spcAft>
                <a:spcPts val="0"/>
              </a:spcAft>
              <a:buFont typeface="Arial" panose="020B0604020202020204" pitchFamily="34" charset="0"/>
              <a:buNone/>
              <a:defRPr sz="2400" b="0" i="0" kern="1200">
                <a:solidFill>
                  <a:schemeClr val="tx2"/>
                </a:solidFill>
                <a:latin typeface="DINPro-Medium" pitchFamily="2" charset="0"/>
                <a:ea typeface="+mn-ea"/>
                <a:cs typeface="+mn-cs"/>
              </a:defRPr>
            </a:lvl1pPr>
            <a:lvl2pPr marL="0" indent="0" algn="l" defTabSz="685800" rtl="0" eaLnBrk="1" latinLnBrk="0" hangingPunct="1">
              <a:lnSpc>
                <a:spcPct val="110000"/>
              </a:lnSpc>
              <a:spcBef>
                <a:spcPts val="0"/>
              </a:spcBef>
              <a:buFont typeface="Arial" panose="020B0604020202020204" pitchFamily="34" charset="0"/>
              <a:buNone/>
              <a:tabLst/>
              <a:defRPr sz="1800" b="0" i="0" kern="1200">
                <a:solidFill>
                  <a:schemeClr val="tx1"/>
                </a:solidFill>
                <a:latin typeface="DINPro" pitchFamily="2" charset="0"/>
                <a:ea typeface="+mn-ea"/>
                <a:cs typeface="+mn-cs"/>
              </a:defRPr>
            </a:lvl2pPr>
            <a:lvl3pPr marL="450850" indent="-277813" algn="l" defTabSz="685800" rtl="0" eaLnBrk="1" latinLnBrk="0" hangingPunct="1">
              <a:lnSpc>
                <a:spcPct val="110000"/>
              </a:lnSpc>
              <a:spcBef>
                <a:spcPts val="0"/>
              </a:spcBef>
              <a:buFont typeface="Arial" panose="020B0604020202020204" pitchFamily="34" charset="0"/>
              <a:buChar char="•"/>
              <a:tabLst/>
              <a:defRPr sz="1800" b="0" i="0" kern="1200" baseline="0">
                <a:solidFill>
                  <a:schemeClr val="tx1"/>
                </a:solidFill>
                <a:latin typeface="DINPro" pitchFamily="2" charset="0"/>
                <a:ea typeface="+mn-ea"/>
                <a:cs typeface="Calibri Light" panose="020F0302020204030204" pitchFamily="34" charset="0"/>
              </a:defRPr>
            </a:lvl3pPr>
            <a:lvl4pPr marL="625475" indent="-174625" algn="l" defTabSz="685800" rtl="0" eaLnBrk="1" latinLnBrk="0" hangingPunct="1">
              <a:lnSpc>
                <a:spcPct val="110000"/>
              </a:lnSpc>
              <a:spcBef>
                <a:spcPts val="0"/>
              </a:spcBef>
              <a:buFont typeface="Arial" panose="020B0604020202020204" pitchFamily="34" charset="0"/>
              <a:buChar char="•"/>
              <a:tabLst/>
              <a:defRPr lang="en-gb" sz="1800" b="0" i="0" kern="1200" dirty="0">
                <a:solidFill>
                  <a:schemeClr val="tx1"/>
                </a:solidFill>
                <a:latin typeface="DINPro" pitchFamily="2" charset="0"/>
                <a:ea typeface="+mn-ea"/>
                <a:cs typeface="+mn-cs"/>
              </a:defRPr>
            </a:lvl4pPr>
            <a:lvl5pPr marL="809625"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rtl="0">
              <a:lnSpc>
                <a:spcPts val="2100"/>
              </a:lnSpc>
            </a:pPr>
            <a:r>
              <a:rPr lang="en-gb" sz="1800" b="1" i="0" u="none" baseline="0">
                <a:solidFill>
                  <a:srgbClr val="008053"/>
                </a:solidFill>
                <a:latin typeface="DINPro-Bold" pitchFamily="2" charset="0"/>
                <a:ea typeface="DINPro-Bold" pitchFamily="2" charset="0"/>
                <a:cs typeface="DINPro-Bold" pitchFamily="2" charset="0"/>
              </a:rPr>
              <a:t>Annual consultation: </a:t>
            </a:r>
          </a:p>
          <a:p>
            <a:pPr algn="l" rtl="0">
              <a:lnSpc>
                <a:spcPts val="1000"/>
              </a:lnSpc>
            </a:pPr>
            <a:endParaRPr lang="en-gb" sz="1500" dirty="0">
              <a:solidFill>
                <a:schemeClr val="tx1"/>
              </a:solidFill>
              <a:latin typeface="DINPro" pitchFamily="2" charset="0"/>
            </a:endParaRPr>
          </a:p>
          <a:p>
            <a:pPr algn="l" rtl="0">
              <a:lnSpc>
                <a:spcPts val="1800"/>
              </a:lnSpc>
            </a:pPr>
            <a:r>
              <a:rPr lang="en-gb" sz="1400" b="0" i="0" u="none" baseline="0">
                <a:solidFill>
                  <a:schemeClr val="tx1"/>
                </a:solidFill>
                <a:latin typeface="DINPro" pitchFamily="2" charset="0"/>
                <a:ea typeface="DINPro" pitchFamily="2" charset="0"/>
                <a:cs typeface="DINPro" pitchFamily="2" charset="0"/>
              </a:rPr>
              <a:t>Together, you discuss the match and make agreements on focus and development</a:t>
            </a:r>
          </a:p>
          <a:p>
            <a:pPr algn="l" rtl="0">
              <a:lnSpc>
                <a:spcPts val="2100"/>
              </a:lnSpc>
            </a:pPr>
            <a:endParaRPr lang="en-gb" sz="1500" dirty="0">
              <a:solidFill>
                <a:schemeClr val="tx1"/>
              </a:solidFill>
              <a:latin typeface="DINPro" pitchFamily="2" charset="0"/>
            </a:endParaRPr>
          </a:p>
        </p:txBody>
      </p:sp>
      <p:sp>
        <p:nvSpPr>
          <p:cNvPr id="8" name="Rechthoek 7">
            <a:extLst>
              <a:ext uri="{FF2B5EF4-FFF2-40B4-BE49-F238E27FC236}">
                <a16:creationId xmlns:a16="http://schemas.microsoft.com/office/drawing/2014/main" id="{50AE2C18-D395-A294-19C3-828BC30F99AA}"/>
              </a:ext>
            </a:extLst>
          </p:cNvPr>
          <p:cNvSpPr/>
          <p:nvPr/>
        </p:nvSpPr>
        <p:spPr>
          <a:xfrm>
            <a:off x="1691963" y="1685924"/>
            <a:ext cx="5488084" cy="501421"/>
          </a:xfrm>
          <a:prstGeom prst="rect">
            <a:avLst/>
          </a:prstGeom>
          <a:solidFill>
            <a:srgbClr val="CC4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sp>
        <p:nvSpPr>
          <p:cNvPr id="9" name="Rechthoek 8">
            <a:extLst>
              <a:ext uri="{FF2B5EF4-FFF2-40B4-BE49-F238E27FC236}">
                <a16:creationId xmlns:a16="http://schemas.microsoft.com/office/drawing/2014/main" id="{644A16DB-33E2-DDFD-89BD-8B7DB0A81739}"/>
              </a:ext>
            </a:extLst>
          </p:cNvPr>
          <p:cNvSpPr/>
          <p:nvPr/>
        </p:nvSpPr>
        <p:spPr>
          <a:xfrm>
            <a:off x="7298208" y="1685924"/>
            <a:ext cx="2150188" cy="499721"/>
          </a:xfrm>
          <a:prstGeom prst="rect">
            <a:avLst/>
          </a:prstGeom>
          <a:solidFill>
            <a:srgbClr val="CC4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sp>
        <p:nvSpPr>
          <p:cNvPr id="14" name="Rechthoek 13">
            <a:extLst>
              <a:ext uri="{FF2B5EF4-FFF2-40B4-BE49-F238E27FC236}">
                <a16:creationId xmlns:a16="http://schemas.microsoft.com/office/drawing/2014/main" id="{F93F75F1-2FB4-3A73-395C-62ABB3E5B05C}"/>
              </a:ext>
            </a:extLst>
          </p:cNvPr>
          <p:cNvSpPr/>
          <p:nvPr/>
        </p:nvSpPr>
        <p:spPr>
          <a:xfrm>
            <a:off x="9575573" y="1685925"/>
            <a:ext cx="2168752" cy="499720"/>
          </a:xfrm>
          <a:prstGeom prst="rect">
            <a:avLst/>
          </a:prstGeom>
          <a:solidFill>
            <a:srgbClr val="00805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sp>
        <p:nvSpPr>
          <p:cNvPr id="21" name="Ovaal 20">
            <a:extLst>
              <a:ext uri="{FF2B5EF4-FFF2-40B4-BE49-F238E27FC236}">
                <a16:creationId xmlns:a16="http://schemas.microsoft.com/office/drawing/2014/main" id="{1A65EEEF-13F7-2CA2-33AC-0C6D6E038214}"/>
              </a:ext>
            </a:extLst>
          </p:cNvPr>
          <p:cNvSpPr/>
          <p:nvPr/>
        </p:nvSpPr>
        <p:spPr>
          <a:xfrm>
            <a:off x="4236885" y="1573737"/>
            <a:ext cx="428247" cy="428247"/>
          </a:xfrm>
          <a:prstGeom prst="ellipse">
            <a:avLst/>
          </a:prstGeom>
          <a:solidFill>
            <a:schemeClr val="bg2"/>
          </a:solidFill>
          <a:ln w="25400">
            <a:solidFill>
              <a:srgbClr val="CC41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n-gb" sz="2000" b="1" i="0" u="none" baseline="0">
                <a:solidFill>
                  <a:srgbClr val="CC4100"/>
                </a:solidFill>
                <a:latin typeface="DINPro-Bold" pitchFamily="2" charset="0"/>
                <a:ea typeface="DINPro-Bold" pitchFamily="2" charset="0"/>
                <a:cs typeface="DINPro-Bold" pitchFamily="2" charset="0"/>
              </a:rPr>
              <a:t>1</a:t>
            </a:r>
            <a:endParaRPr lang="en-gb" sz="2000" dirty="0">
              <a:solidFill>
                <a:srgbClr val="CC4100"/>
              </a:solidFill>
            </a:endParaRPr>
          </a:p>
        </p:txBody>
      </p:sp>
      <p:graphicFrame>
        <p:nvGraphicFramePr>
          <p:cNvPr id="20" name="Tabel 19">
            <a:extLst>
              <a:ext uri="{FF2B5EF4-FFF2-40B4-BE49-F238E27FC236}">
                <a16:creationId xmlns:a16="http://schemas.microsoft.com/office/drawing/2014/main" id="{47C7A4C5-1E09-99BA-D027-ECCF4EAE0C7A}"/>
              </a:ext>
            </a:extLst>
          </p:cNvPr>
          <p:cNvGraphicFramePr>
            <a:graphicFrameLocks noGrp="1"/>
          </p:cNvGraphicFramePr>
          <p:nvPr>
            <p:extLst>
              <p:ext uri="{D42A27DB-BD31-4B8C-83A1-F6EECF244321}">
                <p14:modId xmlns:p14="http://schemas.microsoft.com/office/powerpoint/2010/main" val="2039989225"/>
              </p:ext>
            </p:extLst>
          </p:nvPr>
        </p:nvGraphicFramePr>
        <p:xfrm>
          <a:off x="1685924" y="2327869"/>
          <a:ext cx="5494123" cy="3246811"/>
        </p:xfrm>
        <a:graphic>
          <a:graphicData uri="http://schemas.openxmlformats.org/drawingml/2006/table">
            <a:tbl>
              <a:tblPr firstRow="1" bandRow="1">
                <a:tableStyleId>{2D5ABB26-0587-4C30-8999-92F81FD0307C}</a:tableStyleId>
              </a:tblPr>
              <a:tblGrid>
                <a:gridCol w="4081830">
                  <a:extLst>
                    <a:ext uri="{9D8B030D-6E8A-4147-A177-3AD203B41FA5}">
                      <a16:colId xmlns:a16="http://schemas.microsoft.com/office/drawing/2014/main" val="881206959"/>
                    </a:ext>
                  </a:extLst>
                </a:gridCol>
                <a:gridCol w="1412293">
                  <a:extLst>
                    <a:ext uri="{9D8B030D-6E8A-4147-A177-3AD203B41FA5}">
                      <a16:colId xmlns:a16="http://schemas.microsoft.com/office/drawing/2014/main" val="3505446476"/>
                    </a:ext>
                  </a:extLst>
                </a:gridCol>
              </a:tblGrid>
              <a:tr h="0">
                <a:tc>
                  <a:txBody>
                    <a:bodyPr/>
                    <a:lstStyle/>
                    <a:p>
                      <a:pPr marL="0" marR="0" lvl="0" indent="0" algn="l" defTabSz="685800" rtl="0" eaLnBrk="1" fontAlgn="auto" latinLnBrk="0" hangingPunct="1">
                        <a:lnSpc>
                          <a:spcPts val="1800"/>
                        </a:lnSpc>
                        <a:spcBef>
                          <a:spcPts val="0"/>
                        </a:spcBef>
                        <a:spcAft>
                          <a:spcPts val="0"/>
                        </a:spcAft>
                        <a:buClrTx/>
                        <a:buSzTx/>
                        <a:buFontTx/>
                        <a:buNone/>
                        <a:tabLst/>
                        <a:defRPr/>
                      </a:pPr>
                      <a:r>
                        <a:rPr lang="en-gb" sz="1700" b="1" i="0" u="none" baseline="0">
                          <a:solidFill>
                            <a:srgbClr val="CC4100"/>
                          </a:solidFill>
                          <a:latin typeface="DINPro-Bold" pitchFamily="2" charset="0"/>
                          <a:ea typeface="DINPro-Bold" pitchFamily="2" charset="0"/>
                          <a:cs typeface="DINPro-Bold" pitchFamily="2" charset="0"/>
                        </a:rPr>
                        <a:t>As an academic, you reflect on: </a:t>
                      </a:r>
                    </a:p>
                  </a:txBody>
                  <a:tcPr marL="180000" marR="108000" marT="108000" marB="72000" anchor="ctr">
                    <a:lnL w="28575" cap="flat" cmpd="sng" algn="ctr">
                      <a:no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CD3B6"/>
                    </a:solidFill>
                  </a:tcPr>
                </a:tc>
                <a:tc>
                  <a:txBody>
                    <a:bodyPr/>
                    <a:lstStyle/>
                    <a:p>
                      <a:pPr algn="l" rtl="0">
                        <a:lnSpc>
                          <a:spcPts val="1800"/>
                        </a:lnSpc>
                      </a:pPr>
                      <a:endParaRPr lang="en-gb" sz="1500" b="0" i="0" kern="1200" dirty="0">
                        <a:solidFill>
                          <a:schemeClr val="tx1"/>
                        </a:solidFill>
                        <a:latin typeface="DINPro" pitchFamily="2" charset="0"/>
                        <a:ea typeface="+mn-ea"/>
                        <a:cs typeface="+mn-cs"/>
                      </a:endParaRPr>
                    </a:p>
                  </a:txBody>
                  <a:tcPr marL="144000" marR="35588" marT="0" marB="108000">
                    <a:lnL w="28575" cap="flat" cmpd="sng" algn="ctr">
                      <a:solidFill>
                        <a:schemeClr val="bg2"/>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FCD3B6"/>
                    </a:solidFill>
                  </a:tcPr>
                </a:tc>
                <a:extLst>
                  <a:ext uri="{0D108BD9-81ED-4DB2-BD59-A6C34878D82A}">
                    <a16:rowId xmlns:a16="http://schemas.microsoft.com/office/drawing/2014/main" val="2481228982"/>
                  </a:ext>
                </a:extLst>
              </a:tr>
              <a:tr h="236891">
                <a:tc>
                  <a:txBody>
                    <a:bodyPr/>
                    <a:lstStyle/>
                    <a:p>
                      <a:pPr algn="l" rtl="0">
                        <a:lnSpc>
                          <a:spcPts val="1600"/>
                        </a:lnSpc>
                      </a:pPr>
                      <a:r>
                        <a:rPr lang="en-gb" sz="1400" b="1" i="0" u="none" baseline="0">
                          <a:solidFill>
                            <a:schemeClr val="tx1"/>
                          </a:solidFill>
                          <a:latin typeface="DINPro-Bold" pitchFamily="2" charset="0"/>
                          <a:ea typeface="DINPro-Bold" pitchFamily="2" charset="0"/>
                          <a:cs typeface="DINPro-Bold" pitchFamily="2" charset="0"/>
                        </a:rPr>
                        <a:t>Basic</a:t>
                      </a:r>
                    </a:p>
                    <a:p>
                      <a:pPr algn="l" rtl="0">
                        <a:lnSpc>
                          <a:spcPts val="1600"/>
                        </a:lnSpc>
                      </a:pPr>
                      <a:r>
                        <a:rPr lang="en-gb" sz="1400" b="0" i="0" u="none" baseline="0">
                          <a:solidFill>
                            <a:schemeClr val="tx1"/>
                          </a:solidFill>
                          <a:latin typeface="DINPro" pitchFamily="2" charset="0"/>
                          <a:ea typeface="DINPro" pitchFamily="2" charset="0"/>
                          <a:cs typeface="DINPro" pitchFamily="2" charset="0"/>
                        </a:rPr>
                        <a:t>→ Do you meet the basic requirements in the three core domains that are integral to your position?</a:t>
                      </a:r>
                    </a:p>
                  </a:txBody>
                  <a:tcPr marL="180000" marR="36000" marT="72000" marB="72000" anchor="ctr">
                    <a:lnL w="28575" cap="flat" cmpd="sng" algn="ctr">
                      <a:no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CD3B6"/>
                    </a:solidFill>
                  </a:tcPr>
                </a:tc>
                <a:tc rowSpan="4">
                  <a:txBody>
                    <a:bodyPr/>
                    <a:lstStyle/>
                    <a:p>
                      <a:pPr algn="l" rtl="0">
                        <a:lnSpc>
                          <a:spcPts val="1800"/>
                        </a:lnSpc>
                      </a:pPr>
                      <a:endParaRPr lang="en-gb" sz="1500" b="0" i="0" kern="1200" dirty="0">
                        <a:solidFill>
                          <a:schemeClr val="tx1"/>
                        </a:solidFill>
                        <a:latin typeface="DINPro" pitchFamily="2" charset="0"/>
                        <a:ea typeface="+mn-ea"/>
                        <a:cs typeface="+mn-cs"/>
                      </a:endParaRPr>
                    </a:p>
                    <a:p>
                      <a:pPr algn="l" rtl="0">
                        <a:lnSpc>
                          <a:spcPts val="1800"/>
                        </a:lnSpc>
                      </a:pPr>
                      <a:endParaRPr lang="en-gb" sz="1500" b="0" i="0" kern="1200" dirty="0">
                        <a:solidFill>
                          <a:schemeClr val="tx1"/>
                        </a:solidFill>
                        <a:latin typeface="DINPro" pitchFamily="2" charset="0"/>
                        <a:ea typeface="+mn-ea"/>
                        <a:cs typeface="+mn-cs"/>
                      </a:endParaRPr>
                    </a:p>
                    <a:p>
                      <a:pPr algn="l" rtl="0">
                        <a:lnSpc>
                          <a:spcPts val="1800"/>
                        </a:lnSpc>
                      </a:pPr>
                      <a:endParaRPr lang="en-gb" sz="1500" b="0" i="0" kern="1200" dirty="0">
                        <a:solidFill>
                          <a:schemeClr val="tx1"/>
                        </a:solidFill>
                        <a:latin typeface="DINPro" pitchFamily="2" charset="0"/>
                        <a:ea typeface="+mn-ea"/>
                        <a:cs typeface="+mn-cs"/>
                      </a:endParaRPr>
                    </a:p>
                    <a:p>
                      <a:pPr algn="l" rtl="0">
                        <a:lnSpc>
                          <a:spcPts val="1800"/>
                        </a:lnSpc>
                      </a:pPr>
                      <a:r>
                        <a:rPr lang="en-gb" sz="1400" b="0" i="0" u="none" kern="1200" baseline="0">
                          <a:solidFill>
                            <a:schemeClr val="tx1"/>
                          </a:solidFill>
                          <a:latin typeface="DINPro" pitchFamily="2" charset="0"/>
                          <a:ea typeface="+mn-ea"/>
                          <a:cs typeface="+mn-cs"/>
                        </a:rPr>
                        <a:t>More </a:t>
                      </a:r>
                    </a:p>
                    <a:p>
                      <a:pPr algn="l" rtl="0">
                        <a:lnSpc>
                          <a:spcPts val="1800"/>
                        </a:lnSpc>
                      </a:pPr>
                      <a:r>
                        <a:rPr lang="en-gb" sz="1400" b="0" i="0" u="none" kern="1200" baseline="0">
                          <a:solidFill>
                            <a:schemeClr val="tx1"/>
                          </a:solidFill>
                          <a:latin typeface="DINPro" pitchFamily="2" charset="0"/>
                          <a:ea typeface="+mn-ea"/>
                          <a:cs typeface="+mn-cs"/>
                        </a:rPr>
                        <a:t>seniority? </a:t>
                      </a:r>
                    </a:p>
                    <a:p>
                      <a:pPr algn="l" rtl="0">
                        <a:lnSpc>
                          <a:spcPts val="1800"/>
                        </a:lnSpc>
                      </a:pPr>
                      <a:r>
                        <a:rPr lang="en-gb" sz="1400" b="0" i="0" u="none" kern="1200" baseline="0">
                          <a:solidFill>
                            <a:schemeClr val="tx1"/>
                          </a:solidFill>
                          <a:latin typeface="DINPro" pitchFamily="2" charset="0"/>
                          <a:ea typeface="+mn-ea"/>
                          <a:cs typeface="+mn-cs"/>
                        </a:rPr>
                        <a:t>Higher </a:t>
                      </a:r>
                    </a:p>
                    <a:p>
                      <a:pPr algn="l" rtl="0">
                        <a:lnSpc>
                          <a:spcPts val="1800"/>
                        </a:lnSpc>
                      </a:pPr>
                      <a:r>
                        <a:rPr lang="en-gb" sz="1400" b="0" i="0" u="none" kern="1200" baseline="0">
                          <a:solidFill>
                            <a:schemeClr val="tx1"/>
                          </a:solidFill>
                          <a:latin typeface="DINPro" pitchFamily="2" charset="0"/>
                          <a:ea typeface="+mn-ea"/>
                          <a:cs typeface="+mn-cs"/>
                        </a:rPr>
                        <a:t>expectations! </a:t>
                      </a:r>
                    </a:p>
                  </a:txBody>
                  <a:tcPr marL="144000" marR="35588" marT="0" marB="144000">
                    <a:lnL w="28575" cap="flat" cmpd="sng" algn="ctr">
                      <a:solidFill>
                        <a:schemeClr val="bg2"/>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FCD3B6"/>
                    </a:solidFill>
                  </a:tcPr>
                </a:tc>
                <a:extLst>
                  <a:ext uri="{0D108BD9-81ED-4DB2-BD59-A6C34878D82A}">
                    <a16:rowId xmlns:a16="http://schemas.microsoft.com/office/drawing/2014/main" val="3603254264"/>
                  </a:ext>
                </a:extLst>
              </a:tr>
              <a:tr h="333906">
                <a:tc>
                  <a:txBody>
                    <a:bodyPr/>
                    <a:lstStyle/>
                    <a:p>
                      <a:pPr algn="l" rtl="0">
                        <a:lnSpc>
                          <a:spcPts val="1600"/>
                        </a:lnSpc>
                      </a:pPr>
                      <a:r>
                        <a:rPr lang="en-gb" sz="1400" b="1" i="0" u="none" baseline="0" dirty="0">
                          <a:solidFill>
                            <a:schemeClr val="tx1"/>
                          </a:solidFill>
                          <a:latin typeface="DINPro-Bold" pitchFamily="2" charset="0"/>
                          <a:ea typeface="DINPro-Bold" pitchFamily="2" charset="0"/>
                          <a:cs typeface="DINPro-Bold" pitchFamily="2" charset="0"/>
                        </a:rPr>
                        <a:t>Focus</a:t>
                      </a:r>
                    </a:p>
                    <a:p>
                      <a:pPr algn="l" rtl="0">
                        <a:lnSpc>
                          <a:spcPts val="1600"/>
                        </a:lnSpc>
                      </a:pPr>
                      <a:r>
                        <a:rPr lang="en-gb" sz="1400" b="0" i="0" u="none" baseline="0" dirty="0">
                          <a:solidFill>
                            <a:schemeClr val="tx1"/>
                          </a:solidFill>
                          <a:latin typeface="DINPro" pitchFamily="2" charset="0"/>
                          <a:ea typeface="DINPro" pitchFamily="2" charset="0"/>
                          <a:cs typeface="DINPro" pitchFamily="2" charset="0"/>
                        </a:rPr>
                        <a:t>→ In which core domain do you want to excel in the period ahead?</a:t>
                      </a:r>
                    </a:p>
                  </a:txBody>
                  <a:tcPr marL="180000" marR="36000" marT="72000" marB="72000" anchor="ctr">
                    <a:lnL w="28575" cap="flat" cmpd="sng" algn="ctr">
                      <a:no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CD3B6"/>
                    </a:solidFill>
                  </a:tcPr>
                </a:tc>
                <a:tc vMerge="1">
                  <a:txBody>
                    <a:bodyPr/>
                    <a:lstStyle/>
                    <a:p>
                      <a:pPr marL="0" algn="l" defTabSz="685800" rtl="0" eaLnBrk="1" latinLnBrk="0" hangingPunct="1"/>
                      <a:endParaRPr lang="en-gb" sz="1000" b="0" i="0" kern="1200" dirty="0">
                        <a:solidFill>
                          <a:schemeClr val="tx1"/>
                        </a:solidFill>
                        <a:latin typeface="DINPro" pitchFamily="2" charset="0"/>
                        <a:ea typeface="+mn-ea"/>
                        <a:cs typeface="+mn-cs"/>
                      </a:endParaRPr>
                    </a:p>
                  </a:txBody>
                  <a:tcPr marL="35588" marR="35588" marT="35588" marB="71177" anchor="ctr">
                    <a:lnL w="28575" cap="flat" cmpd="sng" algn="ctr">
                      <a:solidFill>
                        <a:schemeClr val="bg2"/>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EBF0C6"/>
                    </a:solidFill>
                  </a:tcPr>
                </a:tc>
                <a:extLst>
                  <a:ext uri="{0D108BD9-81ED-4DB2-BD59-A6C34878D82A}">
                    <a16:rowId xmlns:a16="http://schemas.microsoft.com/office/drawing/2014/main" val="2147219748"/>
                  </a:ext>
                </a:extLst>
              </a:tr>
              <a:tr h="555159">
                <a:tc>
                  <a:txBody>
                    <a:bodyPr/>
                    <a:lstStyle/>
                    <a:p>
                      <a:pPr algn="l" rtl="0">
                        <a:lnSpc>
                          <a:spcPts val="1600"/>
                        </a:lnSpc>
                      </a:pPr>
                      <a:r>
                        <a:rPr lang="en-gb" sz="1400" b="1" i="0" u="none" baseline="0">
                          <a:solidFill>
                            <a:schemeClr val="tx1"/>
                          </a:solidFill>
                          <a:latin typeface="DINPro-Bold" pitchFamily="2" charset="0"/>
                          <a:ea typeface="DINPro-Bold" pitchFamily="2" charset="0"/>
                          <a:cs typeface="DINPro-Bold" pitchFamily="2" charset="0"/>
                        </a:rPr>
                        <a:t>Leadership</a:t>
                      </a:r>
                    </a:p>
                    <a:p>
                      <a:pPr algn="l" rtl="0">
                        <a:lnSpc>
                          <a:spcPts val="1600"/>
                        </a:lnSpc>
                      </a:pPr>
                      <a:r>
                        <a:rPr lang="en-gb" sz="1400" b="0" i="0" u="none" baseline="0">
                          <a:solidFill>
                            <a:schemeClr val="tx1"/>
                          </a:solidFill>
                          <a:latin typeface="DINPro" pitchFamily="2" charset="0"/>
                          <a:ea typeface="DINPro" pitchFamily="2" charset="0"/>
                          <a:cs typeface="DINPro" pitchFamily="2" charset="0"/>
                        </a:rPr>
                        <a:t>→ Personal leadership</a:t>
                      </a:r>
                    </a:p>
                  </a:txBody>
                  <a:tcPr marL="180000" marR="36000" marT="72000" marB="72000" anchor="ctr">
                    <a:lnL w="28575" cap="flat" cmpd="sng" algn="ctr">
                      <a:no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CD3B6"/>
                    </a:solidFill>
                  </a:tcPr>
                </a:tc>
                <a:tc vMerge="1">
                  <a:txBody>
                    <a:bodyPr/>
                    <a:lstStyle/>
                    <a:p>
                      <a:pPr marL="0" algn="l" defTabSz="685800" rtl="0" eaLnBrk="1" latinLnBrk="0" hangingPunct="1"/>
                      <a:endParaRPr lang="en-gb" sz="1000" b="0" i="0" kern="1200" dirty="0">
                        <a:solidFill>
                          <a:schemeClr val="tx1"/>
                        </a:solidFill>
                        <a:latin typeface="DINPro" pitchFamily="2" charset="0"/>
                        <a:ea typeface="+mn-ea"/>
                        <a:cs typeface="+mn-cs"/>
                      </a:endParaRPr>
                    </a:p>
                  </a:txBody>
                  <a:tcPr marL="35588" marR="35588" marT="35588" marB="71177" anchor="ctr">
                    <a:lnL w="28575" cap="flat" cmpd="sng" algn="ctr">
                      <a:solidFill>
                        <a:schemeClr val="bg2"/>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EBF0C6"/>
                    </a:solidFill>
                  </a:tcPr>
                </a:tc>
                <a:extLst>
                  <a:ext uri="{0D108BD9-81ED-4DB2-BD59-A6C34878D82A}">
                    <a16:rowId xmlns:a16="http://schemas.microsoft.com/office/drawing/2014/main" val="2604437904"/>
                  </a:ext>
                </a:extLst>
              </a:tr>
              <a:tr h="775852">
                <a:tc>
                  <a:txBody>
                    <a:bodyPr/>
                    <a:lstStyle/>
                    <a:p>
                      <a:pPr algn="l" rtl="0">
                        <a:lnSpc>
                          <a:spcPts val="1600"/>
                        </a:lnSpc>
                      </a:pPr>
                      <a:r>
                        <a:rPr lang="en-gb" sz="1400" b="1" i="0" u="none" baseline="0" dirty="0">
                          <a:solidFill>
                            <a:schemeClr val="tx1"/>
                          </a:solidFill>
                          <a:latin typeface="DINPro-Bold" pitchFamily="2" charset="0"/>
                          <a:ea typeface="DINPro-Bold" pitchFamily="2" charset="0"/>
                          <a:cs typeface="DINPro-Bold" pitchFamily="2" charset="0"/>
                        </a:rPr>
                        <a:t>Collaboration</a:t>
                      </a:r>
                    </a:p>
                    <a:p>
                      <a:pPr algn="l" rtl="0">
                        <a:lnSpc>
                          <a:spcPts val="1600"/>
                        </a:lnSpc>
                      </a:pPr>
                      <a:r>
                        <a:rPr lang="en-gb" sz="1400" b="0" i="0" u="none" baseline="0" dirty="0">
                          <a:solidFill>
                            <a:schemeClr val="tx1"/>
                          </a:solidFill>
                          <a:latin typeface="DINPro" pitchFamily="2" charset="0"/>
                          <a:ea typeface="DINPro" pitchFamily="2" charset="0"/>
                          <a:cs typeface="DINPro" pitchFamily="2" charset="0"/>
                        </a:rPr>
                        <a:t>→ Your active contribution to team performance and the collective</a:t>
                      </a:r>
                    </a:p>
                  </a:txBody>
                  <a:tcPr marL="180000" marR="36000" marT="72000" marB="72000" anchor="ctr">
                    <a:lnL w="28575" cap="flat" cmpd="sng" algn="ctr">
                      <a:no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FCD3B6"/>
                    </a:solidFill>
                  </a:tcPr>
                </a:tc>
                <a:tc vMerge="1">
                  <a:txBody>
                    <a:bodyPr/>
                    <a:lstStyle/>
                    <a:p>
                      <a:pPr marL="0" algn="l" defTabSz="685800" rtl="0" eaLnBrk="1" latinLnBrk="0" hangingPunct="1"/>
                      <a:endParaRPr lang="en-gb" sz="1000" b="0" i="0" kern="1200" dirty="0">
                        <a:solidFill>
                          <a:schemeClr val="tx1"/>
                        </a:solidFill>
                        <a:latin typeface="DINPro" pitchFamily="2" charset="0"/>
                        <a:ea typeface="+mn-ea"/>
                        <a:cs typeface="+mn-cs"/>
                      </a:endParaRPr>
                    </a:p>
                  </a:txBody>
                  <a:tcPr marL="35588" marR="35588" marT="35588" marB="71177" anchor="ctr">
                    <a:lnL w="28575" cap="flat" cmpd="sng" algn="ctr">
                      <a:solidFill>
                        <a:schemeClr val="bg2"/>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EBF0C6"/>
                    </a:solidFill>
                  </a:tcPr>
                </a:tc>
                <a:extLst>
                  <a:ext uri="{0D108BD9-81ED-4DB2-BD59-A6C34878D82A}">
                    <a16:rowId xmlns:a16="http://schemas.microsoft.com/office/drawing/2014/main" val="1228477520"/>
                  </a:ext>
                </a:extLst>
              </a:tr>
            </a:tbl>
          </a:graphicData>
        </a:graphic>
      </p:graphicFrame>
      <p:sp>
        <p:nvSpPr>
          <p:cNvPr id="25" name="Ovaal 24">
            <a:extLst>
              <a:ext uri="{FF2B5EF4-FFF2-40B4-BE49-F238E27FC236}">
                <a16:creationId xmlns:a16="http://schemas.microsoft.com/office/drawing/2014/main" id="{4EE2FFD1-4D0C-95E7-31F0-0C579332E2C8}"/>
              </a:ext>
            </a:extLst>
          </p:cNvPr>
          <p:cNvSpPr/>
          <p:nvPr/>
        </p:nvSpPr>
        <p:spPr>
          <a:xfrm>
            <a:off x="8140019" y="1573737"/>
            <a:ext cx="428247" cy="428247"/>
          </a:xfrm>
          <a:prstGeom prst="ellipse">
            <a:avLst/>
          </a:prstGeom>
          <a:solidFill>
            <a:schemeClr val="bg2"/>
          </a:solidFill>
          <a:ln w="25400">
            <a:solidFill>
              <a:srgbClr val="CC41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n-gb" sz="2000" b="1" i="0" u="none" baseline="0">
                <a:solidFill>
                  <a:srgbClr val="CC4100"/>
                </a:solidFill>
                <a:latin typeface="DINPro-Bold" pitchFamily="2" charset="0"/>
                <a:ea typeface="DINPro-Bold" pitchFamily="2" charset="0"/>
                <a:cs typeface="DINPro-Bold" pitchFamily="2" charset="0"/>
              </a:rPr>
              <a:t>2</a:t>
            </a:r>
            <a:endParaRPr lang="en-gb" sz="2000" dirty="0">
              <a:solidFill>
                <a:srgbClr val="CC4100"/>
              </a:solidFill>
            </a:endParaRPr>
          </a:p>
        </p:txBody>
      </p:sp>
      <p:sp>
        <p:nvSpPr>
          <p:cNvPr id="26" name="Ovaal 25">
            <a:extLst>
              <a:ext uri="{FF2B5EF4-FFF2-40B4-BE49-F238E27FC236}">
                <a16:creationId xmlns:a16="http://schemas.microsoft.com/office/drawing/2014/main" id="{9BDBD355-736C-746C-4A8B-BDCD8762CA7F}"/>
              </a:ext>
            </a:extLst>
          </p:cNvPr>
          <p:cNvSpPr/>
          <p:nvPr/>
        </p:nvSpPr>
        <p:spPr>
          <a:xfrm>
            <a:off x="10400619" y="1573737"/>
            <a:ext cx="428247" cy="428247"/>
          </a:xfrm>
          <a:prstGeom prst="ellipse">
            <a:avLst/>
          </a:prstGeom>
          <a:solidFill>
            <a:schemeClr val="bg2"/>
          </a:solidFill>
          <a:ln w="25400">
            <a:solidFill>
              <a:srgbClr val="00805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en-gb" sz="2000" b="1" i="0" u="none" baseline="0">
                <a:solidFill>
                  <a:srgbClr val="008053"/>
                </a:solidFill>
                <a:latin typeface="DINPro-Bold" pitchFamily="2" charset="0"/>
                <a:ea typeface="DINPro-Bold" pitchFamily="2" charset="0"/>
                <a:cs typeface="DINPro-Bold" pitchFamily="2" charset="0"/>
              </a:rPr>
              <a:t>3</a:t>
            </a:r>
            <a:endParaRPr lang="en-gb" sz="2000" dirty="0">
              <a:solidFill>
                <a:srgbClr val="008053"/>
              </a:solidFill>
            </a:endParaRPr>
          </a:p>
        </p:txBody>
      </p:sp>
      <p:grpSp>
        <p:nvGrpSpPr>
          <p:cNvPr id="31" name="Groep 30">
            <a:extLst>
              <a:ext uri="{FF2B5EF4-FFF2-40B4-BE49-F238E27FC236}">
                <a16:creationId xmlns:a16="http://schemas.microsoft.com/office/drawing/2014/main" id="{EF00DEEA-121A-270B-EC11-4D308552FABA}"/>
              </a:ext>
            </a:extLst>
          </p:cNvPr>
          <p:cNvGrpSpPr/>
          <p:nvPr/>
        </p:nvGrpSpPr>
        <p:grpSpPr>
          <a:xfrm>
            <a:off x="9293176" y="1817567"/>
            <a:ext cx="372174" cy="236434"/>
            <a:chOff x="9293176" y="1817567"/>
            <a:chExt cx="372174" cy="236434"/>
          </a:xfrm>
        </p:grpSpPr>
        <p:sp>
          <p:nvSpPr>
            <p:cNvPr id="28" name="Rechthoek 27">
              <a:extLst>
                <a:ext uri="{FF2B5EF4-FFF2-40B4-BE49-F238E27FC236}">
                  <a16:creationId xmlns:a16="http://schemas.microsoft.com/office/drawing/2014/main" id="{08BBAF31-BBD2-9BD1-F465-413CB3CFDD7D}"/>
                </a:ext>
              </a:extLst>
            </p:cNvPr>
            <p:cNvSpPr/>
            <p:nvPr/>
          </p:nvSpPr>
          <p:spPr>
            <a:xfrm rot="2700000">
              <a:off x="9428916" y="1817567"/>
              <a:ext cx="236434" cy="2364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sp>
          <p:nvSpPr>
            <p:cNvPr id="27" name="Rechthoek 26">
              <a:extLst>
                <a:ext uri="{FF2B5EF4-FFF2-40B4-BE49-F238E27FC236}">
                  <a16:creationId xmlns:a16="http://schemas.microsoft.com/office/drawing/2014/main" id="{90A337F0-ADB4-BDAE-CC33-C6FB4A9E2F96}"/>
                </a:ext>
              </a:extLst>
            </p:cNvPr>
            <p:cNvSpPr/>
            <p:nvPr/>
          </p:nvSpPr>
          <p:spPr>
            <a:xfrm rot="2700000">
              <a:off x="9293176" y="1817567"/>
              <a:ext cx="236434" cy="236434"/>
            </a:xfrm>
            <a:prstGeom prst="rect">
              <a:avLst/>
            </a:prstGeom>
            <a:solidFill>
              <a:srgbClr val="CC4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grpSp>
      <p:grpSp>
        <p:nvGrpSpPr>
          <p:cNvPr id="4" name="Groep 3">
            <a:extLst>
              <a:ext uri="{FF2B5EF4-FFF2-40B4-BE49-F238E27FC236}">
                <a16:creationId xmlns:a16="http://schemas.microsoft.com/office/drawing/2014/main" id="{ECC2C779-0529-AC8D-D580-9EC0F348FE81}"/>
              </a:ext>
            </a:extLst>
          </p:cNvPr>
          <p:cNvGrpSpPr/>
          <p:nvPr/>
        </p:nvGrpSpPr>
        <p:grpSpPr>
          <a:xfrm>
            <a:off x="7013439" y="1817567"/>
            <a:ext cx="372174" cy="236434"/>
            <a:chOff x="7013439" y="1817567"/>
            <a:chExt cx="372174" cy="236434"/>
          </a:xfrm>
        </p:grpSpPr>
        <p:sp>
          <p:nvSpPr>
            <p:cNvPr id="33" name="Rechthoek 32">
              <a:extLst>
                <a:ext uri="{FF2B5EF4-FFF2-40B4-BE49-F238E27FC236}">
                  <a16:creationId xmlns:a16="http://schemas.microsoft.com/office/drawing/2014/main" id="{D89246D1-BC75-B142-9556-2191266D41E6}"/>
                </a:ext>
              </a:extLst>
            </p:cNvPr>
            <p:cNvSpPr/>
            <p:nvPr/>
          </p:nvSpPr>
          <p:spPr>
            <a:xfrm rot="2700000">
              <a:off x="7149179" y="1817567"/>
              <a:ext cx="236434" cy="2364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sp>
          <p:nvSpPr>
            <p:cNvPr id="34" name="Rechthoek 33">
              <a:extLst>
                <a:ext uri="{FF2B5EF4-FFF2-40B4-BE49-F238E27FC236}">
                  <a16:creationId xmlns:a16="http://schemas.microsoft.com/office/drawing/2014/main" id="{D28F5930-4ADC-8FF9-D821-E85AAB916C03}"/>
                </a:ext>
              </a:extLst>
            </p:cNvPr>
            <p:cNvSpPr/>
            <p:nvPr/>
          </p:nvSpPr>
          <p:spPr>
            <a:xfrm rot="2700000">
              <a:off x="7013439" y="1817567"/>
              <a:ext cx="236434" cy="236434"/>
            </a:xfrm>
            <a:prstGeom prst="rect">
              <a:avLst/>
            </a:prstGeom>
            <a:solidFill>
              <a:srgbClr val="CC4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grpSp>
      <p:sp>
        <p:nvSpPr>
          <p:cNvPr id="35" name="Rechthoek 34">
            <a:extLst>
              <a:ext uri="{FF2B5EF4-FFF2-40B4-BE49-F238E27FC236}">
                <a16:creationId xmlns:a16="http://schemas.microsoft.com/office/drawing/2014/main" id="{19EA4651-D389-F89F-EE5D-91B5882B0B13}"/>
              </a:ext>
            </a:extLst>
          </p:cNvPr>
          <p:cNvSpPr/>
          <p:nvPr/>
        </p:nvSpPr>
        <p:spPr>
          <a:xfrm rot="2700000">
            <a:off x="11591702" y="1817567"/>
            <a:ext cx="236434" cy="236434"/>
          </a:xfrm>
          <a:prstGeom prst="rect">
            <a:avLst/>
          </a:prstGeom>
          <a:solidFill>
            <a:srgbClr val="00805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sz="1800" dirty="0"/>
          </a:p>
        </p:txBody>
      </p:sp>
      <p:sp>
        <p:nvSpPr>
          <p:cNvPr id="3" name="Titel 1">
            <a:extLst>
              <a:ext uri="{FF2B5EF4-FFF2-40B4-BE49-F238E27FC236}">
                <a16:creationId xmlns:a16="http://schemas.microsoft.com/office/drawing/2014/main" id="{B2B90FDC-963E-A9D3-6BFE-29672E2E3A37}"/>
              </a:ext>
            </a:extLst>
          </p:cNvPr>
          <p:cNvSpPr txBox="1">
            <a:spLocks/>
          </p:cNvSpPr>
          <p:nvPr/>
        </p:nvSpPr>
        <p:spPr>
          <a:xfrm>
            <a:off x="1685925" y="6237217"/>
            <a:ext cx="473194" cy="380529"/>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Intro</a:t>
            </a:r>
          </a:p>
        </p:txBody>
      </p:sp>
      <p:sp>
        <p:nvSpPr>
          <p:cNvPr id="10" name="Titel 1">
            <a:extLst>
              <a:ext uri="{FF2B5EF4-FFF2-40B4-BE49-F238E27FC236}">
                <a16:creationId xmlns:a16="http://schemas.microsoft.com/office/drawing/2014/main" id="{EE34CED9-EA6F-E513-5ED2-0FFF71534D84}"/>
              </a:ext>
            </a:extLst>
          </p:cNvPr>
          <p:cNvSpPr txBox="1">
            <a:spLocks/>
          </p:cNvSpPr>
          <p:nvPr/>
        </p:nvSpPr>
        <p:spPr>
          <a:xfrm>
            <a:off x="2205756" y="6229481"/>
            <a:ext cx="601361"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ctr" rtl="0"/>
            <a:r>
              <a:rPr lang="en-gb" sz="1000" b="0" i="0" u="none" baseline="0">
                <a:solidFill>
                  <a:schemeClr val="bg2"/>
                </a:solidFill>
              </a:rPr>
              <a:t>Context</a:t>
            </a:r>
          </a:p>
        </p:txBody>
      </p:sp>
      <p:sp>
        <p:nvSpPr>
          <p:cNvPr id="17" name="Titel 1">
            <a:extLst>
              <a:ext uri="{FF2B5EF4-FFF2-40B4-BE49-F238E27FC236}">
                <a16:creationId xmlns:a16="http://schemas.microsoft.com/office/drawing/2014/main" id="{AC8AE45A-241B-5530-B188-0A7588120D40}"/>
              </a:ext>
            </a:extLst>
          </p:cNvPr>
          <p:cNvSpPr txBox="1">
            <a:spLocks/>
          </p:cNvSpPr>
          <p:nvPr/>
        </p:nvSpPr>
        <p:spPr>
          <a:xfrm>
            <a:off x="3965503" y="6229481"/>
            <a:ext cx="1508343" cy="396000"/>
          </a:xfrm>
          <a:prstGeom prst="rect">
            <a:avLst/>
          </a:prstGeom>
          <a:solidFill>
            <a:srgbClr val="0077B3"/>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academics</a:t>
            </a:r>
            <a:endParaRPr lang="en-gb" sz="1000" dirty="0">
              <a:solidFill>
                <a:schemeClr val="bg2"/>
              </a:solidFill>
            </a:endParaRPr>
          </a:p>
        </p:txBody>
      </p:sp>
      <p:sp>
        <p:nvSpPr>
          <p:cNvPr id="18" name="Titel 1">
            <a:extLst>
              <a:ext uri="{FF2B5EF4-FFF2-40B4-BE49-F238E27FC236}">
                <a16:creationId xmlns:a16="http://schemas.microsoft.com/office/drawing/2014/main" id="{180D4EC5-5ECF-8A8E-2253-44A574A5B6CD}"/>
              </a:ext>
            </a:extLst>
          </p:cNvPr>
          <p:cNvSpPr txBox="1">
            <a:spLocks/>
          </p:cNvSpPr>
          <p:nvPr/>
        </p:nvSpPr>
        <p:spPr>
          <a:xfrm>
            <a:off x="2853754" y="6229481"/>
            <a:ext cx="1065113" cy="396000"/>
          </a:xfrm>
          <a:prstGeom prst="rect">
            <a:avLst/>
          </a:prstGeom>
          <a:solidFill>
            <a:schemeClr val="bg2">
              <a:lumMod val="85000"/>
            </a:schemeClr>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Academic career paths</a:t>
            </a:r>
            <a:endParaRPr lang="en-gb" sz="1000" dirty="0">
              <a:solidFill>
                <a:schemeClr val="bg2"/>
              </a:solidFill>
            </a:endParaRPr>
          </a:p>
        </p:txBody>
      </p:sp>
      <p:sp>
        <p:nvSpPr>
          <p:cNvPr id="19" name="Titel 1">
            <a:extLst>
              <a:ext uri="{FF2B5EF4-FFF2-40B4-BE49-F238E27FC236}">
                <a16:creationId xmlns:a16="http://schemas.microsoft.com/office/drawing/2014/main" id="{6B6B13DC-FB1D-7B9F-C779-979ED74208E2}"/>
              </a:ext>
            </a:extLst>
          </p:cNvPr>
          <p:cNvSpPr txBox="1">
            <a:spLocks/>
          </p:cNvSpPr>
          <p:nvPr/>
        </p:nvSpPr>
        <p:spPr>
          <a:xfrm>
            <a:off x="5520482" y="6229481"/>
            <a:ext cx="1508343" cy="396000"/>
          </a:xfrm>
          <a:prstGeom prst="rect">
            <a:avLst/>
          </a:prstGeom>
          <a:solidFill>
            <a:srgbClr val="0077B3"/>
          </a:solidFill>
        </p:spPr>
        <p:txBody>
          <a:bodyPr vert="horz" wrap="square" lIns="72000" tIns="72000" rIns="72000" bIns="72000" rtlCol="0" anchor="ctr">
            <a:noAutofit/>
          </a:bodyPr>
          <a:lstStyle>
            <a:lvl1pPr algn="l" defTabSz="685800" rtl="0" eaLnBrk="1" latinLnBrk="0" hangingPunct="1">
              <a:lnSpc>
                <a:spcPct val="90000"/>
              </a:lnSpc>
              <a:spcBef>
                <a:spcPct val="0"/>
              </a:spcBef>
              <a:buNone/>
              <a:defRPr sz="2500" b="0" i="0" kern="1200">
                <a:solidFill>
                  <a:schemeClr val="bg2"/>
                </a:solidFill>
                <a:latin typeface="DINPro-Medium" pitchFamily="2" charset="0"/>
                <a:ea typeface="+mj-ea"/>
                <a:cs typeface="+mj-cs"/>
              </a:defRPr>
            </a:lvl1pPr>
          </a:lstStyle>
          <a:p>
            <a:pPr algn="l" rtl="0"/>
            <a:r>
              <a:rPr lang="en-gb" sz="1000" b="0" i="0" u="none" baseline="0">
                <a:solidFill>
                  <a:schemeClr val="bg2"/>
                </a:solidFill>
              </a:rPr>
              <a:t>Responsibilities of managers</a:t>
            </a:r>
            <a:endParaRPr lang="en-gb" sz="1000" dirty="0">
              <a:solidFill>
                <a:schemeClr val="bg2"/>
              </a:solidFill>
            </a:endParaRPr>
          </a:p>
        </p:txBody>
      </p:sp>
    </p:spTree>
    <p:extLst>
      <p:ext uri="{BB962C8B-B14F-4D97-AF65-F5344CB8AC3E}">
        <p14:creationId xmlns:p14="http://schemas.microsoft.com/office/powerpoint/2010/main" val="4148059144"/>
      </p:ext>
    </p:extLst>
  </p:cSld>
  <p:clrMapOvr>
    <a:masterClrMapping/>
  </p:clrMapOvr>
</p:sld>
</file>

<file path=ppt/theme/theme1.xml><?xml version="1.0" encoding="utf-8"?>
<a:theme xmlns:a="http://schemas.openxmlformats.org/drawingml/2006/main" name="VU layout">
  <a:themeElements>
    <a:clrScheme name="VU colors">
      <a:dk1>
        <a:srgbClr val="000000"/>
      </a:dk1>
      <a:lt1>
        <a:srgbClr val="0089CF"/>
      </a:lt1>
      <a:dk2>
        <a:srgbClr val="0089CF"/>
      </a:dk2>
      <a:lt2>
        <a:srgbClr val="FFFFFF"/>
      </a:lt2>
      <a:accent1>
        <a:srgbClr val="0089CF"/>
      </a:accent1>
      <a:accent2>
        <a:srgbClr val="4FAF48"/>
      </a:accent2>
      <a:accent3>
        <a:srgbClr val="E8692D"/>
      </a:accent3>
      <a:accent4>
        <a:srgbClr val="8E4DA4"/>
      </a:accent4>
      <a:accent5>
        <a:srgbClr val="F3BA30"/>
      </a:accent5>
      <a:accent6>
        <a:srgbClr val="666666"/>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800" dirty="0" smtClean="0"/>
        </a:defPPr>
      </a:lstStyle>
      <a:style>
        <a:lnRef idx="2">
          <a:schemeClr val="accent1">
            <a:shade val="50000"/>
          </a:schemeClr>
        </a:lnRef>
        <a:fillRef idx="1">
          <a:schemeClr val="accent1"/>
        </a:fillRef>
        <a:effectRef idx="0">
          <a:schemeClr val="accent1"/>
        </a:effectRef>
        <a:fontRef idx="minor">
          <a:schemeClr val="lt1"/>
        </a:fontRef>
      </a:style>
    </a:spDef>
    <a:txDef>
      <a:spPr>
        <a:solidFill>
          <a:schemeClr val="bg1"/>
        </a:solidFill>
        <a:effectLst>
          <a:outerShdw blurRad="254000" dist="127000" dir="2700000" algn="ctr" rotWithShape="0">
            <a:schemeClr val="tx1">
              <a:alpha val="5000"/>
            </a:schemeClr>
          </a:outerShdw>
        </a:effectLst>
      </a:spPr>
      <a:bodyPr wrap="square" lIns="360000" tIns="360000" rIns="360000" bIns="360000" rtlCol="0">
        <a:noAutofit/>
      </a:bodyPr>
      <a:lstStyle>
        <a:defPPr algn="l">
          <a:defRPr sz="2400" dirty="0">
            <a:solidFill>
              <a:srgbClr val="005CA9"/>
            </a:solidFill>
          </a:defRPr>
        </a:defPPr>
      </a:lstStyle>
    </a:txDef>
  </a:objectDefaults>
  <a:extraClrSchemeLst/>
  <a:custClrLst>
    <a:custClr name="VU blue">
      <a:srgbClr val="0077B3"/>
    </a:custClr>
    <a:custClr name="Orange-red">
      <a:srgbClr val="CC4100"/>
    </a:custClr>
    <a:custClr name="Green">
      <a:srgbClr val="008053"/>
    </a:custClr>
    <a:custClr name="Purple">
      <a:srgbClr val="3B2171"/>
    </a:custClr>
    <a:custClr name="Blue">
      <a:srgbClr val="66AFD4"/>
    </a:custClr>
    <a:custClr name="Chart green">
      <a:srgbClr val="66AFD4"/>
    </a:custClr>
    <a:custClr name="Chart orange">
      <a:srgbClr val="E8692D"/>
    </a:custClr>
    <a:custClr name="Chart purple">
      <a:srgbClr val="8E4DA4"/>
    </a:custClr>
    <a:custClr name="Chart yellow">
      <a:srgbClr val="F3BA30"/>
    </a:custClr>
    <a:custClr name="Chart light grey">
      <a:srgbClr val="D8D3D0"/>
    </a:custClr>
    <a:custClr name="Chart dart grey">
      <a:srgbClr val="066666"/>
    </a:custClr>
    <a:custClr name="Light blue">
      <a:srgbClr val="DFF2FD"/>
    </a:custClr>
    <a:custClr name="Light orange">
      <a:srgbClr val="FCD3B6"/>
    </a:custClr>
    <a:custClr name="Light green">
      <a:srgbClr val="EBF0C6"/>
    </a:custClr>
    <a:custClr name="Light purple">
      <a:srgbClr val="DDC6EE"/>
    </a:custClr>
    <a:custClr name="Change your world">
      <a:srgbClr val="005B9D"/>
    </a:custClr>
  </a:custClrLst>
  <a:extLst>
    <a:ext uri="{05A4C25C-085E-4340-85A3-A5531E510DB2}">
      <thm15:themeFamily xmlns:thm15="http://schemas.microsoft.com/office/thememl/2012/main" name="VU presentation.potx" id="{770E0E84-B485-4E84-B836-4A54F94ECEC7}" vid="{FF63B0E7-7F8A-41A1-A428-C9CFA843BFFC}"/>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C43CEA9-AE47-D347-8F3F-13EFD56E72A1}">
  <we:reference id="wa200007130" version="1.0.0.1" store="nl-NL" storeType="OMEX"/>
  <we:alternateReferences>
    <we:reference id="wa200007130" version="1.0.0.1" store="WA200007130"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3488d45-9df9-4251-a80b-eb6f095bed73" xsi:nil="true"/>
    <lcf76f155ced4ddcb4097134ff3c332f xmlns="f4d75b07-dfd3-40b1-97cb-805969efd45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7A2E90DAE43124F9EFCD0EA491EF278" ma:contentTypeVersion="13" ma:contentTypeDescription="Create a new document." ma:contentTypeScope="" ma:versionID="c521f5f8a1225037ebaef1baaa3f399e">
  <xsd:schema xmlns:xsd="http://www.w3.org/2001/XMLSchema" xmlns:xs="http://www.w3.org/2001/XMLSchema" xmlns:p="http://schemas.microsoft.com/office/2006/metadata/properties" xmlns:ns2="f4d75b07-dfd3-40b1-97cb-805969efd459" xmlns:ns3="33488d45-9df9-4251-a80b-eb6f095bed73" targetNamespace="http://schemas.microsoft.com/office/2006/metadata/properties" ma:root="true" ma:fieldsID="0a585f5c8409f26532a9afe06e8d2e9f" ns2:_="" ns3:_="">
    <xsd:import namespace="f4d75b07-dfd3-40b1-97cb-805969efd459"/>
    <xsd:import namespace="33488d45-9df9-4251-a80b-eb6f095bed7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d75b07-dfd3-40b1-97cb-805969efd4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f95a2ead-fb08-4f89-b991-c2b77859518f"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3488d45-9df9-4251-a80b-eb6f095bed7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5d72a02-4887-41ad-b778-98270fa624c2}" ma:internalName="TaxCatchAll" ma:showField="CatchAllData" ma:web="33488d45-9df9-4251-a80b-eb6f095bed7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90CDE85-CE10-4A80-8552-2A49D307BB28}">
  <ds:schemaRefs>
    <ds:schemaRef ds:uri="http://schemas.microsoft.com/office/2006/metadata/properties"/>
    <ds:schemaRef ds:uri="http://schemas.microsoft.com/office/infopath/2007/PartnerControls"/>
    <ds:schemaRef ds:uri="bdd736a4-6762-40f2-9cdd-bed9176cf794"/>
    <ds:schemaRef ds:uri="bdaeaf26-fb96-4e06-b282-1d5d5e6ce8d9"/>
    <ds:schemaRef ds:uri="33488d45-9df9-4251-a80b-eb6f095bed73"/>
    <ds:schemaRef ds:uri="f4d75b07-dfd3-40b1-97cb-805969efd459"/>
    <ds:schemaRef ds:uri="1c434001-1e2b-4797-afc7-daa9c1d830f5"/>
    <ds:schemaRef ds:uri="82adfe99-622d-4b1c-b769-94f9daec9d53"/>
  </ds:schemaRefs>
</ds:datastoreItem>
</file>

<file path=customXml/itemProps2.xml><?xml version="1.0" encoding="utf-8"?>
<ds:datastoreItem xmlns:ds="http://schemas.openxmlformats.org/officeDocument/2006/customXml" ds:itemID="{3B6C2EF5-0580-47D6-BD03-527207F34768}">
  <ds:schemaRefs>
    <ds:schemaRef ds:uri="http://schemas.microsoft.com/sharepoint/v3/contenttype/forms"/>
  </ds:schemaRefs>
</ds:datastoreItem>
</file>

<file path=customXml/itemProps3.xml><?xml version="1.0" encoding="utf-8"?>
<ds:datastoreItem xmlns:ds="http://schemas.openxmlformats.org/officeDocument/2006/customXml" ds:itemID="{6F1E74CB-0E87-475C-8608-BABB3018D5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d75b07-dfd3-40b1-97cb-805969efd459"/>
    <ds:schemaRef ds:uri="33488d45-9df9-4251-a80b-eb6f095bed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4a4ba58f-64b6-4a3a-874f-90bca1b5f4a2}" enabled="0" method="" siteId="{4a4ba58f-64b6-4a3a-874f-90bca1b5f4a2}" removed="1"/>
</clbl:labelList>
</file>

<file path=docProps/app.xml><?xml version="1.0" encoding="utf-8"?>
<Properties xmlns="http://schemas.openxmlformats.org/officeDocument/2006/extended-properties" xmlns:vt="http://schemas.openxmlformats.org/officeDocument/2006/docPropsVTypes">
  <Template>VU PowerPoint Template</Template>
  <TotalTime>13897</TotalTime>
  <Words>1844</Words>
  <Application>Microsoft Office PowerPoint</Application>
  <PresentationFormat>Aangepast</PresentationFormat>
  <Paragraphs>240</Paragraphs>
  <Slides>13</Slides>
  <Notes>3</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13</vt:i4>
      </vt:variant>
    </vt:vector>
  </HeadingPairs>
  <TitlesOfParts>
    <vt:vector size="21" baseType="lpstr">
      <vt:lpstr>Arial</vt:lpstr>
      <vt:lpstr>Calibri</vt:lpstr>
      <vt:lpstr>Century Gothic</vt:lpstr>
      <vt:lpstr>DINPro</vt:lpstr>
      <vt:lpstr>DINPro-Bold</vt:lpstr>
      <vt:lpstr>DINPro-Medium</vt:lpstr>
      <vt:lpstr>Franklin Gothic Medium</vt:lpstr>
      <vt:lpstr>VU layout</vt:lpstr>
      <vt:lpstr>PowerPoint-presentatie</vt:lpstr>
      <vt:lpstr>PowerPoint-presentatie</vt:lpstr>
      <vt:lpstr>Equal appreciation</vt:lpstr>
      <vt:lpstr>Collaboration and complementarity</vt:lpstr>
      <vt:lpstr>Recognition &amp; Rewards: what will change?</vt:lpstr>
      <vt:lpstr>What concrete changes will be made to academic career paths?</vt:lpstr>
      <vt:lpstr>Career paths and development scope</vt:lpstr>
      <vt:lpstr>As of 2025, this is how it will work</vt:lpstr>
      <vt:lpstr>Step by step</vt:lpstr>
      <vt:lpstr>Annual consultation</vt:lpstr>
      <vt:lpstr>Career paths for individual academics</vt:lpstr>
      <vt:lpstr>Strategic Personnel Plan (SPP) manager</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slide types</dc:title>
  <dc:subject/>
  <dc:creator>Slop, H. (Hanneke)</dc:creator>
  <cp:keywords/>
  <dc:description/>
  <cp:lastModifiedBy>Slop, H. (Hanneke)</cp:lastModifiedBy>
  <cp:revision>163</cp:revision>
  <cp:lastPrinted>2024-11-11T14:14:22Z</cp:lastPrinted>
  <dcterms:created xsi:type="dcterms:W3CDTF">2024-05-24T08:27:28Z</dcterms:created>
  <dcterms:modified xsi:type="dcterms:W3CDTF">2024-12-17T14:00:42Z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Name">
    <vt:lpwstr>VU</vt:lpwstr>
  </property>
  <property fmtid="{D5CDD505-2E9C-101B-9397-08002B2CF9AE}" pid="3" name="ContentTypeId">
    <vt:lpwstr>0x01010007A2E90DAE43124F9EFCD0EA491EF278</vt:lpwstr>
  </property>
  <property fmtid="{D5CDD505-2E9C-101B-9397-08002B2CF9AE}" pid="4" name="Order">
    <vt:r8>100</vt:r8>
  </property>
  <property fmtid="{D5CDD505-2E9C-101B-9397-08002B2CF9AE}" pid="5" name="MediaServiceImageTags">
    <vt:lpwstr/>
  </property>
</Properties>
</file>