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omments/modernComment_15D_BDB14FCE.xml" ContentType="application/vnd.ms-powerpoint.comments+xml"/>
  <Override PartName="/ppt/comments/modernComment_174_191A2359.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5"/>
    <p:sldMasterId id="2147484020" r:id="rId6"/>
    <p:sldMasterId id="2147484022" r:id="rId7"/>
  </p:sldMasterIdLst>
  <p:notesMasterIdLst>
    <p:notesMasterId r:id="rId20"/>
  </p:notesMasterIdLst>
  <p:handoutMasterIdLst>
    <p:handoutMasterId r:id="rId21"/>
  </p:handoutMasterIdLst>
  <p:sldIdLst>
    <p:sldId id="371" r:id="rId8"/>
    <p:sldId id="368" r:id="rId9"/>
    <p:sldId id="352" r:id="rId10"/>
    <p:sldId id="355" r:id="rId11"/>
    <p:sldId id="270" r:id="rId12"/>
    <p:sldId id="361" r:id="rId13"/>
    <p:sldId id="360" r:id="rId14"/>
    <p:sldId id="370" r:id="rId15"/>
    <p:sldId id="365" r:id="rId16"/>
    <p:sldId id="367" r:id="rId17"/>
    <p:sldId id="349" r:id="rId18"/>
    <p:sldId id="372" r:id="rId19"/>
  </p:sldIdLst>
  <p:sldSz cx="9144000" cy="6858000" type="screen4x3"/>
  <p:notesSz cx="6797675" cy="9928225"/>
  <p:defaultTextStyle>
    <a:defPPr>
      <a:defRPr lang="nl-NL"/>
    </a:defPPr>
    <a:lvl1pPr algn="l" defTabSz="457200" rtl="0" fontAlgn="base">
      <a:spcBef>
        <a:spcPct val="0"/>
      </a:spcBef>
      <a:spcAft>
        <a:spcPct val="0"/>
      </a:spcAft>
      <a:defRPr sz="2400" kern="1200">
        <a:solidFill>
          <a:schemeClr val="tx1"/>
        </a:solidFill>
        <a:latin typeface="Calibri" pitchFamily="34" charset="0"/>
        <a:ea typeface="ＭＳ Ｐゴシック" charset="-128"/>
        <a:cs typeface="+mn-cs"/>
      </a:defRPr>
    </a:lvl1pPr>
    <a:lvl2pPr marL="457200" algn="l" defTabSz="457200" rtl="0" fontAlgn="base">
      <a:spcBef>
        <a:spcPct val="0"/>
      </a:spcBef>
      <a:spcAft>
        <a:spcPct val="0"/>
      </a:spcAft>
      <a:defRPr sz="2400" kern="1200">
        <a:solidFill>
          <a:schemeClr val="tx1"/>
        </a:solidFill>
        <a:latin typeface="Calibri" pitchFamily="34" charset="0"/>
        <a:ea typeface="ＭＳ Ｐゴシック" charset="-128"/>
        <a:cs typeface="+mn-cs"/>
      </a:defRPr>
    </a:lvl2pPr>
    <a:lvl3pPr marL="914400" algn="l" defTabSz="457200" rtl="0" fontAlgn="base">
      <a:spcBef>
        <a:spcPct val="0"/>
      </a:spcBef>
      <a:spcAft>
        <a:spcPct val="0"/>
      </a:spcAft>
      <a:defRPr sz="2400" kern="1200">
        <a:solidFill>
          <a:schemeClr val="tx1"/>
        </a:solidFill>
        <a:latin typeface="Calibri" pitchFamily="34" charset="0"/>
        <a:ea typeface="ＭＳ Ｐゴシック" charset="-128"/>
        <a:cs typeface="+mn-cs"/>
      </a:defRPr>
    </a:lvl3pPr>
    <a:lvl4pPr marL="1371600" algn="l" defTabSz="457200" rtl="0" fontAlgn="base">
      <a:spcBef>
        <a:spcPct val="0"/>
      </a:spcBef>
      <a:spcAft>
        <a:spcPct val="0"/>
      </a:spcAft>
      <a:defRPr sz="2400" kern="1200">
        <a:solidFill>
          <a:schemeClr val="tx1"/>
        </a:solidFill>
        <a:latin typeface="Calibri" pitchFamily="34" charset="0"/>
        <a:ea typeface="ＭＳ Ｐゴシック" charset="-128"/>
        <a:cs typeface="+mn-cs"/>
      </a:defRPr>
    </a:lvl4pPr>
    <a:lvl5pPr marL="1828800" algn="l" defTabSz="457200" rtl="0" fontAlgn="base">
      <a:spcBef>
        <a:spcPct val="0"/>
      </a:spcBef>
      <a:spcAft>
        <a:spcPct val="0"/>
      </a:spcAft>
      <a:defRPr sz="2400" kern="1200">
        <a:solidFill>
          <a:schemeClr val="tx1"/>
        </a:solidFill>
        <a:latin typeface="Calibri" pitchFamily="34" charset="0"/>
        <a:ea typeface="ＭＳ Ｐゴシック" charset="-128"/>
        <a:cs typeface="+mn-cs"/>
      </a:defRPr>
    </a:lvl5pPr>
    <a:lvl6pPr marL="2286000" algn="l" defTabSz="914400" rtl="0" eaLnBrk="1" latinLnBrk="0" hangingPunct="1">
      <a:defRPr sz="2400" kern="1200">
        <a:solidFill>
          <a:schemeClr val="tx1"/>
        </a:solidFill>
        <a:latin typeface="Calibri" pitchFamily="34" charset="0"/>
        <a:ea typeface="ＭＳ Ｐゴシック" charset="-128"/>
        <a:cs typeface="+mn-cs"/>
      </a:defRPr>
    </a:lvl6pPr>
    <a:lvl7pPr marL="2743200" algn="l" defTabSz="914400" rtl="0" eaLnBrk="1" latinLnBrk="0" hangingPunct="1">
      <a:defRPr sz="2400" kern="1200">
        <a:solidFill>
          <a:schemeClr val="tx1"/>
        </a:solidFill>
        <a:latin typeface="Calibri" pitchFamily="34" charset="0"/>
        <a:ea typeface="ＭＳ Ｐゴシック" charset="-128"/>
        <a:cs typeface="+mn-cs"/>
      </a:defRPr>
    </a:lvl7pPr>
    <a:lvl8pPr marL="3200400" algn="l" defTabSz="914400" rtl="0" eaLnBrk="1" latinLnBrk="0" hangingPunct="1">
      <a:defRPr sz="2400" kern="1200">
        <a:solidFill>
          <a:schemeClr val="tx1"/>
        </a:solidFill>
        <a:latin typeface="Calibri" pitchFamily="34" charset="0"/>
        <a:ea typeface="ＭＳ Ｐゴシック" charset="-128"/>
        <a:cs typeface="+mn-cs"/>
      </a:defRPr>
    </a:lvl8pPr>
    <a:lvl9pPr marL="3657600" algn="l" defTabSz="914400" rtl="0" eaLnBrk="1" latinLnBrk="0" hangingPunct="1">
      <a:defRPr sz="2400" kern="1200">
        <a:solidFill>
          <a:schemeClr val="tx1"/>
        </a:solidFill>
        <a:latin typeface="Calibri" pitchFamily="34"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AE51D0-BD1D-3967-0D4B-AC31D599A8D7}" name="Annemijn Algra" initials="AA" userId="631eddae1e3f2a1b"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4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C1300A-EF75-F24F-BC98-5DAEC15EA11B}" v="10" dt="2022-01-21T12:59:49.6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17"/>
    <p:restoredTop sz="94716"/>
  </p:normalViewPr>
  <p:slideViewPr>
    <p:cSldViewPr snapToGrid="0">
      <p:cViewPr varScale="1">
        <p:scale>
          <a:sx n="86" d="100"/>
          <a:sy n="86" d="100"/>
        </p:scale>
        <p:origin x="348"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 Id="rId27" Type="http://schemas.microsoft.com/office/2018/10/relationships/authors" Target="authors.xml"/></Relationships>
</file>

<file path=ppt/comments/modernComment_15D_BDB14FCE.xml><?xml version="1.0" encoding="utf-8"?>
<p188:cmLst xmlns:a="http://schemas.openxmlformats.org/drawingml/2006/main" xmlns:r="http://schemas.openxmlformats.org/officeDocument/2006/relationships" xmlns:p188="http://schemas.microsoft.com/office/powerpoint/2018/8/main">
  <p188:cm id="{243BDBD3-9FB9-F149-88E2-941928AD6467}" authorId="{D8AE51D0-BD1D-3967-0D4B-AC31D599A8D7}" created="2022-01-21T11:18:10.070">
    <pc:sldMkLst xmlns:pc="http://schemas.microsoft.com/office/powerpoint/2013/main/command">
      <pc:docMk/>
      <pc:sldMk cId="3182514126" sldId="349"/>
    </pc:sldMkLst>
    <p188:txBody>
      <a:bodyPr/>
      <a:lstStyle/>
      <a:p>
        <a:r>
          <a:rPr lang="nl-NL"/>
          <a:t>Ik denk dat het goed is om te eindigen met onze contactgegevens en de boodschap dat ze vooral contact moeten opnemen. </a:t>
        </a:r>
      </a:p>
    </p188:txBody>
  </p188:cm>
</p188:cmLst>
</file>

<file path=ppt/comments/modernComment_174_191A2359.xml><?xml version="1.0" encoding="utf-8"?>
<p188:cmLst xmlns:a="http://schemas.openxmlformats.org/drawingml/2006/main" xmlns:r="http://schemas.openxmlformats.org/officeDocument/2006/relationships" xmlns:p188="http://schemas.microsoft.com/office/powerpoint/2018/8/main">
  <p188:cm id="{0B6CCFC2-1009-1646-B720-5DDE3C9F7BD1}" authorId="{D8AE51D0-BD1D-3967-0D4B-AC31D599A8D7}" created="2022-01-21T11:16:01.233">
    <pc:sldMkLst xmlns:pc="http://schemas.microsoft.com/office/powerpoint/2013/main/command">
      <pc:docMk/>
      <pc:sldMk cId="1750084050" sldId="369"/>
    </pc:sldMkLst>
    <p188:txBody>
      <a:bodyPr/>
      <a:lstStyle/>
      <a:p>
        <a:r>
          <a:rPr lang="nl-NL"/>
          <a:t>Ik zou dit mss aan einde van presentatie doen?</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78B8ACE2-E62D-4E4D-B0F7-2AF9FB279B60}" type="datetimeFigureOut">
              <a:rPr lang="nl-NL" smtClean="0"/>
              <a:t>29-4-2022</a:t>
            </a:fld>
            <a:endParaRPr lang="nl-NL"/>
          </a:p>
        </p:txBody>
      </p:sp>
      <p:sp>
        <p:nvSpPr>
          <p:cNvPr id="4" name="Tijdelijke aanduiding voor voettekst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4E915F56-30DC-4F5C-AF87-7124104381A4}" type="slidenum">
              <a:rPr lang="nl-NL" smtClean="0"/>
              <a:t>‹nr.›</a:t>
            </a:fld>
            <a:endParaRPr lang="nl-NL"/>
          </a:p>
        </p:txBody>
      </p:sp>
    </p:spTree>
    <p:extLst>
      <p:ext uri="{BB962C8B-B14F-4D97-AF65-F5344CB8AC3E}">
        <p14:creationId xmlns:p14="http://schemas.microsoft.com/office/powerpoint/2010/main" val="28606996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A58043D4-A008-4A92-A39C-B60174442214}" type="datetimeFigureOut">
              <a:rPr lang="en-US" smtClean="0"/>
              <a:t>4/29/2022</a:t>
            </a:fld>
            <a:endParaRPr lang="en-US"/>
          </a:p>
        </p:txBody>
      </p:sp>
      <p:sp>
        <p:nvSpPr>
          <p:cNvPr id="4" name="Tijdelijke aanduiding voor dia-afbeelding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Tijdelijke aanduiding voor notiti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6" name="Tijdelijke aanduiding voor voettekst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7" name="Tijdelijke aanduiding voor dianumm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D1F23521-7A4E-49E2-8FE8-05D97BF40441}" type="slidenum">
              <a:rPr lang="en-US" smtClean="0"/>
              <a:t>‹nr.›</a:t>
            </a:fld>
            <a:endParaRPr lang="en-US"/>
          </a:p>
        </p:txBody>
      </p:sp>
    </p:spTree>
    <p:extLst>
      <p:ext uri="{BB962C8B-B14F-4D97-AF65-F5344CB8AC3E}">
        <p14:creationId xmlns:p14="http://schemas.microsoft.com/office/powerpoint/2010/main" val="1059358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6" name="Titel 1"/>
          <p:cNvSpPr>
            <a:spLocks noGrp="1"/>
          </p:cNvSpPr>
          <p:nvPr>
            <p:ph type="ctrTitle"/>
          </p:nvPr>
        </p:nvSpPr>
        <p:spPr>
          <a:xfrm>
            <a:off x="914400" y="2451217"/>
            <a:ext cx="7402748" cy="782344"/>
          </a:xfrm>
          <a:prstGeom prst="rect">
            <a:avLst/>
          </a:prstGeom>
        </p:spPr>
        <p:txBody>
          <a:bodyPr/>
          <a:lstStyle>
            <a:lvl1pPr>
              <a:defRPr sz="3500" b="1" i="0" cap="none">
                <a:solidFill>
                  <a:schemeClr val="bg1"/>
                </a:solidFill>
                <a:latin typeface="Segoe UI"/>
              </a:defRPr>
            </a:lvl1pPr>
          </a:lstStyle>
          <a:p>
            <a:r>
              <a:rPr lang="nl-NL"/>
              <a:t>Klik om de stijl te bewerken</a:t>
            </a:r>
            <a:endParaRPr lang="nl-NL" dirty="0"/>
          </a:p>
        </p:txBody>
      </p:sp>
      <p:sp>
        <p:nvSpPr>
          <p:cNvPr id="7" name="Subtitel 2"/>
          <p:cNvSpPr>
            <a:spLocks noGrp="1"/>
          </p:cNvSpPr>
          <p:nvPr>
            <p:ph type="subTitle" idx="1"/>
          </p:nvPr>
        </p:nvSpPr>
        <p:spPr>
          <a:xfrm>
            <a:off x="914399" y="3233561"/>
            <a:ext cx="7402749" cy="1752600"/>
          </a:xfrm>
          <a:prstGeom prst="rect">
            <a:avLst/>
          </a:prstGeom>
        </p:spPr>
        <p:txBody>
          <a:bodyPr/>
          <a:lstStyle>
            <a:lvl1pPr marL="0" indent="0" algn="l">
              <a:buNone/>
              <a:defRPr sz="2000" b="0" i="0" baseline="0">
                <a:solidFill>
                  <a:schemeClr val="bg1"/>
                </a:solidFill>
                <a:latin typeface="Segoe UI"/>
                <a:cs typeface="Segoe U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NL" dirty="0"/>
          </a:p>
        </p:txBody>
      </p:sp>
      <p:sp>
        <p:nvSpPr>
          <p:cNvPr id="4" name="Tijdelijke aanduiding voor voettekst 4"/>
          <p:cNvSpPr>
            <a:spLocks noGrp="1"/>
          </p:cNvSpPr>
          <p:nvPr>
            <p:ph type="ftr" sz="quarter" idx="10"/>
          </p:nvPr>
        </p:nvSpPr>
        <p:spPr>
          <a:xfrm>
            <a:off x="914400" y="6356350"/>
            <a:ext cx="2895600" cy="365125"/>
          </a:xfrm>
          <a:prstGeom prst="rect">
            <a:avLst/>
          </a:prstGeom>
        </p:spPr>
        <p:txBody>
          <a:bodyPr/>
          <a:lstStyle>
            <a:lvl1pPr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1382085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1807970"/>
            <a:ext cx="7402748" cy="667890"/>
          </a:xfrm>
          <a:prstGeom prst="rect">
            <a:avLst/>
          </a:prstGeom>
        </p:spPr>
        <p:txBody>
          <a:bodyPr/>
          <a:lstStyle>
            <a:lvl1pPr>
              <a:defRPr sz="3000" b="1" i="0" cap="none">
                <a:solidFill>
                  <a:schemeClr val="tx2"/>
                </a:solidFill>
                <a:latin typeface="Segoe UI"/>
              </a:defRPr>
            </a:lvl1pPr>
          </a:lstStyle>
          <a:p>
            <a:r>
              <a:rPr lang="nl-BE"/>
              <a:t>Titelstijl van model bewerken</a:t>
            </a:r>
            <a:endParaRPr lang="nl-NL" dirty="0"/>
          </a:p>
        </p:txBody>
      </p:sp>
      <p:sp>
        <p:nvSpPr>
          <p:cNvPr id="3" name="Subtitel 2"/>
          <p:cNvSpPr>
            <a:spLocks noGrp="1"/>
          </p:cNvSpPr>
          <p:nvPr>
            <p:ph type="subTitle" idx="1"/>
          </p:nvPr>
        </p:nvSpPr>
        <p:spPr>
          <a:xfrm>
            <a:off x="914399" y="2673769"/>
            <a:ext cx="7402749" cy="2755542"/>
          </a:xfrm>
          <a:prstGeom prst="rect">
            <a:avLst/>
          </a:prstGeom>
        </p:spPr>
        <p:txBody>
          <a:bodyPr/>
          <a:lstStyle>
            <a:lvl1pPr marL="0" indent="0" algn="l">
              <a:buNone/>
              <a:defRPr sz="2000" b="0" i="0" baseline="0">
                <a:solidFill>
                  <a:schemeClr val="accent6"/>
                </a:solidFill>
                <a:latin typeface="Segoe UI"/>
                <a:cs typeface="Segoe U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a:t>Klik om de titelstijl van het model te bewerken</a:t>
            </a:r>
            <a:endParaRPr lang="nl-NL" dirty="0"/>
          </a:p>
        </p:txBody>
      </p:sp>
      <p:sp>
        <p:nvSpPr>
          <p:cNvPr id="4" name="Tijdelijke aanduiding voor voettekst 4"/>
          <p:cNvSpPr>
            <a:spLocks noGrp="1"/>
          </p:cNvSpPr>
          <p:nvPr>
            <p:ph type="ftr" sz="quarter" idx="10"/>
          </p:nvPr>
        </p:nvSpPr>
        <p:spPr>
          <a:xfrm>
            <a:off x="914400" y="6173788"/>
            <a:ext cx="2895600" cy="365125"/>
          </a:xfrm>
          <a:prstGeom prst="rect">
            <a:avLst/>
          </a:prstGeom>
        </p:spPr>
        <p:txBody>
          <a:bodyPr/>
          <a:lstStyle>
            <a:lvl1pPr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4200137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739620" y="371690"/>
            <a:ext cx="7543260" cy="817022"/>
          </a:xfrm>
          <a:prstGeom prst="rect">
            <a:avLst/>
          </a:prstGeom>
        </p:spPr>
        <p:txBody>
          <a:bodyPr/>
          <a:lstStyle>
            <a:lvl1pPr>
              <a:defRPr sz="2800" b="1" i="0">
                <a:latin typeface="Segoe UI"/>
              </a:defRPr>
            </a:lvl1pPr>
          </a:lstStyle>
          <a:p>
            <a:r>
              <a:rPr lang="nl-BE" dirty="0"/>
              <a:t>Titelstijl van model bewerken</a:t>
            </a:r>
            <a:endParaRPr lang="nl-NL" dirty="0"/>
          </a:p>
        </p:txBody>
      </p:sp>
      <p:sp>
        <p:nvSpPr>
          <p:cNvPr id="3" name="Tijdelijke aanduiding voor inhoud 2"/>
          <p:cNvSpPr>
            <a:spLocks noGrp="1"/>
          </p:cNvSpPr>
          <p:nvPr>
            <p:ph idx="1"/>
          </p:nvPr>
        </p:nvSpPr>
        <p:spPr>
          <a:xfrm>
            <a:off x="739620" y="1291082"/>
            <a:ext cx="7543260" cy="4236396"/>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p:txBody>
      </p:sp>
      <p:sp>
        <p:nvSpPr>
          <p:cNvPr id="4" name="Tijdelijke aanduiding voor voettekst 4"/>
          <p:cNvSpPr>
            <a:spLocks noGrp="1"/>
          </p:cNvSpPr>
          <p:nvPr>
            <p:ph type="ftr" sz="quarter" idx="10"/>
          </p:nvPr>
        </p:nvSpPr>
        <p:spPr>
          <a:xfrm>
            <a:off x="739775" y="6173788"/>
            <a:ext cx="2895600" cy="365125"/>
          </a:xfrm>
          <a:prstGeom prst="rect">
            <a:avLst/>
          </a:prstGeom>
        </p:spPr>
        <p:txBody>
          <a:bodyPr/>
          <a:lstStyle>
            <a:lvl1pPr fontAlgn="auto">
              <a:spcBef>
                <a:spcPts val="0"/>
              </a:spcBef>
              <a:spcAft>
                <a:spcPts val="0"/>
              </a:spcAft>
              <a:defRPr sz="1800">
                <a:latin typeface="Segoe UI"/>
                <a:ea typeface="+mn-ea"/>
                <a:cs typeface="+mn-cs"/>
              </a:defRPr>
            </a:lvl1pPr>
          </a:lstStyle>
          <a:p>
            <a:pPr>
              <a:defRPr/>
            </a:pPr>
            <a:endParaRPr lang="nl-NL"/>
          </a:p>
        </p:txBody>
      </p:sp>
    </p:spTree>
    <p:extLst>
      <p:ext uri="{BB962C8B-B14F-4D97-AF65-F5344CB8AC3E}">
        <p14:creationId xmlns:p14="http://schemas.microsoft.com/office/powerpoint/2010/main" val="886168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8" name="Tijdelijke aanduiding voor inhoud 3"/>
          <p:cNvSpPr>
            <a:spLocks noGrp="1"/>
          </p:cNvSpPr>
          <p:nvPr>
            <p:ph sz="half" idx="13"/>
          </p:nvPr>
        </p:nvSpPr>
        <p:spPr>
          <a:xfrm>
            <a:off x="725819" y="1291446"/>
            <a:ext cx="3665166" cy="4274226"/>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a:p>
            <a:pPr lvl="1"/>
            <a:r>
              <a:rPr lang="nl-BE" dirty="0"/>
              <a:t>Tweede niveau</a:t>
            </a:r>
          </a:p>
          <a:p>
            <a:pPr lvl="2"/>
            <a:r>
              <a:rPr lang="nl-BE" dirty="0"/>
              <a:t>Derde niveau</a:t>
            </a:r>
          </a:p>
        </p:txBody>
      </p:sp>
      <p:sp>
        <p:nvSpPr>
          <p:cNvPr id="10" name="Tijdelijke aanduiding voor inhoud 3"/>
          <p:cNvSpPr>
            <a:spLocks noGrp="1"/>
          </p:cNvSpPr>
          <p:nvPr>
            <p:ph sz="half" idx="14"/>
          </p:nvPr>
        </p:nvSpPr>
        <p:spPr>
          <a:xfrm>
            <a:off x="4619045" y="1291446"/>
            <a:ext cx="3665166" cy="4274226"/>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a:p>
            <a:pPr lvl="1"/>
            <a:r>
              <a:rPr lang="nl-BE" dirty="0"/>
              <a:t>Tweede niveau</a:t>
            </a:r>
          </a:p>
          <a:p>
            <a:pPr lvl="2"/>
            <a:r>
              <a:rPr lang="nl-BE" dirty="0"/>
              <a:t>Derde niveau</a:t>
            </a:r>
          </a:p>
        </p:txBody>
      </p:sp>
      <p:sp>
        <p:nvSpPr>
          <p:cNvPr id="6" name="Titel 1"/>
          <p:cNvSpPr>
            <a:spLocks noGrp="1"/>
          </p:cNvSpPr>
          <p:nvPr>
            <p:ph type="title"/>
          </p:nvPr>
        </p:nvSpPr>
        <p:spPr>
          <a:xfrm>
            <a:off x="739620" y="371690"/>
            <a:ext cx="7543260" cy="817022"/>
          </a:xfrm>
          <a:prstGeom prst="rect">
            <a:avLst/>
          </a:prstGeom>
        </p:spPr>
        <p:txBody>
          <a:bodyPr/>
          <a:lstStyle>
            <a:lvl1pPr>
              <a:defRPr sz="2800" b="1" i="0">
                <a:latin typeface="Segoe UI"/>
              </a:defRPr>
            </a:lvl1pPr>
          </a:lstStyle>
          <a:p>
            <a:r>
              <a:rPr lang="nl-BE" dirty="0"/>
              <a:t>Titelstijl van model bewerken</a:t>
            </a:r>
            <a:endParaRPr lang="nl-NL" dirty="0"/>
          </a:p>
        </p:txBody>
      </p:sp>
      <p:sp>
        <p:nvSpPr>
          <p:cNvPr id="5" name="Tijdelijke aanduiding voor voettekst 5"/>
          <p:cNvSpPr>
            <a:spLocks noGrp="1"/>
          </p:cNvSpPr>
          <p:nvPr>
            <p:ph type="ftr" sz="quarter" idx="15"/>
          </p:nvPr>
        </p:nvSpPr>
        <p:spPr>
          <a:xfrm>
            <a:off x="725488" y="6173788"/>
            <a:ext cx="2895600" cy="365125"/>
          </a:xfrm>
          <a:prstGeom prst="rect">
            <a:avLst/>
          </a:prstGeom>
        </p:spPr>
        <p:txBody>
          <a:bodyPr/>
          <a:lstStyle>
            <a:lvl1pPr fontAlgn="auto">
              <a:spcBef>
                <a:spcPts val="0"/>
              </a:spcBef>
              <a:spcAft>
                <a:spcPts val="0"/>
              </a:spcAft>
              <a:defRPr sz="1400">
                <a:latin typeface="Segoe UI"/>
                <a:ea typeface="+mn-ea"/>
                <a:cs typeface="+mn-cs"/>
              </a:defRPr>
            </a:lvl1pPr>
          </a:lstStyle>
          <a:p>
            <a:pPr>
              <a:defRPr/>
            </a:pPr>
            <a:endParaRPr lang="nl-NL"/>
          </a:p>
        </p:txBody>
      </p:sp>
    </p:spTree>
    <p:extLst>
      <p:ext uri="{BB962C8B-B14F-4D97-AF65-F5344CB8AC3E}">
        <p14:creationId xmlns:p14="http://schemas.microsoft.com/office/powerpoint/2010/main" val="1661894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739620" y="1302089"/>
            <a:ext cx="3668409" cy="639762"/>
          </a:xfrm>
          <a:prstGeom prst="rect">
            <a:avLst/>
          </a:prstGeom>
        </p:spPr>
        <p:txBody>
          <a:bodyPr anchor="b"/>
          <a:lstStyle>
            <a:lvl1pPr marL="0" indent="0">
              <a:buNone/>
              <a:defRPr sz="2200" b="0" i="0">
                <a:latin typeface="Segoe U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a:t>Klik om de tekststijl van het model te bewerken</a:t>
            </a:r>
          </a:p>
        </p:txBody>
      </p:sp>
      <p:sp>
        <p:nvSpPr>
          <p:cNvPr id="4" name="Tijdelijke aanduiding voor inhoud 3"/>
          <p:cNvSpPr>
            <a:spLocks noGrp="1"/>
          </p:cNvSpPr>
          <p:nvPr>
            <p:ph sz="half" idx="2"/>
          </p:nvPr>
        </p:nvSpPr>
        <p:spPr>
          <a:xfrm>
            <a:off x="739620" y="2028320"/>
            <a:ext cx="3668409" cy="3445551"/>
          </a:xfrm>
          <a:prstGeom prst="rect">
            <a:avLst/>
          </a:prstGeom>
        </p:spPr>
        <p:txBody>
          <a:bodyPr/>
          <a:lstStyle>
            <a:lvl1pPr>
              <a:defRPr sz="2000">
                <a:latin typeface="Segoe UI"/>
              </a:defRPr>
            </a:lvl1pPr>
            <a:lvl2pPr>
              <a:defRPr sz="1800">
                <a:latin typeface="Segoe UI"/>
              </a:defRPr>
            </a:lvl2pPr>
            <a:lvl3pPr>
              <a:defRPr sz="1600">
                <a:latin typeface="Segoe UI"/>
              </a:defRPr>
            </a:lvl3pPr>
            <a:lvl4pPr>
              <a:defRPr sz="1600">
                <a:latin typeface="Segoe UI"/>
              </a:defRPr>
            </a:lvl4pPr>
            <a:lvl5pPr>
              <a:defRPr sz="1600">
                <a:latin typeface="Segoe UI"/>
              </a:defRPr>
            </a:lvl5pPr>
            <a:lvl6pPr>
              <a:defRPr sz="1600"/>
            </a:lvl6pPr>
            <a:lvl7pPr>
              <a:defRPr sz="1600"/>
            </a:lvl7pPr>
            <a:lvl8pPr>
              <a:defRPr sz="1600"/>
            </a:lvl8pPr>
            <a:lvl9pPr>
              <a:defRPr sz="1600"/>
            </a:lvl9pPr>
          </a:lstStyle>
          <a:p>
            <a:pPr lvl="0"/>
            <a:r>
              <a:rPr lang="nl-BE" dirty="0"/>
              <a:t>Klik om de tekststijl van het model te bewerken</a:t>
            </a:r>
          </a:p>
          <a:p>
            <a:pPr lvl="1"/>
            <a:r>
              <a:rPr lang="nl-BE" dirty="0"/>
              <a:t>Tweede niveau</a:t>
            </a:r>
          </a:p>
          <a:p>
            <a:pPr lvl="2"/>
            <a:r>
              <a:rPr lang="nl-BE" dirty="0"/>
              <a:t>Derde niveau</a:t>
            </a:r>
          </a:p>
        </p:txBody>
      </p:sp>
      <p:sp>
        <p:nvSpPr>
          <p:cNvPr id="10" name="Tijdelijke aanduiding voor tekst 2"/>
          <p:cNvSpPr>
            <a:spLocks noGrp="1"/>
          </p:cNvSpPr>
          <p:nvPr>
            <p:ph type="body" idx="13"/>
          </p:nvPr>
        </p:nvSpPr>
        <p:spPr>
          <a:xfrm>
            <a:off x="4619875" y="1302089"/>
            <a:ext cx="3668409" cy="639762"/>
          </a:xfrm>
          <a:prstGeom prst="rect">
            <a:avLst/>
          </a:prstGeom>
        </p:spPr>
        <p:txBody>
          <a:bodyPr anchor="b"/>
          <a:lstStyle>
            <a:lvl1pPr marL="0" indent="0">
              <a:buNone/>
              <a:defRPr sz="2200" b="0" i="0">
                <a:latin typeface="Segoe U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a:t>Klik om de tekststijl van het model te bewerken</a:t>
            </a:r>
          </a:p>
        </p:txBody>
      </p:sp>
      <p:sp>
        <p:nvSpPr>
          <p:cNvPr id="11" name="Tijdelijke aanduiding voor inhoud 3"/>
          <p:cNvSpPr>
            <a:spLocks noGrp="1"/>
          </p:cNvSpPr>
          <p:nvPr>
            <p:ph sz="half" idx="14"/>
          </p:nvPr>
        </p:nvSpPr>
        <p:spPr>
          <a:xfrm>
            <a:off x="4619875" y="2028320"/>
            <a:ext cx="3668409" cy="3445551"/>
          </a:xfrm>
          <a:prstGeom prst="rect">
            <a:avLst/>
          </a:prstGeom>
        </p:spPr>
        <p:txBody>
          <a:bodyPr/>
          <a:lstStyle>
            <a:lvl1pPr>
              <a:defRPr sz="2000">
                <a:latin typeface="Segoe UI"/>
              </a:defRPr>
            </a:lvl1pPr>
            <a:lvl2pPr>
              <a:defRPr sz="1800">
                <a:latin typeface="Segoe UI"/>
              </a:defRPr>
            </a:lvl2pPr>
            <a:lvl3pPr>
              <a:defRPr sz="1600">
                <a:latin typeface="Segoe UI"/>
              </a:defRPr>
            </a:lvl3pPr>
            <a:lvl4pPr>
              <a:defRPr sz="1600">
                <a:latin typeface="Segoe UI"/>
              </a:defRPr>
            </a:lvl4pPr>
            <a:lvl5pPr>
              <a:defRPr sz="1600">
                <a:latin typeface="Segoe UI"/>
              </a:defRPr>
            </a:lvl5pPr>
            <a:lvl6pPr>
              <a:defRPr sz="1600"/>
            </a:lvl6pPr>
            <a:lvl7pPr>
              <a:defRPr sz="1600"/>
            </a:lvl7pPr>
            <a:lvl8pPr>
              <a:defRPr sz="1600"/>
            </a:lvl8pPr>
            <a:lvl9pPr>
              <a:defRPr sz="1600"/>
            </a:lvl9pPr>
          </a:lstStyle>
          <a:p>
            <a:pPr lvl="0"/>
            <a:r>
              <a:rPr lang="nl-BE" dirty="0"/>
              <a:t>Klik om de tekststijl van het model te bewerken</a:t>
            </a:r>
          </a:p>
          <a:p>
            <a:pPr lvl="1"/>
            <a:r>
              <a:rPr lang="nl-BE" dirty="0"/>
              <a:t>Tweede niveau</a:t>
            </a:r>
          </a:p>
          <a:p>
            <a:pPr lvl="2"/>
            <a:r>
              <a:rPr lang="nl-BE" dirty="0"/>
              <a:t>Derde niveau</a:t>
            </a:r>
          </a:p>
        </p:txBody>
      </p:sp>
      <p:sp>
        <p:nvSpPr>
          <p:cNvPr id="8" name="Titel 1"/>
          <p:cNvSpPr>
            <a:spLocks noGrp="1"/>
          </p:cNvSpPr>
          <p:nvPr>
            <p:ph type="title"/>
          </p:nvPr>
        </p:nvSpPr>
        <p:spPr>
          <a:xfrm>
            <a:off x="739620" y="371690"/>
            <a:ext cx="7543260" cy="817022"/>
          </a:xfrm>
          <a:prstGeom prst="rect">
            <a:avLst/>
          </a:prstGeom>
        </p:spPr>
        <p:txBody>
          <a:bodyPr/>
          <a:lstStyle>
            <a:lvl1pPr>
              <a:defRPr sz="2800" b="1" i="0">
                <a:latin typeface="Segoe UI"/>
              </a:defRPr>
            </a:lvl1pPr>
          </a:lstStyle>
          <a:p>
            <a:r>
              <a:rPr lang="nl-BE" dirty="0"/>
              <a:t>Titelstijl van model bewerken</a:t>
            </a:r>
            <a:endParaRPr lang="nl-NL" dirty="0"/>
          </a:p>
        </p:txBody>
      </p:sp>
      <p:sp>
        <p:nvSpPr>
          <p:cNvPr id="7" name="Tijdelijke aanduiding voor voettekst 7"/>
          <p:cNvSpPr>
            <a:spLocks noGrp="1"/>
          </p:cNvSpPr>
          <p:nvPr>
            <p:ph type="ftr" sz="quarter" idx="15"/>
          </p:nvPr>
        </p:nvSpPr>
        <p:spPr>
          <a:xfrm>
            <a:off x="739775" y="6173788"/>
            <a:ext cx="2895600" cy="365125"/>
          </a:xfrm>
          <a:prstGeom prst="rect">
            <a:avLst/>
          </a:prstGeom>
        </p:spPr>
        <p:txBody>
          <a:bodyPr/>
          <a:lstStyle>
            <a:lvl1pPr fontAlgn="auto">
              <a:spcBef>
                <a:spcPts val="0"/>
              </a:spcBef>
              <a:spcAft>
                <a:spcPts val="0"/>
              </a:spcAft>
              <a:defRPr sz="1400">
                <a:latin typeface="Segoe UI"/>
                <a:ea typeface="+mn-ea"/>
                <a:cs typeface="+mn-cs"/>
              </a:defRPr>
            </a:lvl1pPr>
          </a:lstStyle>
          <a:p>
            <a:pPr>
              <a:defRPr/>
            </a:pPr>
            <a:endParaRPr lang="nl-NL"/>
          </a:p>
        </p:txBody>
      </p:sp>
    </p:spTree>
    <p:extLst>
      <p:ext uri="{BB962C8B-B14F-4D97-AF65-F5344CB8AC3E}">
        <p14:creationId xmlns:p14="http://schemas.microsoft.com/office/powerpoint/2010/main" val="1189350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ee objecten">
    <p:spTree>
      <p:nvGrpSpPr>
        <p:cNvPr id="1" name=""/>
        <p:cNvGrpSpPr/>
        <p:nvPr/>
      </p:nvGrpSpPr>
      <p:grpSpPr>
        <a:xfrm>
          <a:off x="0" y="0"/>
          <a:ext cx="0" cy="0"/>
          <a:chOff x="0" y="0"/>
          <a:chExt cx="0" cy="0"/>
        </a:xfrm>
      </p:grpSpPr>
      <p:sp>
        <p:nvSpPr>
          <p:cNvPr id="11" name="Tijdelijke aanduiding voor inhoud 3"/>
          <p:cNvSpPr>
            <a:spLocks noGrp="1"/>
          </p:cNvSpPr>
          <p:nvPr>
            <p:ph sz="half" idx="16"/>
          </p:nvPr>
        </p:nvSpPr>
        <p:spPr>
          <a:xfrm>
            <a:off x="4631630" y="1303097"/>
            <a:ext cx="3665166" cy="2026054"/>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12" name="Tijdelijke aanduiding voor inhoud 3"/>
          <p:cNvSpPr>
            <a:spLocks noGrp="1"/>
          </p:cNvSpPr>
          <p:nvPr>
            <p:ph sz="half" idx="17"/>
          </p:nvPr>
        </p:nvSpPr>
        <p:spPr>
          <a:xfrm>
            <a:off x="4631630" y="3545864"/>
            <a:ext cx="3665166" cy="2026054"/>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13" name="Tijdelijke aanduiding voor afbeelding 3"/>
          <p:cNvSpPr>
            <a:spLocks noGrp="1"/>
          </p:cNvSpPr>
          <p:nvPr>
            <p:ph type="pic" sz="quarter" idx="19"/>
          </p:nvPr>
        </p:nvSpPr>
        <p:spPr>
          <a:xfrm>
            <a:off x="739620" y="3546809"/>
            <a:ext cx="3663950" cy="2025650"/>
          </a:xfrm>
          <a:prstGeom prst="rect">
            <a:avLst/>
          </a:prstGeom>
        </p:spPr>
        <p:txBody>
          <a:bodyPr vert="horz"/>
          <a:lstStyle>
            <a:lvl1pPr marL="0" indent="0">
              <a:buNone/>
              <a:defRPr sz="2000">
                <a:latin typeface="Segoe UI"/>
              </a:defRPr>
            </a:lvl1pPr>
          </a:lstStyle>
          <a:p>
            <a:pPr lvl="0"/>
            <a:endParaRPr lang="nl-NL" noProof="0" dirty="0"/>
          </a:p>
        </p:txBody>
      </p:sp>
      <p:sp>
        <p:nvSpPr>
          <p:cNvPr id="14" name="Tijdelijke aanduiding voor afbeelding 3"/>
          <p:cNvSpPr>
            <a:spLocks noGrp="1"/>
          </p:cNvSpPr>
          <p:nvPr>
            <p:ph type="pic" sz="quarter" idx="20"/>
          </p:nvPr>
        </p:nvSpPr>
        <p:spPr>
          <a:xfrm>
            <a:off x="739620" y="1310393"/>
            <a:ext cx="3663950" cy="2025650"/>
          </a:xfrm>
          <a:prstGeom prst="rect">
            <a:avLst/>
          </a:prstGeom>
        </p:spPr>
        <p:txBody>
          <a:bodyPr vert="horz"/>
          <a:lstStyle>
            <a:lvl1pPr marL="0" indent="0">
              <a:buNone/>
              <a:defRPr sz="2000">
                <a:latin typeface="Segoe UI"/>
              </a:defRPr>
            </a:lvl1pPr>
          </a:lstStyle>
          <a:p>
            <a:pPr lvl="0"/>
            <a:endParaRPr lang="nl-NL" noProof="0" dirty="0"/>
          </a:p>
        </p:txBody>
      </p:sp>
      <p:sp>
        <p:nvSpPr>
          <p:cNvPr id="8" name="Titel 1"/>
          <p:cNvSpPr>
            <a:spLocks noGrp="1"/>
          </p:cNvSpPr>
          <p:nvPr>
            <p:ph type="title"/>
          </p:nvPr>
        </p:nvSpPr>
        <p:spPr>
          <a:xfrm>
            <a:off x="739620" y="371690"/>
            <a:ext cx="7543260" cy="817022"/>
          </a:xfrm>
          <a:prstGeom prst="rect">
            <a:avLst/>
          </a:prstGeom>
        </p:spPr>
        <p:txBody>
          <a:bodyPr/>
          <a:lstStyle>
            <a:lvl1pPr>
              <a:defRPr sz="2800" b="1" i="0">
                <a:latin typeface="Segoe UI"/>
              </a:defRPr>
            </a:lvl1pPr>
          </a:lstStyle>
          <a:p>
            <a:r>
              <a:rPr lang="nl-BE" dirty="0"/>
              <a:t>Titelstijl van model bewerken</a:t>
            </a:r>
            <a:endParaRPr lang="nl-NL" dirty="0"/>
          </a:p>
        </p:txBody>
      </p:sp>
      <p:sp>
        <p:nvSpPr>
          <p:cNvPr id="7" name="Tijdelijke aanduiding voor voettekst 5"/>
          <p:cNvSpPr>
            <a:spLocks noGrp="1"/>
          </p:cNvSpPr>
          <p:nvPr>
            <p:ph type="ftr" sz="quarter" idx="21"/>
          </p:nvPr>
        </p:nvSpPr>
        <p:spPr>
          <a:xfrm>
            <a:off x="738188" y="6173788"/>
            <a:ext cx="2895600" cy="365125"/>
          </a:xfrm>
          <a:prstGeom prst="rect">
            <a:avLst/>
          </a:prstGeom>
        </p:spPr>
        <p:txBody>
          <a:bodyPr/>
          <a:lstStyle>
            <a:lvl1pPr fontAlgn="auto">
              <a:spcBef>
                <a:spcPts val="0"/>
              </a:spcBef>
              <a:spcAft>
                <a:spcPts val="0"/>
              </a:spcAft>
              <a:defRPr sz="1400">
                <a:latin typeface="Segoe UI"/>
                <a:ea typeface="+mn-ea"/>
                <a:cs typeface="+mn-cs"/>
              </a:defRPr>
            </a:lvl1pPr>
          </a:lstStyle>
          <a:p>
            <a:pPr>
              <a:defRPr/>
            </a:pPr>
            <a:endParaRPr lang="nl-NL"/>
          </a:p>
        </p:txBody>
      </p:sp>
    </p:spTree>
    <p:extLst>
      <p:ext uri="{BB962C8B-B14F-4D97-AF65-F5344CB8AC3E}">
        <p14:creationId xmlns:p14="http://schemas.microsoft.com/office/powerpoint/2010/main" val="247108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wee objecten">
    <p:spTree>
      <p:nvGrpSpPr>
        <p:cNvPr id="1" name=""/>
        <p:cNvGrpSpPr/>
        <p:nvPr/>
      </p:nvGrpSpPr>
      <p:grpSpPr>
        <a:xfrm>
          <a:off x="0" y="0"/>
          <a:ext cx="0" cy="0"/>
          <a:chOff x="0" y="0"/>
          <a:chExt cx="0" cy="0"/>
        </a:xfrm>
      </p:grpSpPr>
      <p:sp>
        <p:nvSpPr>
          <p:cNvPr id="12" name="Tijdelijke aanduiding voor inhoud 3"/>
          <p:cNvSpPr>
            <a:spLocks noGrp="1"/>
          </p:cNvSpPr>
          <p:nvPr>
            <p:ph sz="half" idx="17"/>
          </p:nvPr>
        </p:nvSpPr>
        <p:spPr>
          <a:xfrm>
            <a:off x="4631630" y="3534213"/>
            <a:ext cx="3665166" cy="2026054"/>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13" name="Tijdelijke aanduiding voor afbeelding 3"/>
          <p:cNvSpPr>
            <a:spLocks noGrp="1"/>
          </p:cNvSpPr>
          <p:nvPr>
            <p:ph type="pic" sz="quarter" idx="19"/>
          </p:nvPr>
        </p:nvSpPr>
        <p:spPr>
          <a:xfrm>
            <a:off x="4632846" y="1291850"/>
            <a:ext cx="3663950" cy="2025650"/>
          </a:xfrm>
          <a:prstGeom prst="rect">
            <a:avLst/>
          </a:prstGeom>
        </p:spPr>
        <p:txBody>
          <a:bodyPr vert="horz"/>
          <a:lstStyle>
            <a:lvl1pPr marL="0" indent="0">
              <a:buNone/>
              <a:defRPr sz="2000">
                <a:latin typeface="Segoe UI"/>
              </a:defRPr>
            </a:lvl1pPr>
          </a:lstStyle>
          <a:p>
            <a:pPr lvl="0"/>
            <a:endParaRPr lang="nl-NL" noProof="0" dirty="0"/>
          </a:p>
        </p:txBody>
      </p:sp>
      <p:sp>
        <p:nvSpPr>
          <p:cNvPr id="14" name="Tijdelijke aanduiding voor afbeelding 3"/>
          <p:cNvSpPr>
            <a:spLocks noGrp="1"/>
          </p:cNvSpPr>
          <p:nvPr>
            <p:ph type="pic" sz="quarter" idx="20"/>
          </p:nvPr>
        </p:nvSpPr>
        <p:spPr>
          <a:xfrm>
            <a:off x="739620" y="1291850"/>
            <a:ext cx="3663950" cy="2025650"/>
          </a:xfrm>
          <a:prstGeom prst="rect">
            <a:avLst/>
          </a:prstGeom>
        </p:spPr>
        <p:txBody>
          <a:bodyPr vert="horz"/>
          <a:lstStyle>
            <a:lvl1pPr marL="0" indent="0">
              <a:buNone/>
              <a:defRPr sz="2000">
                <a:latin typeface="Segoe UI"/>
              </a:defRPr>
            </a:lvl1pPr>
          </a:lstStyle>
          <a:p>
            <a:pPr lvl="0"/>
            <a:endParaRPr lang="nl-NL" noProof="0" dirty="0"/>
          </a:p>
        </p:txBody>
      </p:sp>
      <p:sp>
        <p:nvSpPr>
          <p:cNvPr id="8" name="Tijdelijke aanduiding voor inhoud 3"/>
          <p:cNvSpPr>
            <a:spLocks noGrp="1"/>
          </p:cNvSpPr>
          <p:nvPr>
            <p:ph sz="half" idx="21"/>
          </p:nvPr>
        </p:nvSpPr>
        <p:spPr>
          <a:xfrm>
            <a:off x="739620" y="3534213"/>
            <a:ext cx="3665166" cy="2026054"/>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9" name="Titel 1"/>
          <p:cNvSpPr>
            <a:spLocks noGrp="1"/>
          </p:cNvSpPr>
          <p:nvPr>
            <p:ph type="title"/>
          </p:nvPr>
        </p:nvSpPr>
        <p:spPr>
          <a:xfrm>
            <a:off x="739620" y="371690"/>
            <a:ext cx="7543260" cy="817022"/>
          </a:xfrm>
          <a:prstGeom prst="rect">
            <a:avLst/>
          </a:prstGeom>
        </p:spPr>
        <p:txBody>
          <a:bodyPr/>
          <a:lstStyle>
            <a:lvl1pPr>
              <a:defRPr sz="2800" b="1" i="0">
                <a:latin typeface="Segoe UI"/>
              </a:defRPr>
            </a:lvl1pPr>
          </a:lstStyle>
          <a:p>
            <a:r>
              <a:rPr lang="nl-BE" dirty="0"/>
              <a:t>Titelstijl van model bewerken</a:t>
            </a:r>
            <a:endParaRPr lang="nl-NL" dirty="0"/>
          </a:p>
        </p:txBody>
      </p:sp>
      <p:sp>
        <p:nvSpPr>
          <p:cNvPr id="7" name="Tijdelijke aanduiding voor voettekst 5"/>
          <p:cNvSpPr>
            <a:spLocks noGrp="1"/>
          </p:cNvSpPr>
          <p:nvPr>
            <p:ph type="ftr" sz="quarter" idx="22"/>
          </p:nvPr>
        </p:nvSpPr>
        <p:spPr>
          <a:xfrm>
            <a:off x="739775" y="6173788"/>
            <a:ext cx="2895600" cy="365125"/>
          </a:xfrm>
          <a:prstGeom prst="rect">
            <a:avLst/>
          </a:prstGeom>
        </p:spPr>
        <p:txBody>
          <a:bodyPr/>
          <a:lstStyle>
            <a:lvl1pPr fontAlgn="auto">
              <a:spcBef>
                <a:spcPts val="0"/>
              </a:spcBef>
              <a:spcAft>
                <a:spcPts val="0"/>
              </a:spcAft>
              <a:defRPr sz="1400">
                <a:latin typeface="Segoe UI"/>
                <a:ea typeface="+mn-ea"/>
                <a:cs typeface="+mn-cs"/>
              </a:defRPr>
            </a:lvl1pPr>
          </a:lstStyle>
          <a:p>
            <a:pPr>
              <a:defRPr/>
            </a:pPr>
            <a:endParaRPr lang="nl-NL"/>
          </a:p>
        </p:txBody>
      </p:sp>
    </p:spTree>
    <p:extLst>
      <p:ext uri="{BB962C8B-B14F-4D97-AF65-F5344CB8AC3E}">
        <p14:creationId xmlns:p14="http://schemas.microsoft.com/office/powerpoint/2010/main" val="4067242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4" name="Tijdelijke aanduiding voor afbeelding 3"/>
          <p:cNvSpPr>
            <a:spLocks noGrp="1"/>
          </p:cNvSpPr>
          <p:nvPr>
            <p:ph type="pic" sz="quarter" idx="10"/>
          </p:nvPr>
        </p:nvSpPr>
        <p:spPr>
          <a:xfrm>
            <a:off x="0" y="0"/>
            <a:ext cx="9144000" cy="6858000"/>
          </a:xfrm>
          <a:prstGeom prst="rect">
            <a:avLst/>
          </a:prstGeom>
        </p:spPr>
        <p:txBody>
          <a:bodyPr vert="horz"/>
          <a:lstStyle>
            <a:lvl1pPr>
              <a:defRPr sz="2400">
                <a:latin typeface="Segoe UI"/>
              </a:defRPr>
            </a:lvl1pPr>
          </a:lstStyle>
          <a:p>
            <a:pPr lvl="0"/>
            <a:endParaRPr lang="nl-NL" noProof="0" dirty="0"/>
          </a:p>
        </p:txBody>
      </p:sp>
    </p:spTree>
    <p:extLst>
      <p:ext uri="{BB962C8B-B14F-4D97-AF65-F5344CB8AC3E}">
        <p14:creationId xmlns:p14="http://schemas.microsoft.com/office/powerpoint/2010/main" val="3322787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Aangepaste indeling">
    <p:spTree>
      <p:nvGrpSpPr>
        <p:cNvPr id="1" name=""/>
        <p:cNvGrpSpPr/>
        <p:nvPr/>
      </p:nvGrpSpPr>
      <p:grpSpPr>
        <a:xfrm>
          <a:off x="0" y="0"/>
          <a:ext cx="0" cy="0"/>
          <a:chOff x="0" y="0"/>
          <a:chExt cx="0" cy="0"/>
        </a:xfrm>
      </p:grpSpPr>
      <p:sp>
        <p:nvSpPr>
          <p:cNvPr id="4" name="Tijdelijke aanduiding voor afbeelding 3"/>
          <p:cNvSpPr>
            <a:spLocks noGrp="1"/>
          </p:cNvSpPr>
          <p:nvPr>
            <p:ph type="pic" sz="quarter" idx="10"/>
          </p:nvPr>
        </p:nvSpPr>
        <p:spPr>
          <a:xfrm>
            <a:off x="0" y="0"/>
            <a:ext cx="9144000" cy="4269362"/>
          </a:xfrm>
          <a:prstGeom prst="rect">
            <a:avLst/>
          </a:prstGeom>
        </p:spPr>
        <p:txBody>
          <a:bodyPr vert="horz"/>
          <a:lstStyle>
            <a:lvl1pPr>
              <a:defRPr sz="2400">
                <a:latin typeface="Segoe UI"/>
              </a:defRPr>
            </a:lvl1pPr>
          </a:lstStyle>
          <a:p>
            <a:pPr lvl="0"/>
            <a:endParaRPr lang="nl-NL" noProof="0" dirty="0"/>
          </a:p>
        </p:txBody>
      </p:sp>
      <p:sp>
        <p:nvSpPr>
          <p:cNvPr id="5" name="Titel 1"/>
          <p:cNvSpPr>
            <a:spLocks noGrp="1"/>
          </p:cNvSpPr>
          <p:nvPr>
            <p:ph type="title"/>
          </p:nvPr>
        </p:nvSpPr>
        <p:spPr>
          <a:xfrm>
            <a:off x="739632" y="4457532"/>
            <a:ext cx="5765260" cy="606255"/>
          </a:xfrm>
          <a:prstGeom prst="rect">
            <a:avLst/>
          </a:prstGeom>
        </p:spPr>
        <p:txBody>
          <a:bodyPr/>
          <a:lstStyle>
            <a:lvl1pPr>
              <a:defRPr sz="2400"/>
            </a:lvl1pPr>
          </a:lstStyle>
          <a:p>
            <a:r>
              <a:rPr lang="nl-BE" dirty="0"/>
              <a:t>Titelstijl van model bewerken</a:t>
            </a:r>
            <a:endParaRPr lang="nl-NL" dirty="0"/>
          </a:p>
        </p:txBody>
      </p:sp>
      <p:sp>
        <p:nvSpPr>
          <p:cNvPr id="6" name="Tijdelijke aanduiding voor tekst 2"/>
          <p:cNvSpPr>
            <a:spLocks noGrp="1"/>
          </p:cNvSpPr>
          <p:nvPr>
            <p:ph type="body" idx="1"/>
          </p:nvPr>
        </p:nvSpPr>
        <p:spPr>
          <a:xfrm>
            <a:off x="739632" y="5063787"/>
            <a:ext cx="5765260" cy="421531"/>
          </a:xfrm>
          <a:prstGeom prst="rect">
            <a:avLst/>
          </a:prstGeom>
        </p:spPr>
        <p:txBody>
          <a:bodyPr anchor="b"/>
          <a:lstStyle>
            <a:lvl1pPr marL="0" indent="0">
              <a:buNone/>
              <a:defRPr sz="2000" b="0" i="0">
                <a:latin typeface="Segoe U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a:t>Klik om de tekststijl van het model te bewerken</a:t>
            </a:r>
          </a:p>
        </p:txBody>
      </p:sp>
      <p:sp>
        <p:nvSpPr>
          <p:cNvPr id="7" name="Tijdelijke aanduiding voor voettekst 5"/>
          <p:cNvSpPr>
            <a:spLocks noGrp="1"/>
          </p:cNvSpPr>
          <p:nvPr>
            <p:ph type="ftr" sz="quarter" idx="11"/>
          </p:nvPr>
        </p:nvSpPr>
        <p:spPr>
          <a:xfrm>
            <a:off x="738188" y="6173788"/>
            <a:ext cx="2895600" cy="365125"/>
          </a:xfrm>
          <a:prstGeom prst="rect">
            <a:avLst/>
          </a:prstGeom>
        </p:spPr>
        <p:txBody>
          <a:bodyPr/>
          <a:lstStyle>
            <a:lvl1pPr fontAlgn="auto">
              <a:spcBef>
                <a:spcPts val="0"/>
              </a:spcBef>
              <a:spcAft>
                <a:spcPts val="0"/>
              </a:spcAft>
              <a:defRPr sz="1400">
                <a:latin typeface="Segoe UI"/>
                <a:ea typeface="+mn-ea"/>
                <a:cs typeface="+mn-cs"/>
              </a:defRPr>
            </a:lvl1pPr>
          </a:lstStyle>
          <a:p>
            <a:pPr>
              <a:defRPr/>
            </a:pPr>
            <a:endParaRPr lang="nl-NL"/>
          </a:p>
        </p:txBody>
      </p:sp>
    </p:spTree>
    <p:extLst>
      <p:ext uri="{BB962C8B-B14F-4D97-AF65-F5344CB8AC3E}">
        <p14:creationId xmlns:p14="http://schemas.microsoft.com/office/powerpoint/2010/main" val="42870904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Afbeelding 2" descr="onderwijs achtergrond Eng 4-3-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1938"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23" r:id="rId1"/>
  </p:sldLayoutIdLst>
  <p:txStyles>
    <p:titleStyle>
      <a:lvl1pPr algn="l" defTabSz="457200" rtl="0" eaLnBrk="1" fontAlgn="base" hangingPunct="1">
        <a:spcBef>
          <a:spcPct val="0"/>
        </a:spcBef>
        <a:spcAft>
          <a:spcPct val="0"/>
        </a:spcAft>
        <a:defRPr sz="3200" kern="1200">
          <a:solidFill>
            <a:schemeClr val="tx2"/>
          </a:solidFill>
          <a:latin typeface="Myriad Pro"/>
          <a:ea typeface="ＭＳ Ｐゴシック" charset="0"/>
          <a:cs typeface="ＭＳ Ｐゴシック" charset="0"/>
        </a:defRPr>
      </a:lvl1pPr>
      <a:lvl2pPr algn="l" defTabSz="457200" rtl="0" eaLnBrk="1" fontAlgn="base" hangingPunct="1">
        <a:spcBef>
          <a:spcPct val="0"/>
        </a:spcBef>
        <a:spcAft>
          <a:spcPct val="0"/>
        </a:spcAft>
        <a:defRPr sz="3200">
          <a:solidFill>
            <a:schemeClr val="tx2"/>
          </a:solidFill>
          <a:latin typeface="Myriad Pro" charset="0"/>
          <a:ea typeface="ＭＳ Ｐゴシック" charset="0"/>
          <a:cs typeface="ＭＳ Ｐゴシック" charset="0"/>
        </a:defRPr>
      </a:lvl2pPr>
      <a:lvl3pPr algn="l" defTabSz="457200" rtl="0" eaLnBrk="1" fontAlgn="base" hangingPunct="1">
        <a:spcBef>
          <a:spcPct val="0"/>
        </a:spcBef>
        <a:spcAft>
          <a:spcPct val="0"/>
        </a:spcAft>
        <a:defRPr sz="3200">
          <a:solidFill>
            <a:schemeClr val="tx2"/>
          </a:solidFill>
          <a:latin typeface="Myriad Pro" charset="0"/>
          <a:ea typeface="ＭＳ Ｐゴシック" charset="0"/>
          <a:cs typeface="ＭＳ Ｐゴシック" charset="0"/>
        </a:defRPr>
      </a:lvl3pPr>
      <a:lvl4pPr algn="l" defTabSz="457200" rtl="0" eaLnBrk="1" fontAlgn="base" hangingPunct="1">
        <a:spcBef>
          <a:spcPct val="0"/>
        </a:spcBef>
        <a:spcAft>
          <a:spcPct val="0"/>
        </a:spcAft>
        <a:defRPr sz="3200">
          <a:solidFill>
            <a:schemeClr val="tx2"/>
          </a:solidFill>
          <a:latin typeface="Myriad Pro" charset="0"/>
          <a:ea typeface="ＭＳ Ｐゴシック" charset="0"/>
          <a:cs typeface="ＭＳ Ｐゴシック" charset="0"/>
        </a:defRPr>
      </a:lvl4pPr>
      <a:lvl5pPr algn="l" defTabSz="457200" rtl="0" eaLnBrk="1" fontAlgn="base" hangingPunct="1">
        <a:spcBef>
          <a:spcPct val="0"/>
        </a:spcBef>
        <a:spcAft>
          <a:spcPct val="0"/>
        </a:spcAft>
        <a:defRPr sz="3200">
          <a:solidFill>
            <a:schemeClr val="tx2"/>
          </a:solidFill>
          <a:latin typeface="Myriad Pro" charset="0"/>
          <a:ea typeface="ＭＳ Ｐゴシック" charset="0"/>
          <a:cs typeface="ＭＳ Ｐゴシック" charset="0"/>
        </a:defRPr>
      </a:lvl5pPr>
      <a:lvl6pPr marL="457200" algn="l" defTabSz="457200" rtl="0" eaLnBrk="1" fontAlgn="base" hangingPunct="1">
        <a:spcBef>
          <a:spcPct val="0"/>
        </a:spcBef>
        <a:spcAft>
          <a:spcPct val="0"/>
        </a:spcAft>
        <a:defRPr sz="3200">
          <a:solidFill>
            <a:schemeClr val="tx2"/>
          </a:solidFill>
          <a:latin typeface="Myriad Pro" charset="0"/>
          <a:ea typeface="ＭＳ Ｐゴシック" charset="0"/>
          <a:cs typeface="ＭＳ Ｐゴシック" charset="0"/>
        </a:defRPr>
      </a:lvl6pPr>
      <a:lvl7pPr marL="914400" algn="l" defTabSz="457200" rtl="0" eaLnBrk="1" fontAlgn="base" hangingPunct="1">
        <a:spcBef>
          <a:spcPct val="0"/>
        </a:spcBef>
        <a:spcAft>
          <a:spcPct val="0"/>
        </a:spcAft>
        <a:defRPr sz="3200">
          <a:solidFill>
            <a:schemeClr val="tx2"/>
          </a:solidFill>
          <a:latin typeface="Myriad Pro" charset="0"/>
          <a:ea typeface="ＭＳ Ｐゴシック" charset="0"/>
          <a:cs typeface="ＭＳ Ｐゴシック" charset="0"/>
        </a:defRPr>
      </a:lvl7pPr>
      <a:lvl8pPr marL="1371600" algn="l" defTabSz="457200" rtl="0" eaLnBrk="1" fontAlgn="base" hangingPunct="1">
        <a:spcBef>
          <a:spcPct val="0"/>
        </a:spcBef>
        <a:spcAft>
          <a:spcPct val="0"/>
        </a:spcAft>
        <a:defRPr sz="3200">
          <a:solidFill>
            <a:schemeClr val="tx2"/>
          </a:solidFill>
          <a:latin typeface="Myriad Pro" charset="0"/>
          <a:ea typeface="ＭＳ Ｐゴシック" charset="0"/>
          <a:cs typeface="ＭＳ Ｐゴシック" charset="0"/>
        </a:defRPr>
      </a:lvl8pPr>
      <a:lvl9pPr marL="1828800" algn="l" defTabSz="457200" rtl="0" eaLnBrk="1" fontAlgn="base" hangingPunct="1">
        <a:spcBef>
          <a:spcPct val="0"/>
        </a:spcBef>
        <a:spcAft>
          <a:spcPct val="0"/>
        </a:spcAft>
        <a:defRPr sz="3200">
          <a:solidFill>
            <a:schemeClr val="tx2"/>
          </a:solidFill>
          <a:latin typeface="Myriad Pro"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pitchFamily="34"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Afbeelding 2" descr="41556_UMCU_PPT_subtro-4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24" r:id="rId1"/>
  </p:sldLayoutIdLst>
  <p:txStyles>
    <p:titleStyle>
      <a:lvl1pPr algn="l" defTabSz="457200" rtl="0" eaLnBrk="0" fontAlgn="base" hangingPunct="0">
        <a:spcBef>
          <a:spcPct val="0"/>
        </a:spcBef>
        <a:spcAft>
          <a:spcPct val="0"/>
        </a:spcAft>
        <a:defRPr sz="3200" kern="1200">
          <a:solidFill>
            <a:schemeClr val="tx2"/>
          </a:solidFill>
          <a:latin typeface="Myriad Pro"/>
          <a:ea typeface="ＭＳ Ｐゴシック" charset="0"/>
          <a:cs typeface="ＭＳ Ｐゴシック" charset="0"/>
        </a:defRPr>
      </a:lvl1pPr>
      <a:lvl2pPr algn="l" defTabSz="457200" rtl="0" eaLnBrk="0" fontAlgn="base" hangingPunct="0">
        <a:spcBef>
          <a:spcPct val="0"/>
        </a:spcBef>
        <a:spcAft>
          <a:spcPct val="0"/>
        </a:spcAft>
        <a:defRPr sz="3200">
          <a:solidFill>
            <a:schemeClr val="tx2"/>
          </a:solidFill>
          <a:latin typeface="Myriad Pro" charset="0"/>
          <a:ea typeface="ＭＳ Ｐゴシック" charset="0"/>
          <a:cs typeface="ＭＳ Ｐゴシック" charset="0"/>
        </a:defRPr>
      </a:lvl2pPr>
      <a:lvl3pPr algn="l" defTabSz="457200" rtl="0" eaLnBrk="0" fontAlgn="base" hangingPunct="0">
        <a:spcBef>
          <a:spcPct val="0"/>
        </a:spcBef>
        <a:spcAft>
          <a:spcPct val="0"/>
        </a:spcAft>
        <a:defRPr sz="3200">
          <a:solidFill>
            <a:schemeClr val="tx2"/>
          </a:solidFill>
          <a:latin typeface="Myriad Pro" charset="0"/>
          <a:ea typeface="ＭＳ Ｐゴシック" charset="0"/>
          <a:cs typeface="ＭＳ Ｐゴシック" charset="0"/>
        </a:defRPr>
      </a:lvl3pPr>
      <a:lvl4pPr algn="l" defTabSz="457200" rtl="0" eaLnBrk="0" fontAlgn="base" hangingPunct="0">
        <a:spcBef>
          <a:spcPct val="0"/>
        </a:spcBef>
        <a:spcAft>
          <a:spcPct val="0"/>
        </a:spcAft>
        <a:defRPr sz="3200">
          <a:solidFill>
            <a:schemeClr val="tx2"/>
          </a:solidFill>
          <a:latin typeface="Myriad Pro" charset="0"/>
          <a:ea typeface="ＭＳ Ｐゴシック" charset="0"/>
          <a:cs typeface="ＭＳ Ｐゴシック" charset="0"/>
        </a:defRPr>
      </a:lvl4pPr>
      <a:lvl5pPr algn="l" defTabSz="457200" rtl="0" eaLnBrk="0" fontAlgn="base" hangingPunct="0">
        <a:spcBef>
          <a:spcPct val="0"/>
        </a:spcBef>
        <a:spcAft>
          <a:spcPct val="0"/>
        </a:spcAft>
        <a:defRPr sz="3200">
          <a:solidFill>
            <a:schemeClr val="tx2"/>
          </a:solidFill>
          <a:latin typeface="Myriad Pro" charset="0"/>
          <a:ea typeface="ＭＳ Ｐゴシック" charset="0"/>
          <a:cs typeface="ＭＳ Ｐゴシック" charset="0"/>
        </a:defRPr>
      </a:lvl5pPr>
      <a:lvl6pPr marL="457200" algn="l" defTabSz="457200" rtl="0" fontAlgn="base">
        <a:spcBef>
          <a:spcPct val="0"/>
        </a:spcBef>
        <a:spcAft>
          <a:spcPct val="0"/>
        </a:spcAft>
        <a:defRPr sz="3200">
          <a:solidFill>
            <a:schemeClr val="tx2"/>
          </a:solidFill>
          <a:latin typeface="Myriad Pro" charset="0"/>
          <a:ea typeface="ＭＳ Ｐゴシック" charset="0"/>
          <a:cs typeface="ＭＳ Ｐゴシック" charset="0"/>
        </a:defRPr>
      </a:lvl6pPr>
      <a:lvl7pPr marL="914400" algn="l" defTabSz="457200" rtl="0" fontAlgn="base">
        <a:spcBef>
          <a:spcPct val="0"/>
        </a:spcBef>
        <a:spcAft>
          <a:spcPct val="0"/>
        </a:spcAft>
        <a:defRPr sz="3200">
          <a:solidFill>
            <a:schemeClr val="tx2"/>
          </a:solidFill>
          <a:latin typeface="Myriad Pro" charset="0"/>
          <a:ea typeface="ＭＳ Ｐゴシック" charset="0"/>
          <a:cs typeface="ＭＳ Ｐゴシック" charset="0"/>
        </a:defRPr>
      </a:lvl7pPr>
      <a:lvl8pPr marL="1371600" algn="l" defTabSz="457200" rtl="0" fontAlgn="base">
        <a:spcBef>
          <a:spcPct val="0"/>
        </a:spcBef>
        <a:spcAft>
          <a:spcPct val="0"/>
        </a:spcAft>
        <a:defRPr sz="3200">
          <a:solidFill>
            <a:schemeClr val="tx2"/>
          </a:solidFill>
          <a:latin typeface="Myriad Pro" charset="0"/>
          <a:ea typeface="ＭＳ Ｐゴシック" charset="0"/>
          <a:cs typeface="ＭＳ Ｐゴシック" charset="0"/>
        </a:defRPr>
      </a:lvl8pPr>
      <a:lvl9pPr marL="1828800" algn="l" defTabSz="457200" rtl="0" fontAlgn="base">
        <a:spcBef>
          <a:spcPct val="0"/>
        </a:spcBef>
        <a:spcAft>
          <a:spcPct val="0"/>
        </a:spcAft>
        <a:defRPr sz="3200">
          <a:solidFill>
            <a:schemeClr val="tx2"/>
          </a:solidFill>
          <a:latin typeface="Myriad Pro"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122" name="Afbeelding 1" descr="41556_UMCU_PPT_vervolg-15.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9144000"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25" r:id="rId1"/>
    <p:sldLayoutId id="2147484426" r:id="rId2"/>
    <p:sldLayoutId id="2147484427" r:id="rId3"/>
    <p:sldLayoutId id="2147484428" r:id="rId4"/>
    <p:sldLayoutId id="2147484429" r:id="rId5"/>
    <p:sldLayoutId id="2147484422" r:id="rId6"/>
    <p:sldLayoutId id="2147484430" r:id="rId7"/>
  </p:sldLayoutIdLst>
  <p:txStyles>
    <p:titleStyle>
      <a:lvl1pPr algn="l" defTabSz="457200" rtl="0" eaLnBrk="0" fontAlgn="base" hangingPunct="0">
        <a:spcBef>
          <a:spcPct val="0"/>
        </a:spcBef>
        <a:spcAft>
          <a:spcPct val="0"/>
        </a:spcAft>
        <a:defRPr sz="3200" kern="1200">
          <a:solidFill>
            <a:schemeClr val="tx2"/>
          </a:solidFill>
          <a:latin typeface="Myriad Pro"/>
          <a:ea typeface="ＭＳ Ｐゴシック" charset="0"/>
          <a:cs typeface="ＭＳ Ｐゴシック" charset="0"/>
        </a:defRPr>
      </a:lvl1pPr>
      <a:lvl2pPr algn="l" defTabSz="457200" rtl="0" eaLnBrk="0" fontAlgn="base" hangingPunct="0">
        <a:spcBef>
          <a:spcPct val="0"/>
        </a:spcBef>
        <a:spcAft>
          <a:spcPct val="0"/>
        </a:spcAft>
        <a:defRPr sz="3200">
          <a:solidFill>
            <a:schemeClr val="tx2"/>
          </a:solidFill>
          <a:latin typeface="Myriad Pro" charset="0"/>
          <a:ea typeface="ＭＳ Ｐゴシック" charset="0"/>
          <a:cs typeface="ＭＳ Ｐゴシック" charset="0"/>
        </a:defRPr>
      </a:lvl2pPr>
      <a:lvl3pPr algn="l" defTabSz="457200" rtl="0" eaLnBrk="0" fontAlgn="base" hangingPunct="0">
        <a:spcBef>
          <a:spcPct val="0"/>
        </a:spcBef>
        <a:spcAft>
          <a:spcPct val="0"/>
        </a:spcAft>
        <a:defRPr sz="3200">
          <a:solidFill>
            <a:schemeClr val="tx2"/>
          </a:solidFill>
          <a:latin typeface="Myriad Pro" charset="0"/>
          <a:ea typeface="ＭＳ Ｐゴシック" charset="0"/>
          <a:cs typeface="ＭＳ Ｐゴシック" charset="0"/>
        </a:defRPr>
      </a:lvl3pPr>
      <a:lvl4pPr algn="l" defTabSz="457200" rtl="0" eaLnBrk="0" fontAlgn="base" hangingPunct="0">
        <a:spcBef>
          <a:spcPct val="0"/>
        </a:spcBef>
        <a:spcAft>
          <a:spcPct val="0"/>
        </a:spcAft>
        <a:defRPr sz="3200">
          <a:solidFill>
            <a:schemeClr val="tx2"/>
          </a:solidFill>
          <a:latin typeface="Myriad Pro" charset="0"/>
          <a:ea typeface="ＭＳ Ｐゴシック" charset="0"/>
          <a:cs typeface="ＭＳ Ｐゴシック" charset="0"/>
        </a:defRPr>
      </a:lvl4pPr>
      <a:lvl5pPr algn="l" defTabSz="457200" rtl="0" eaLnBrk="0" fontAlgn="base" hangingPunct="0">
        <a:spcBef>
          <a:spcPct val="0"/>
        </a:spcBef>
        <a:spcAft>
          <a:spcPct val="0"/>
        </a:spcAft>
        <a:defRPr sz="3200">
          <a:solidFill>
            <a:schemeClr val="tx2"/>
          </a:solidFill>
          <a:latin typeface="Myriad Pro" charset="0"/>
          <a:ea typeface="ＭＳ Ｐゴシック" charset="0"/>
          <a:cs typeface="ＭＳ Ｐゴシック" charset="0"/>
        </a:defRPr>
      </a:lvl5pPr>
      <a:lvl6pPr marL="457200" algn="l" defTabSz="457200" rtl="0" fontAlgn="base">
        <a:spcBef>
          <a:spcPct val="0"/>
        </a:spcBef>
        <a:spcAft>
          <a:spcPct val="0"/>
        </a:spcAft>
        <a:defRPr sz="3200">
          <a:solidFill>
            <a:schemeClr val="tx2"/>
          </a:solidFill>
          <a:latin typeface="Myriad Pro" charset="0"/>
          <a:ea typeface="ＭＳ Ｐゴシック" charset="0"/>
          <a:cs typeface="ＭＳ Ｐゴシック" charset="0"/>
        </a:defRPr>
      </a:lvl6pPr>
      <a:lvl7pPr marL="914400" algn="l" defTabSz="457200" rtl="0" fontAlgn="base">
        <a:spcBef>
          <a:spcPct val="0"/>
        </a:spcBef>
        <a:spcAft>
          <a:spcPct val="0"/>
        </a:spcAft>
        <a:defRPr sz="3200">
          <a:solidFill>
            <a:schemeClr val="tx2"/>
          </a:solidFill>
          <a:latin typeface="Myriad Pro" charset="0"/>
          <a:ea typeface="ＭＳ Ｐゴシック" charset="0"/>
          <a:cs typeface="ＭＳ Ｐゴシック" charset="0"/>
        </a:defRPr>
      </a:lvl7pPr>
      <a:lvl8pPr marL="1371600" algn="l" defTabSz="457200" rtl="0" fontAlgn="base">
        <a:spcBef>
          <a:spcPct val="0"/>
        </a:spcBef>
        <a:spcAft>
          <a:spcPct val="0"/>
        </a:spcAft>
        <a:defRPr sz="3200">
          <a:solidFill>
            <a:schemeClr val="tx2"/>
          </a:solidFill>
          <a:latin typeface="Myriad Pro" charset="0"/>
          <a:ea typeface="ＭＳ Ｐゴシック" charset="0"/>
          <a:cs typeface="ＭＳ Ｐゴシック" charset="0"/>
        </a:defRPr>
      </a:lvl8pPr>
      <a:lvl9pPr marL="1828800" algn="l" defTabSz="457200" rtl="0" fontAlgn="base">
        <a:spcBef>
          <a:spcPct val="0"/>
        </a:spcBef>
        <a:spcAft>
          <a:spcPct val="0"/>
        </a:spcAft>
        <a:defRPr sz="3200">
          <a:solidFill>
            <a:schemeClr val="tx2"/>
          </a:solidFill>
          <a:latin typeface="Myriad Pro"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png"/><Relationship Id="rId3" Type="http://schemas.openxmlformats.org/officeDocument/2006/relationships/image" Target="../media/image8.jpeg"/><Relationship Id="rId7" Type="http://schemas.openxmlformats.org/officeDocument/2006/relationships/image" Target="../media/image12.png"/><Relationship Id="rId12" Type="http://schemas.openxmlformats.org/officeDocument/2006/relationships/image" Target="../media/image17.jpeg"/><Relationship Id="rId2" Type="http://schemas.openxmlformats.org/officeDocument/2006/relationships/image" Target="../media/image7.jpg"/><Relationship Id="rId1" Type="http://schemas.openxmlformats.org/officeDocument/2006/relationships/slideLayout" Target="../slideLayouts/slideLayout3.xml"/><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science.org/content/article/moving-academic-ladder" TargetMode="External"/><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hyperlink" Target="mailto:i.koopman-4@umcutrecht.nl" TargetMode="External"/><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hyperlink" Target="mailto:A.M.Algra-2@umcutrecht.n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microsoft.com/office/2018/10/relationships/comments" Target="../comments/modernComment_15D_BDB14FCE.xml"/><Relationship Id="rId1" Type="http://schemas.openxmlformats.org/officeDocument/2006/relationships/slideLayout" Target="../slideLayouts/slideLayout3.xml"/><Relationship Id="rId5" Type="http://schemas.openxmlformats.org/officeDocument/2006/relationships/image" Target="../media/image7.jpg"/><Relationship Id="rId4" Type="http://schemas.openxmlformats.org/officeDocument/2006/relationships/hyperlink" Target="mailto:youngsit@umcutrecht.nl"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insci.nl/" TargetMode="External"/><Relationship Id="rId2" Type="http://schemas.microsoft.com/office/2018/10/relationships/comments" Target="../comments/modernComment_174_191A235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Subtitel 4"/>
          <p:cNvSpPr>
            <a:spLocks noGrp="1"/>
          </p:cNvSpPr>
          <p:nvPr>
            <p:ph type="subTitle" idx="1"/>
          </p:nvPr>
        </p:nvSpPr>
        <p:spPr bwMode="auto">
          <a:xfrm>
            <a:off x="1251751" y="4813917"/>
            <a:ext cx="7402513" cy="175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i="1" dirty="0"/>
          </a:p>
          <a:p>
            <a:pPr algn="ctr"/>
            <a:endParaRPr lang="nl-NL" i="1" dirty="0">
              <a:solidFill>
                <a:schemeClr val="tx2">
                  <a:lumMod val="50000"/>
                </a:schemeClr>
              </a:solidFill>
              <a:latin typeface="Segoe UI" pitchFamily="34" charset="0"/>
              <a:ea typeface="ＭＳ Ｐゴシック" charset="-128"/>
              <a:cs typeface="Segoe UI" pitchFamily="34" charset="0"/>
            </a:endParaRPr>
          </a:p>
          <a:p>
            <a:pPr algn="ctr"/>
            <a:r>
              <a:rPr lang="nl-NL" dirty="0">
                <a:latin typeface="Segoe UI" pitchFamily="34" charset="0"/>
                <a:ea typeface="ＭＳ Ｐゴシック" charset="-128"/>
                <a:cs typeface="Segoe UI" pitchFamily="34" charset="0"/>
              </a:rPr>
              <a:t>Inez Koopman &amp; Annemijn Algra</a:t>
            </a:r>
            <a:endParaRPr lang="en-GB" dirty="0">
              <a:latin typeface="Segoe UI" pitchFamily="34" charset="0"/>
              <a:ea typeface="ＭＳ Ｐゴシック" charset="-128"/>
              <a:cs typeface="Segoe UI" pitchFamily="34" charset="0"/>
            </a:endParaRPr>
          </a:p>
          <a:p>
            <a:pPr algn="ctr"/>
            <a:r>
              <a:rPr lang="en-GB" dirty="0">
                <a:latin typeface="Segoe UI" pitchFamily="34" charset="0"/>
                <a:ea typeface="ＭＳ Ｐゴシック" charset="-128"/>
                <a:cs typeface="Segoe UI" pitchFamily="34" charset="0"/>
              </a:rPr>
              <a:t>On behalf of Young Science in Transition</a:t>
            </a:r>
            <a:endParaRPr lang="nl-NL" dirty="0">
              <a:latin typeface="Segoe UI" pitchFamily="34" charset="0"/>
              <a:ea typeface="ＭＳ Ｐゴシック" charset="-128"/>
              <a:cs typeface="Segoe UI" pitchFamily="34" charset="0"/>
            </a:endParaRPr>
          </a:p>
        </p:txBody>
      </p:sp>
      <p:pic>
        <p:nvPicPr>
          <p:cNvPr id="3" name="Afbeelding 2" descr="Afbeelding met tekst&#10;&#10;Automatisch gegenereerde beschrijving">
            <a:extLst>
              <a:ext uri="{FF2B5EF4-FFF2-40B4-BE49-F238E27FC236}">
                <a16:creationId xmlns:a16="http://schemas.microsoft.com/office/drawing/2014/main" id="{790780A9-44F3-604B-8887-A452423F2B20}"/>
              </a:ext>
            </a:extLst>
          </p:cNvPr>
          <p:cNvPicPr>
            <a:picLocks noChangeAspect="1"/>
          </p:cNvPicPr>
          <p:nvPr/>
        </p:nvPicPr>
        <p:blipFill>
          <a:blip r:embed="rId2"/>
          <a:stretch>
            <a:fillRect/>
          </a:stretch>
        </p:blipFill>
        <p:spPr>
          <a:xfrm>
            <a:off x="0" y="2044083"/>
            <a:ext cx="9144000" cy="1954352"/>
          </a:xfrm>
          <a:prstGeom prst="rect">
            <a:avLst/>
          </a:prstGeom>
        </p:spPr>
      </p:pic>
    </p:spTree>
    <p:extLst>
      <p:ext uri="{BB962C8B-B14F-4D97-AF65-F5344CB8AC3E}">
        <p14:creationId xmlns:p14="http://schemas.microsoft.com/office/powerpoint/2010/main" val="4184963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en-US" dirty="0"/>
              <a:t>PhD evaluation form ‘old format’  </a:t>
            </a:r>
            <a:br>
              <a:rPr lang="en-US" dirty="0"/>
            </a:br>
            <a:endParaRPr lang="en-US" dirty="0"/>
          </a:p>
        </p:txBody>
      </p:sp>
      <p:pic>
        <p:nvPicPr>
          <p:cNvPr id="8" name="Afbeelding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382" y="1697700"/>
            <a:ext cx="8851618" cy="2454651"/>
          </a:xfrm>
          <a:prstGeom prst="rect">
            <a:avLst/>
          </a:prstGeom>
        </p:spPr>
      </p:pic>
      <p:sp>
        <p:nvSpPr>
          <p:cNvPr id="13" name="Tekstvak 12"/>
          <p:cNvSpPr txBox="1"/>
          <p:nvPr/>
        </p:nvSpPr>
        <p:spPr>
          <a:xfrm>
            <a:off x="840052" y="4853659"/>
            <a:ext cx="5782115" cy="461665"/>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1C1C1C"/>
              </a:solidFill>
              <a:effectLst/>
              <a:uLnTx/>
              <a:uFillTx/>
              <a:latin typeface="Calibri" pitchFamily="34" charset="0"/>
              <a:ea typeface="ＭＳ Ｐゴシック" charset="-128"/>
              <a:cs typeface="+mn-cs"/>
            </a:endParaRPr>
          </a:p>
        </p:txBody>
      </p:sp>
      <p:pic>
        <p:nvPicPr>
          <p:cNvPr id="14" name="Afbeelding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382" y="4661340"/>
            <a:ext cx="8864299" cy="1007450"/>
          </a:xfrm>
          <a:prstGeom prst="rect">
            <a:avLst/>
          </a:prstGeom>
        </p:spPr>
      </p:pic>
    </p:spTree>
    <p:extLst>
      <p:ext uri="{BB962C8B-B14F-4D97-AF65-F5344CB8AC3E}">
        <p14:creationId xmlns:p14="http://schemas.microsoft.com/office/powerpoint/2010/main" val="3413416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rotWithShape="1">
          <a:blip r:embed="rId2">
            <a:extLst>
              <a:ext uri="{28A0092B-C50C-407E-A947-70E740481C1C}">
                <a14:useLocalDpi xmlns:a14="http://schemas.microsoft.com/office/drawing/2010/main" val="0"/>
              </a:ext>
            </a:extLst>
          </a:blip>
          <a:srcRect l="14350" t="6990" r="9736" b="19482"/>
          <a:stretch/>
        </p:blipFill>
        <p:spPr>
          <a:xfrm>
            <a:off x="9847679" y="-1674282"/>
            <a:ext cx="499383" cy="522375"/>
          </a:xfrm>
          <a:prstGeom prst="rect">
            <a:avLst/>
          </a:prstGeom>
        </p:spPr>
      </p:pic>
      <p:sp>
        <p:nvSpPr>
          <p:cNvPr id="7" name="Tekstvak 6"/>
          <p:cNvSpPr txBox="1"/>
          <p:nvPr/>
        </p:nvSpPr>
        <p:spPr>
          <a:xfrm>
            <a:off x="653788" y="1188712"/>
            <a:ext cx="7714924" cy="3539430"/>
          </a:xfrm>
          <a:prstGeom prst="rect">
            <a:avLst/>
          </a:prstGeom>
          <a:noFill/>
        </p:spPr>
        <p:txBody>
          <a:bodyPr wrap="square" rtlCol="0">
            <a:spAutoFit/>
          </a:bodyPr>
          <a:lstStyle/>
          <a:p>
            <a:r>
              <a:rPr lang="nl-NL" sz="2000" dirty="0" err="1"/>
              <a:t>Thinktank</a:t>
            </a:r>
            <a:r>
              <a:rPr lang="nl-NL" sz="2000" dirty="0"/>
              <a:t> 10-15 </a:t>
            </a:r>
            <a:r>
              <a:rPr lang="nl-NL" sz="2000" dirty="0" err="1"/>
              <a:t>ERCs</a:t>
            </a:r>
            <a:r>
              <a:rPr lang="nl-NL" sz="2000" dirty="0"/>
              <a:t> </a:t>
            </a:r>
            <a:r>
              <a:rPr lang="nl-NL" sz="2000" dirty="0" err="1"/>
              <a:t>with</a:t>
            </a:r>
            <a:r>
              <a:rPr lang="nl-NL" sz="2000" dirty="0"/>
              <a:t> 3 major goals:</a:t>
            </a:r>
          </a:p>
          <a:p>
            <a:endParaRPr lang="nl-NL" sz="2200" dirty="0"/>
          </a:p>
          <a:p>
            <a:pPr marL="342900" indent="-342900">
              <a:buFont typeface="Arial" panose="020B0604020202020204" pitchFamily="34" charset="0"/>
              <a:buChar char="•"/>
            </a:pPr>
            <a:r>
              <a:rPr lang="en-US" sz="2000" dirty="0"/>
              <a:t>Raise awareness regarding </a:t>
            </a:r>
          </a:p>
          <a:p>
            <a:pPr marL="800100" lvl="1" indent="-342900">
              <a:buFont typeface="Wingdings" panose="05000000000000000000" pitchFamily="2" charset="2"/>
              <a:buChar char="ü"/>
            </a:pPr>
            <a:r>
              <a:rPr lang="en-US" sz="2000" dirty="0"/>
              <a:t>Open Science</a:t>
            </a:r>
          </a:p>
          <a:p>
            <a:pPr marL="800100" lvl="1" indent="-342900">
              <a:buFont typeface="Wingdings" panose="05000000000000000000" pitchFamily="2" charset="2"/>
              <a:buChar char="ü"/>
            </a:pPr>
            <a:r>
              <a:rPr lang="en-US" sz="2000" dirty="0"/>
              <a:t>Team Science</a:t>
            </a:r>
          </a:p>
          <a:p>
            <a:pPr marL="800100" lvl="1" indent="-342900">
              <a:buFont typeface="Wingdings" panose="05000000000000000000" pitchFamily="2" charset="2"/>
              <a:buChar char="ü"/>
            </a:pPr>
            <a:r>
              <a:rPr lang="en-US" sz="2000" dirty="0"/>
              <a:t>Recognition &amp; Rewards</a:t>
            </a:r>
          </a:p>
          <a:p>
            <a:endParaRPr lang="en-US" sz="2000" dirty="0"/>
          </a:p>
          <a:p>
            <a:pPr marL="342900" indent="-342900">
              <a:buFont typeface="Arial" panose="020B0604020202020204" pitchFamily="34" charset="0"/>
              <a:buChar char="•"/>
            </a:pPr>
            <a:r>
              <a:rPr lang="en-US" sz="2000" dirty="0"/>
              <a:t>Promote engagement of ECRs in shaping the research environment accordingly</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Create concrete actions with and for ERCs</a:t>
            </a:r>
            <a:endParaRPr lang="nl-NL" sz="2000" dirty="0"/>
          </a:p>
        </p:txBody>
      </p:sp>
      <p:grpSp>
        <p:nvGrpSpPr>
          <p:cNvPr id="3" name="Groep 2"/>
          <p:cNvGrpSpPr/>
          <p:nvPr/>
        </p:nvGrpSpPr>
        <p:grpSpPr>
          <a:xfrm>
            <a:off x="-292909" y="5570914"/>
            <a:ext cx="9666513" cy="1341496"/>
            <a:chOff x="-61471" y="5586169"/>
            <a:chExt cx="9666513" cy="1341496"/>
          </a:xfrm>
        </p:grpSpPr>
        <p:pic>
          <p:nvPicPr>
            <p:cNvPr id="1034" name="Picture 10" descr="Charisma HEHAKAYA | PhD Student | PhD Candidate | University Medical Center  Utrecht, Utrecht | UMC Utrecht | Division of Imaging &amp; Oncology">
              <a:extLst>
                <a:ext uri="{FF2B5EF4-FFF2-40B4-BE49-F238E27FC236}">
                  <a16:creationId xmlns:a16="http://schemas.microsoft.com/office/drawing/2014/main" id="{BDB9BEE6-12BF-444E-B224-3A731BF76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1817" y="5586169"/>
              <a:ext cx="1293691" cy="129369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Mariana Branco – Nick Ramsey's Lab">
              <a:extLst>
                <a:ext uri="{FF2B5EF4-FFF2-40B4-BE49-F238E27FC236}">
                  <a16:creationId xmlns:a16="http://schemas.microsoft.com/office/drawing/2014/main" id="{03CFCE55-946C-C743-A5C0-FF49330955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3643" y="5586169"/>
              <a:ext cx="1293691" cy="129369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inze Benedictus">
              <a:extLst>
                <a:ext uri="{FF2B5EF4-FFF2-40B4-BE49-F238E27FC236}">
                  <a16:creationId xmlns:a16="http://schemas.microsoft.com/office/drawing/2014/main" id="{F4D738EE-02C9-7444-ADE7-80621F9D73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8035" y="5586169"/>
              <a:ext cx="1297121" cy="12971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r. S.W. (Sander) van der Laan - UMC Utrecht">
              <a:extLst>
                <a:ext uri="{FF2B5EF4-FFF2-40B4-BE49-F238E27FC236}">
                  <a16:creationId xmlns:a16="http://schemas.microsoft.com/office/drawing/2014/main" id="{594636D0-2404-274D-BAAC-C0B38CC730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6811" y="5586169"/>
              <a:ext cx="878070" cy="1315735"/>
            </a:xfrm>
            <a:prstGeom prst="rect">
              <a:avLst/>
            </a:prstGeom>
            <a:noFill/>
            <a:extLst>
              <a:ext uri="{909E8E84-426E-40DD-AFC4-6F175D3DCCD1}">
                <a14:hiddenFill xmlns:a14="http://schemas.microsoft.com/office/drawing/2010/main">
                  <a:solidFill>
                    <a:srgbClr val="FFFFFF"/>
                  </a:solidFill>
                </a14:hiddenFill>
              </a:ext>
            </a:extLst>
          </p:spPr>
        </p:pic>
        <p:pic>
          <p:nvPicPr>
            <p:cNvPr id="9" name="Afbeelding 8">
              <a:extLst>
                <a:ext uri="{FF2B5EF4-FFF2-40B4-BE49-F238E27FC236}">
                  <a16:creationId xmlns:a16="http://schemas.microsoft.com/office/drawing/2014/main" id="{E82377D7-54AA-2049-8A88-B9436BCEF9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471" y="5586169"/>
              <a:ext cx="1041351" cy="1297121"/>
            </a:xfrm>
            <a:prstGeom prst="rect">
              <a:avLst/>
            </a:prstGeom>
          </p:spPr>
        </p:pic>
        <p:pic>
          <p:nvPicPr>
            <p:cNvPr id="1036" name="Picture 12" descr="Floris VALENTIJN | PhD Student | Doctor of Medicine | University Medical  Center Utrecht, Utrecht | UMC Utrecht | Department of Pathology">
              <a:extLst>
                <a:ext uri="{FF2B5EF4-FFF2-40B4-BE49-F238E27FC236}">
                  <a16:creationId xmlns:a16="http://schemas.microsoft.com/office/drawing/2014/main" id="{81CEA7FD-9961-A842-A1DB-659702979D9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00438" y="5593853"/>
              <a:ext cx="1291749" cy="129174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Esther Plomp | RDA">
              <a:extLst>
                <a:ext uri="{FF2B5EF4-FFF2-40B4-BE49-F238E27FC236}">
                  <a16:creationId xmlns:a16="http://schemas.microsoft.com/office/drawing/2014/main" id="{D1B79138-F070-B74C-B629-D2AFC71FD55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11722"/>
            <a:stretch/>
          </p:blipFill>
          <p:spPr bwMode="auto">
            <a:xfrm>
              <a:off x="1747787" y="5586169"/>
              <a:ext cx="768920" cy="1304713"/>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Klaske Siegersma (@klaskeeee) | Twitter">
              <a:extLst>
                <a:ext uri="{FF2B5EF4-FFF2-40B4-BE49-F238E27FC236}">
                  <a16:creationId xmlns:a16="http://schemas.microsoft.com/office/drawing/2014/main" id="{6DF9FF9E-5979-E947-88E5-F9E520400D9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56314" y="5586169"/>
              <a:ext cx="878070" cy="1325388"/>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Inge Stegeman – Open Science Community Utrecht">
              <a:extLst>
                <a:ext uri="{FF2B5EF4-FFF2-40B4-BE49-F238E27FC236}">
                  <a16:creationId xmlns:a16="http://schemas.microsoft.com/office/drawing/2014/main" id="{102880E0-0431-044C-80AE-1E1FCD847BF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75080" y="5586169"/>
              <a:ext cx="1011166" cy="1304951"/>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50+ &quot;Vredeveldt&quot; profiles | LinkedIn">
              <a:extLst>
                <a:ext uri="{FF2B5EF4-FFF2-40B4-BE49-F238E27FC236}">
                  <a16:creationId xmlns:a16="http://schemas.microsoft.com/office/drawing/2014/main" id="{1DDA6B02-82DC-C249-911D-66D310A0CA14}"/>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17664"/>
            <a:stretch/>
          </p:blipFill>
          <p:spPr bwMode="auto">
            <a:xfrm>
              <a:off x="7375924" y="5586169"/>
              <a:ext cx="1104529" cy="1341496"/>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480453" y="5586169"/>
              <a:ext cx="1124589" cy="1313170"/>
            </a:xfrm>
            <a:prstGeom prst="rect">
              <a:avLst/>
            </a:prstGeom>
          </p:spPr>
        </p:pic>
      </p:grpSp>
      <p:sp>
        <p:nvSpPr>
          <p:cNvPr id="11" name="Titel 10"/>
          <p:cNvSpPr>
            <a:spLocks noGrp="1"/>
          </p:cNvSpPr>
          <p:nvPr>
            <p:ph type="title"/>
          </p:nvPr>
        </p:nvSpPr>
        <p:spPr/>
        <p:txBody>
          <a:bodyPr/>
          <a:lstStyle/>
          <a:p>
            <a:pPr algn="ctr"/>
            <a:r>
              <a:rPr lang="en-US" dirty="0"/>
              <a:t>Young Science in Transition </a:t>
            </a:r>
          </a:p>
        </p:txBody>
      </p:sp>
    </p:spTree>
    <p:extLst>
      <p:ext uri="{BB962C8B-B14F-4D97-AF65-F5344CB8AC3E}">
        <p14:creationId xmlns:p14="http://schemas.microsoft.com/office/powerpoint/2010/main" val="2492813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en-US" dirty="0"/>
              <a:t>Concrete initiatives</a:t>
            </a:r>
          </a:p>
        </p:txBody>
      </p:sp>
      <p:sp>
        <p:nvSpPr>
          <p:cNvPr id="8" name="Tekstvak 7"/>
          <p:cNvSpPr txBox="1"/>
          <p:nvPr/>
        </p:nvSpPr>
        <p:spPr>
          <a:xfrm>
            <a:off x="837560" y="2889495"/>
            <a:ext cx="2182265" cy="461665"/>
          </a:xfrm>
          <a:prstGeom prst="rect">
            <a:avLst/>
          </a:prstGeom>
          <a:noFill/>
        </p:spPr>
        <p:txBody>
          <a:bodyPr wrap="square" rtlCol="0">
            <a:spAutoFit/>
          </a:bodyPr>
          <a:lstStyle/>
          <a:p>
            <a:r>
              <a:rPr lang="en-US" dirty="0">
                <a:solidFill>
                  <a:schemeClr val="bg1"/>
                </a:solidFill>
              </a:rPr>
              <a:t>PhD candidates</a:t>
            </a:r>
          </a:p>
        </p:txBody>
      </p:sp>
      <p:pic>
        <p:nvPicPr>
          <p:cNvPr id="5" name="Afbeelding 4"/>
          <p:cNvPicPr>
            <a:picLocks noChangeAspect="1"/>
          </p:cNvPicPr>
          <p:nvPr/>
        </p:nvPicPr>
        <p:blipFill>
          <a:blip r:embed="rId2"/>
          <a:stretch>
            <a:fillRect/>
          </a:stretch>
        </p:blipFill>
        <p:spPr>
          <a:xfrm>
            <a:off x="196572" y="1705399"/>
            <a:ext cx="8629354" cy="2246750"/>
          </a:xfrm>
          <a:prstGeom prst="rect">
            <a:avLst/>
          </a:prstGeom>
        </p:spPr>
      </p:pic>
      <p:pic>
        <p:nvPicPr>
          <p:cNvPr id="7" name="Afbeelding 6"/>
          <p:cNvPicPr>
            <a:picLocks noChangeAspect="1"/>
          </p:cNvPicPr>
          <p:nvPr/>
        </p:nvPicPr>
        <p:blipFill>
          <a:blip r:embed="rId3"/>
          <a:stretch>
            <a:fillRect/>
          </a:stretch>
        </p:blipFill>
        <p:spPr>
          <a:xfrm rot="5400000">
            <a:off x="3696862" y="2451482"/>
            <a:ext cx="1628775" cy="5019675"/>
          </a:xfrm>
          <a:prstGeom prst="rect">
            <a:avLst/>
          </a:prstGeom>
        </p:spPr>
      </p:pic>
      <p:sp>
        <p:nvSpPr>
          <p:cNvPr id="9" name="Tekstvak 8"/>
          <p:cNvSpPr txBox="1"/>
          <p:nvPr/>
        </p:nvSpPr>
        <p:spPr>
          <a:xfrm>
            <a:off x="2700553" y="1055271"/>
            <a:ext cx="3936856" cy="461665"/>
          </a:xfrm>
          <a:prstGeom prst="rect">
            <a:avLst/>
          </a:prstGeom>
          <a:noFill/>
        </p:spPr>
        <p:txBody>
          <a:bodyPr wrap="square" rtlCol="0">
            <a:spAutoFit/>
          </a:bodyPr>
          <a:lstStyle/>
          <a:p>
            <a:r>
              <a:rPr lang="en-US" dirty="0"/>
              <a:t>Career profiles UMC Utrecht</a:t>
            </a:r>
          </a:p>
        </p:txBody>
      </p:sp>
      <p:sp>
        <p:nvSpPr>
          <p:cNvPr id="10" name="Tekstvak 9"/>
          <p:cNvSpPr txBox="1"/>
          <p:nvPr/>
        </p:nvSpPr>
        <p:spPr>
          <a:xfrm>
            <a:off x="3327252" y="5970490"/>
            <a:ext cx="2367993" cy="461665"/>
          </a:xfrm>
          <a:prstGeom prst="rect">
            <a:avLst/>
          </a:prstGeom>
          <a:noFill/>
        </p:spPr>
        <p:txBody>
          <a:bodyPr wrap="square" rtlCol="0">
            <a:spAutoFit/>
          </a:bodyPr>
          <a:lstStyle/>
          <a:p>
            <a:pPr algn="ctr"/>
            <a:r>
              <a:rPr lang="en-US" dirty="0"/>
              <a:t>PhD candidates?</a:t>
            </a:r>
          </a:p>
        </p:txBody>
      </p:sp>
    </p:spTree>
    <p:extLst>
      <p:ext uri="{BB962C8B-B14F-4D97-AF65-F5344CB8AC3E}">
        <p14:creationId xmlns:p14="http://schemas.microsoft.com/office/powerpoint/2010/main" val="1113809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en-US" dirty="0"/>
              <a:t>PhD candidates </a:t>
            </a:r>
          </a:p>
        </p:txBody>
      </p:sp>
      <p:pic>
        <p:nvPicPr>
          <p:cNvPr id="2050" name="Picture 2" descr="https://www.science.org/do/10.5555/article.2382997/full/11%20Feb%202011.jpg"/>
          <p:cNvPicPr>
            <a:picLocks noChangeAspect="1" noChangeArrowheads="1"/>
          </p:cNvPicPr>
          <p:nvPr/>
        </p:nvPicPr>
        <p:blipFill rotWithShape="1">
          <a:blip r:embed="rId2">
            <a:extLst>
              <a:ext uri="{28A0092B-C50C-407E-A947-70E740481C1C}">
                <a14:useLocalDpi xmlns:a14="http://schemas.microsoft.com/office/drawing/2010/main" val="0"/>
              </a:ext>
            </a:extLst>
          </a:blip>
          <a:srcRect l="26299" r="18991"/>
          <a:stretch/>
        </p:blipFill>
        <p:spPr bwMode="auto">
          <a:xfrm>
            <a:off x="5036695" y="1728358"/>
            <a:ext cx="3795223" cy="3902112"/>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p:cNvSpPr txBox="1"/>
          <p:nvPr/>
        </p:nvSpPr>
        <p:spPr>
          <a:xfrm>
            <a:off x="113978" y="6460957"/>
            <a:ext cx="3194706" cy="230832"/>
          </a:xfrm>
          <a:prstGeom prst="rect">
            <a:avLst/>
          </a:prstGeom>
          <a:noFill/>
        </p:spPr>
        <p:txBody>
          <a:bodyPr wrap="square" rtlCol="0">
            <a:spAutoFit/>
          </a:bodyPr>
          <a:lstStyle/>
          <a:p>
            <a:r>
              <a:rPr lang="en-US" sz="900" dirty="0"/>
              <a:t>Image credits:  </a:t>
            </a:r>
            <a:r>
              <a:rPr lang="en-US" sz="900" dirty="0">
                <a:hlinkClick r:id="rId3"/>
              </a:rPr>
              <a:t>Moving up the academic ladder | Science | AAAS</a:t>
            </a:r>
            <a:endParaRPr lang="en-US" sz="900" dirty="0"/>
          </a:p>
        </p:txBody>
      </p:sp>
      <p:sp>
        <p:nvSpPr>
          <p:cNvPr id="5" name="Tekstvak 4"/>
          <p:cNvSpPr txBox="1"/>
          <p:nvPr/>
        </p:nvSpPr>
        <p:spPr>
          <a:xfrm>
            <a:off x="739620" y="1188712"/>
            <a:ext cx="4297075" cy="5632311"/>
          </a:xfrm>
          <a:prstGeom prst="rect">
            <a:avLst/>
          </a:prstGeom>
          <a:noFill/>
        </p:spPr>
        <p:txBody>
          <a:bodyPr wrap="square" rtlCol="0">
            <a:spAutoFit/>
          </a:bodyPr>
          <a:lstStyle/>
          <a:p>
            <a:r>
              <a:rPr lang="en-US" dirty="0"/>
              <a:t>PhDs in academia</a:t>
            </a:r>
          </a:p>
          <a:p>
            <a:pPr marL="342900" indent="-342900">
              <a:buFont typeface="Arial" panose="020B0604020202020204" pitchFamily="34" charset="0"/>
              <a:buChar char="•"/>
            </a:pPr>
            <a:r>
              <a:rPr lang="en-US" dirty="0"/>
              <a:t>Large group with many who leave academia </a:t>
            </a:r>
          </a:p>
          <a:p>
            <a:pPr marL="342900" indent="-342900">
              <a:buFont typeface="Arial" panose="020B0604020202020204" pitchFamily="34" charset="0"/>
              <a:buChar char="•"/>
            </a:pPr>
            <a:r>
              <a:rPr lang="en-US" dirty="0"/>
              <a:t>PhDs do not always feel recognized for the work they do </a:t>
            </a:r>
          </a:p>
          <a:p>
            <a:pPr marL="342900" indent="-342900">
              <a:buFont typeface="Arial" panose="020B0604020202020204" pitchFamily="34" charset="0"/>
              <a:buChar char="•"/>
            </a:pPr>
            <a:endParaRPr lang="en-US" dirty="0"/>
          </a:p>
          <a:p>
            <a:endParaRPr lang="en-US" b="1" dirty="0"/>
          </a:p>
          <a:p>
            <a:r>
              <a:rPr lang="en-US" dirty="0"/>
              <a:t>New evaluation form</a:t>
            </a:r>
          </a:p>
          <a:p>
            <a:pPr marL="342900" indent="-342900">
              <a:buFont typeface="Arial" panose="020B0604020202020204" pitchFamily="34" charset="0"/>
              <a:buChar char="•"/>
            </a:pPr>
            <a:r>
              <a:rPr lang="en-US" dirty="0"/>
              <a:t>Bottom-up initiative </a:t>
            </a:r>
          </a:p>
          <a:p>
            <a:pPr marL="342900" indent="-342900">
              <a:buFont typeface="Arial" panose="020B0604020202020204" pitchFamily="34" charset="0"/>
              <a:buChar char="•"/>
            </a:pPr>
            <a:r>
              <a:rPr lang="en-US" dirty="0"/>
              <a:t>Less focus on </a:t>
            </a:r>
            <a:r>
              <a:rPr lang="en-US" dirty="0" err="1"/>
              <a:t>bibliometrics</a:t>
            </a:r>
            <a:endParaRPr lang="en-US" dirty="0"/>
          </a:p>
          <a:p>
            <a:pPr marL="342900" indent="-342900">
              <a:buFont typeface="Arial" panose="020B0604020202020204" pitchFamily="34" charset="0"/>
              <a:buChar char="•"/>
            </a:pPr>
            <a:r>
              <a:rPr lang="en-US" dirty="0"/>
              <a:t>More recognition for the work PhDs do</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156273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en-US" dirty="0"/>
              <a:t>New evaluation form (1)</a:t>
            </a:r>
          </a:p>
        </p:txBody>
      </p:sp>
      <p:sp>
        <p:nvSpPr>
          <p:cNvPr id="5" name="Tijdelijke aanduiding voor inhoud 4"/>
          <p:cNvSpPr>
            <a:spLocks noGrp="1"/>
          </p:cNvSpPr>
          <p:nvPr>
            <p:ph idx="1"/>
          </p:nvPr>
        </p:nvSpPr>
        <p:spPr>
          <a:xfrm>
            <a:off x="739620" y="1291082"/>
            <a:ext cx="7436192" cy="1360065"/>
          </a:xfrm>
        </p:spPr>
        <p:txBody>
          <a:bodyPr/>
          <a:lstStyle/>
          <a:p>
            <a:pPr marL="0" indent="0" algn="ctr">
              <a:buNone/>
            </a:pPr>
            <a:r>
              <a:rPr lang="en-US" dirty="0">
                <a:latin typeface="+mn-lt"/>
              </a:rPr>
              <a:t>1. PhD chapters</a:t>
            </a:r>
          </a:p>
          <a:p>
            <a:pPr marL="0" indent="0">
              <a:buNone/>
            </a:pPr>
            <a:endParaRPr lang="en-US" dirty="0"/>
          </a:p>
          <a:p>
            <a:pPr marL="0" indent="0" algn="ctr">
              <a:buNone/>
            </a:pPr>
            <a:r>
              <a:rPr lang="en-US" dirty="0">
                <a:latin typeface="+mn-lt"/>
              </a:rPr>
              <a:t>2.  PhD accomplishments</a:t>
            </a:r>
          </a:p>
        </p:txBody>
      </p:sp>
      <p:grpSp>
        <p:nvGrpSpPr>
          <p:cNvPr id="9" name="Groep 8"/>
          <p:cNvGrpSpPr/>
          <p:nvPr/>
        </p:nvGrpSpPr>
        <p:grpSpPr>
          <a:xfrm>
            <a:off x="1488559" y="2769040"/>
            <a:ext cx="6045382" cy="3396344"/>
            <a:chOff x="1236454" y="2412786"/>
            <a:chExt cx="6537930" cy="4184993"/>
          </a:xfrm>
        </p:grpSpPr>
        <p:pic>
          <p:nvPicPr>
            <p:cNvPr id="6" name="Afbeelding 5">
              <a:extLst>
                <a:ext uri="{FF2B5EF4-FFF2-40B4-BE49-F238E27FC236}">
                  <a16:creationId xmlns:a16="http://schemas.microsoft.com/office/drawing/2014/main" id="{AAB7E0D0-F149-524F-9252-CFA7300B2C7B}"/>
                </a:ext>
              </a:extLst>
            </p:cNvPr>
            <p:cNvPicPr>
              <a:picLocks noChangeAspect="1"/>
            </p:cNvPicPr>
            <p:nvPr/>
          </p:nvPicPr>
          <p:blipFill rotWithShape="1">
            <a:blip r:embed="rId2"/>
            <a:srcRect t="6064"/>
            <a:stretch/>
          </p:blipFill>
          <p:spPr>
            <a:xfrm>
              <a:off x="1236454" y="2412786"/>
              <a:ext cx="6537930" cy="4184993"/>
            </a:xfrm>
            <a:prstGeom prst="rect">
              <a:avLst/>
            </a:prstGeom>
          </p:spPr>
        </p:pic>
        <p:pic>
          <p:nvPicPr>
            <p:cNvPr id="7" name="Picture 10" descr="Types of Conflict in the Workplace &amp; Conflict Management Strategies 101">
              <a:extLst>
                <a:ext uri="{FF2B5EF4-FFF2-40B4-BE49-F238E27FC236}">
                  <a16:creationId xmlns:a16="http://schemas.microsoft.com/office/drawing/2014/main" id="{69E39BAB-4BA7-D648-95CD-C545A7115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0854" y="3673862"/>
              <a:ext cx="2159014" cy="12110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6" descr="Shaking hands is disgusting – here's what else you can do">
              <a:extLst>
                <a:ext uri="{FF2B5EF4-FFF2-40B4-BE49-F238E27FC236}">
                  <a16:creationId xmlns:a16="http://schemas.microsoft.com/office/drawing/2014/main" id="{D36CE07E-8C0D-9949-9DFD-49D9CFA9D1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4716" y="3702180"/>
              <a:ext cx="2337757" cy="115183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45028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en-US" dirty="0"/>
              <a:t>New evaluation form (2)</a:t>
            </a:r>
          </a:p>
        </p:txBody>
      </p:sp>
      <p:sp>
        <p:nvSpPr>
          <p:cNvPr id="5" name="Tijdelijke aanduiding voor inhoud 4"/>
          <p:cNvSpPr>
            <a:spLocks noGrp="1"/>
          </p:cNvSpPr>
          <p:nvPr>
            <p:ph idx="1"/>
          </p:nvPr>
        </p:nvSpPr>
        <p:spPr>
          <a:xfrm>
            <a:off x="739620" y="1291081"/>
            <a:ext cx="7874182" cy="637611"/>
          </a:xfrm>
        </p:spPr>
        <p:txBody>
          <a:bodyPr/>
          <a:lstStyle/>
          <a:p>
            <a:pPr marL="0" indent="0" algn="ctr">
              <a:buNone/>
            </a:pPr>
            <a:r>
              <a:rPr lang="en-US" dirty="0">
                <a:latin typeface="+mn-lt"/>
              </a:rPr>
              <a:t>3. Self-assessment PhD candidate</a:t>
            </a:r>
          </a:p>
          <a:p>
            <a:pPr marL="0" indent="0" algn="ctr">
              <a:buNone/>
            </a:pPr>
            <a:endParaRPr lang="en-US" dirty="0">
              <a:latin typeface="+mn-lt"/>
            </a:endParaRPr>
          </a:p>
          <a:p>
            <a:pPr marL="0" indent="0" algn="ctr">
              <a:buNone/>
            </a:pPr>
            <a:endParaRPr lang="en-US" dirty="0">
              <a:latin typeface="+mn-lt"/>
            </a:endParaRPr>
          </a:p>
          <a:p>
            <a:pPr marL="0" indent="0" algn="ctr">
              <a:buNone/>
            </a:pPr>
            <a:endParaRPr lang="en-US" dirty="0">
              <a:latin typeface="+mn-lt"/>
            </a:endParaRPr>
          </a:p>
          <a:p>
            <a:pPr marL="0" indent="0" algn="ctr">
              <a:buNone/>
            </a:pPr>
            <a:endParaRPr lang="en-US" dirty="0">
              <a:latin typeface="+mn-lt"/>
            </a:endParaRPr>
          </a:p>
          <a:p>
            <a:pPr marL="0" indent="0" algn="ctr">
              <a:buNone/>
            </a:pPr>
            <a:endParaRPr lang="en-US" dirty="0">
              <a:latin typeface="+mn-lt"/>
            </a:endParaRPr>
          </a:p>
          <a:p>
            <a:pPr marL="0" indent="0" algn="ctr">
              <a:buNone/>
            </a:pPr>
            <a:endParaRPr lang="en-US" dirty="0">
              <a:latin typeface="+mn-lt"/>
            </a:endParaRPr>
          </a:p>
          <a:p>
            <a:pPr marL="0" indent="0" algn="ctr">
              <a:buNone/>
            </a:pPr>
            <a:endParaRPr lang="en-US" dirty="0">
              <a:latin typeface="+mn-lt"/>
            </a:endParaRPr>
          </a:p>
          <a:p>
            <a:pPr marL="0" indent="0" algn="ctr">
              <a:buNone/>
            </a:pPr>
            <a:endParaRPr lang="en-US" dirty="0">
              <a:latin typeface="+mn-lt"/>
            </a:endParaRPr>
          </a:p>
          <a:p>
            <a:pPr marL="0" indent="0" algn="ctr">
              <a:buNone/>
            </a:pPr>
            <a:endParaRPr lang="en-US" dirty="0">
              <a:latin typeface="+mn-lt"/>
            </a:endParaRPr>
          </a:p>
          <a:p>
            <a:pPr marL="0" indent="0" algn="ctr">
              <a:buNone/>
            </a:pPr>
            <a:endParaRPr lang="en-US" dirty="0">
              <a:latin typeface="+mn-lt"/>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240" y="1747324"/>
            <a:ext cx="4768308" cy="404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hthoek 6"/>
          <p:cNvSpPr/>
          <p:nvPr/>
        </p:nvSpPr>
        <p:spPr>
          <a:xfrm>
            <a:off x="921113" y="5935763"/>
            <a:ext cx="2949226" cy="430887"/>
          </a:xfrm>
          <a:prstGeom prst="rect">
            <a:avLst/>
          </a:prstGeom>
        </p:spPr>
        <p:txBody>
          <a:bodyPr wrap="square">
            <a:spAutoFit/>
          </a:bodyPr>
          <a:lstStyle/>
          <a:p>
            <a:r>
              <a:rPr lang="nl-NL" sz="2200" dirty="0"/>
              <a:t>PhD </a:t>
            </a:r>
            <a:r>
              <a:rPr lang="nl-NL" sz="2200" dirty="0" err="1"/>
              <a:t>Competence</a:t>
            </a:r>
            <a:r>
              <a:rPr lang="nl-NL" sz="2200" dirty="0"/>
              <a:t> model</a:t>
            </a:r>
          </a:p>
        </p:txBody>
      </p:sp>
      <p:pic>
        <p:nvPicPr>
          <p:cNvPr id="8" name="Afbeelding 7"/>
          <p:cNvPicPr>
            <a:picLocks noChangeAspect="1"/>
          </p:cNvPicPr>
          <p:nvPr/>
        </p:nvPicPr>
        <p:blipFill rotWithShape="1">
          <a:blip r:embed="rId3">
            <a:extLst>
              <a:ext uri="{28A0092B-C50C-407E-A947-70E740481C1C}">
                <a14:useLocalDpi xmlns:a14="http://schemas.microsoft.com/office/drawing/2010/main" val="0"/>
              </a:ext>
            </a:extLst>
          </a:blip>
          <a:srcRect l="55546"/>
          <a:stretch/>
        </p:blipFill>
        <p:spPr>
          <a:xfrm>
            <a:off x="4895614" y="1747324"/>
            <a:ext cx="4143600" cy="4043326"/>
          </a:xfrm>
          <a:prstGeom prst="rect">
            <a:avLst/>
          </a:prstGeom>
        </p:spPr>
      </p:pic>
      <p:sp>
        <p:nvSpPr>
          <p:cNvPr id="9" name="Rechthoek 8"/>
          <p:cNvSpPr/>
          <p:nvPr/>
        </p:nvSpPr>
        <p:spPr>
          <a:xfrm>
            <a:off x="5493214" y="5935762"/>
            <a:ext cx="2948400" cy="430887"/>
          </a:xfrm>
          <a:prstGeom prst="rect">
            <a:avLst/>
          </a:prstGeom>
        </p:spPr>
        <p:txBody>
          <a:bodyPr wrap="square">
            <a:spAutoFit/>
          </a:bodyPr>
          <a:lstStyle/>
          <a:p>
            <a:pPr algn="ctr"/>
            <a:r>
              <a:rPr lang="nl-NL" sz="2200" dirty="0"/>
              <a:t>Web-</a:t>
            </a:r>
            <a:r>
              <a:rPr lang="nl-NL" sz="2200" dirty="0" err="1"/>
              <a:t>based</a:t>
            </a:r>
            <a:r>
              <a:rPr lang="nl-NL" sz="2200" dirty="0"/>
              <a:t> tool</a:t>
            </a:r>
          </a:p>
        </p:txBody>
      </p:sp>
    </p:spTree>
    <p:extLst>
      <p:ext uri="{BB962C8B-B14F-4D97-AF65-F5344CB8AC3E}">
        <p14:creationId xmlns:p14="http://schemas.microsoft.com/office/powerpoint/2010/main" val="2613211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en-US" dirty="0"/>
              <a:t>Grassroots initiative </a:t>
            </a:r>
            <a:endParaRPr lang="en-GB" dirty="0"/>
          </a:p>
        </p:txBody>
      </p:sp>
      <p:sp>
        <p:nvSpPr>
          <p:cNvPr id="10" name="Rechthoek 9"/>
          <p:cNvSpPr/>
          <p:nvPr/>
        </p:nvSpPr>
        <p:spPr>
          <a:xfrm>
            <a:off x="2747764" y="5560817"/>
            <a:ext cx="3526972" cy="707886"/>
          </a:xfrm>
          <a:prstGeom prst="rect">
            <a:avLst/>
          </a:prstGeom>
          <a:ln w="19050">
            <a:solidFill>
              <a:schemeClr val="tx1"/>
            </a:solidFill>
          </a:ln>
        </p:spPr>
        <p:txBody>
          <a:bodyPr wrap="square">
            <a:spAutoFit/>
          </a:bodyPr>
          <a:lstStyle/>
          <a:p>
            <a:pPr lvl="0" algn="ctr"/>
            <a:r>
              <a:rPr lang="en-US" sz="2000" dirty="0"/>
              <a:t>Implementation in a local PhD program +/- 200 PhDs </a:t>
            </a:r>
          </a:p>
        </p:txBody>
      </p:sp>
      <p:sp>
        <p:nvSpPr>
          <p:cNvPr id="11" name="Rechthoek 10"/>
          <p:cNvSpPr/>
          <p:nvPr/>
        </p:nvSpPr>
        <p:spPr>
          <a:xfrm>
            <a:off x="2048518" y="4524616"/>
            <a:ext cx="4925464" cy="400110"/>
          </a:xfrm>
          <a:prstGeom prst="rect">
            <a:avLst/>
          </a:prstGeom>
          <a:ln w="19050">
            <a:solidFill>
              <a:schemeClr val="tx1"/>
            </a:solidFill>
          </a:ln>
        </p:spPr>
        <p:txBody>
          <a:bodyPr wrap="square">
            <a:spAutoFit/>
          </a:bodyPr>
          <a:lstStyle/>
          <a:p>
            <a:pPr lvl="0" algn="ctr"/>
            <a:r>
              <a:rPr lang="en-US" sz="2000" dirty="0"/>
              <a:t>First round of feedback</a:t>
            </a:r>
          </a:p>
        </p:txBody>
      </p:sp>
      <p:sp>
        <p:nvSpPr>
          <p:cNvPr id="12" name="Rechthoek 11"/>
          <p:cNvSpPr/>
          <p:nvPr/>
        </p:nvSpPr>
        <p:spPr>
          <a:xfrm>
            <a:off x="1356954" y="3488416"/>
            <a:ext cx="6308592" cy="400110"/>
          </a:xfrm>
          <a:prstGeom prst="rect">
            <a:avLst/>
          </a:prstGeom>
          <a:ln w="19050">
            <a:solidFill>
              <a:schemeClr val="tx1"/>
            </a:solidFill>
          </a:ln>
        </p:spPr>
        <p:txBody>
          <a:bodyPr wrap="square">
            <a:spAutoFit/>
          </a:bodyPr>
          <a:lstStyle/>
          <a:p>
            <a:pPr lvl="0" algn="ctr"/>
            <a:r>
              <a:rPr lang="en-US" sz="2000" dirty="0"/>
              <a:t>Modernizing PhD competence tool </a:t>
            </a:r>
          </a:p>
        </p:txBody>
      </p:sp>
      <p:sp>
        <p:nvSpPr>
          <p:cNvPr id="13" name="Rechthoek 12"/>
          <p:cNvSpPr/>
          <p:nvPr/>
        </p:nvSpPr>
        <p:spPr>
          <a:xfrm>
            <a:off x="589527" y="2144440"/>
            <a:ext cx="7843446" cy="707886"/>
          </a:xfrm>
          <a:prstGeom prst="rect">
            <a:avLst/>
          </a:prstGeom>
          <a:ln w="19050">
            <a:solidFill>
              <a:schemeClr val="tx1"/>
            </a:solidFill>
          </a:ln>
        </p:spPr>
        <p:txBody>
          <a:bodyPr wrap="square">
            <a:spAutoFit/>
          </a:bodyPr>
          <a:lstStyle/>
          <a:p>
            <a:pPr lvl="0" algn="ctr"/>
            <a:r>
              <a:rPr lang="en-US" sz="2000" dirty="0"/>
              <a:t>Implementation in the Graduate School of Life Sciences (+/-1800 PhDs) with feedback and continuous improvement  </a:t>
            </a:r>
          </a:p>
        </p:txBody>
      </p:sp>
      <p:pic>
        <p:nvPicPr>
          <p:cNvPr id="16" name="Afbeelding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3097" y="371690"/>
            <a:ext cx="1136659" cy="1136659"/>
          </a:xfrm>
          <a:prstGeom prst="rect">
            <a:avLst/>
          </a:prstGeom>
        </p:spPr>
      </p:pic>
      <p:sp>
        <p:nvSpPr>
          <p:cNvPr id="5" name="Pijl-omhoog 4"/>
          <p:cNvSpPr/>
          <p:nvPr/>
        </p:nvSpPr>
        <p:spPr>
          <a:xfrm>
            <a:off x="192505" y="1961147"/>
            <a:ext cx="168443" cy="4084001"/>
          </a:xfrm>
          <a:prstGeom prst="upArrow">
            <a:avLst/>
          </a:prstGeom>
          <a:solidFill>
            <a:schemeClr val="accent3">
              <a:lumMod val="75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0988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stretch>
            <a:fillRect/>
          </a:stretch>
        </p:blipFill>
        <p:spPr>
          <a:xfrm>
            <a:off x="4816815" y="1655796"/>
            <a:ext cx="3947591" cy="785791"/>
          </a:xfrm>
          <a:prstGeom prst="rect">
            <a:avLst/>
          </a:prstGeom>
        </p:spPr>
      </p:pic>
      <p:pic>
        <p:nvPicPr>
          <p:cNvPr id="1026" name="Picture 2" descr="H:\Downloads\Screenshot-2020-4-20 How young researchers can re-shape the evaluation of their work.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24" y="1338151"/>
            <a:ext cx="4220198" cy="4692860"/>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p:cNvPicPr>
            <a:picLocks noChangeAspect="1"/>
          </p:cNvPicPr>
          <p:nvPr/>
        </p:nvPicPr>
        <p:blipFill>
          <a:blip r:embed="rId4"/>
          <a:stretch>
            <a:fillRect/>
          </a:stretch>
        </p:blipFill>
        <p:spPr>
          <a:xfrm>
            <a:off x="4816815" y="2787957"/>
            <a:ext cx="4155665" cy="1566322"/>
          </a:xfrm>
          <a:prstGeom prst="rect">
            <a:avLst/>
          </a:prstGeom>
        </p:spPr>
      </p:pic>
      <p:pic>
        <p:nvPicPr>
          <p:cNvPr id="4" name="Afbeelding 3"/>
          <p:cNvPicPr>
            <a:picLocks noChangeAspect="1"/>
          </p:cNvPicPr>
          <p:nvPr/>
        </p:nvPicPr>
        <p:blipFill>
          <a:blip r:embed="rId5"/>
          <a:stretch>
            <a:fillRect/>
          </a:stretch>
        </p:blipFill>
        <p:spPr>
          <a:xfrm>
            <a:off x="4816815" y="4700649"/>
            <a:ext cx="4009547" cy="1166239"/>
          </a:xfrm>
          <a:prstGeom prst="rect">
            <a:avLst/>
          </a:prstGeom>
        </p:spPr>
      </p:pic>
      <p:sp>
        <p:nvSpPr>
          <p:cNvPr id="6" name="Titel 1"/>
          <p:cNvSpPr>
            <a:spLocks noGrp="1"/>
          </p:cNvSpPr>
          <p:nvPr>
            <p:ph type="title"/>
          </p:nvPr>
        </p:nvSpPr>
        <p:spPr>
          <a:xfrm>
            <a:off x="739620" y="371690"/>
            <a:ext cx="7543260" cy="817022"/>
          </a:xfrm>
        </p:spPr>
        <p:txBody>
          <a:bodyPr/>
          <a:lstStyle/>
          <a:p>
            <a:pPr algn="ctr"/>
            <a:r>
              <a:rPr lang="en-US" dirty="0"/>
              <a:t>Impact </a:t>
            </a:r>
          </a:p>
        </p:txBody>
      </p:sp>
    </p:spTree>
    <p:extLst>
      <p:ext uri="{BB962C8B-B14F-4D97-AF65-F5344CB8AC3E}">
        <p14:creationId xmlns:p14="http://schemas.microsoft.com/office/powerpoint/2010/main" val="1527585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en-US" dirty="0"/>
              <a:t>Many thanks to </a:t>
            </a:r>
          </a:p>
        </p:txBody>
      </p:sp>
      <p:pic>
        <p:nvPicPr>
          <p:cNvPr id="7" name="Picture 2" descr="Rinze Benedictus">
            <a:extLst>
              <a:ext uri="{FF2B5EF4-FFF2-40B4-BE49-F238E27FC236}">
                <a16:creationId xmlns:a16="http://schemas.microsoft.com/office/drawing/2014/main" id="{F4D738EE-02C9-7444-ADE7-80621F9D735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248" r="11433"/>
          <a:stretch/>
        </p:blipFill>
        <p:spPr bwMode="auto">
          <a:xfrm>
            <a:off x="1236759" y="1212059"/>
            <a:ext cx="1286857" cy="164310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Afbeelding 7"/>
          <p:cNvPicPr>
            <a:picLocks noChangeAspect="1"/>
          </p:cNvPicPr>
          <p:nvPr/>
        </p:nvPicPr>
        <p:blipFill>
          <a:blip r:embed="rId3"/>
          <a:stretch>
            <a:fillRect/>
          </a:stretch>
        </p:blipFill>
        <p:spPr>
          <a:xfrm>
            <a:off x="3843502" y="1188712"/>
            <a:ext cx="1288800" cy="1689802"/>
          </a:xfrm>
          <a:prstGeom prst="rect">
            <a:avLst/>
          </a:prstGeom>
          <a:ln>
            <a:solidFill>
              <a:schemeClr val="tx1"/>
            </a:solidFill>
          </a:ln>
        </p:spPr>
      </p:pic>
      <p:pic>
        <p:nvPicPr>
          <p:cNvPr id="9" name="Afbeelding 8"/>
          <p:cNvPicPr>
            <a:picLocks noChangeAspect="1"/>
          </p:cNvPicPr>
          <p:nvPr/>
        </p:nvPicPr>
        <p:blipFill>
          <a:blip r:embed="rId4"/>
          <a:stretch>
            <a:fillRect/>
          </a:stretch>
        </p:blipFill>
        <p:spPr>
          <a:xfrm>
            <a:off x="6452188" y="1199520"/>
            <a:ext cx="1288800" cy="1668187"/>
          </a:xfrm>
          <a:prstGeom prst="rect">
            <a:avLst/>
          </a:prstGeom>
          <a:ln>
            <a:solidFill>
              <a:schemeClr val="tx1"/>
            </a:solidFill>
          </a:ln>
        </p:spPr>
      </p:pic>
      <p:pic>
        <p:nvPicPr>
          <p:cNvPr id="10" name="Afbeelding 9"/>
          <p:cNvPicPr>
            <a:picLocks noChangeAspect="1"/>
          </p:cNvPicPr>
          <p:nvPr/>
        </p:nvPicPr>
        <p:blipFill rotWithShape="1">
          <a:blip r:embed="rId5"/>
          <a:srcRect l="8806" r="8806" b="4217"/>
          <a:stretch/>
        </p:blipFill>
        <p:spPr>
          <a:xfrm>
            <a:off x="3844473" y="3779902"/>
            <a:ext cx="1288800" cy="1666852"/>
          </a:xfrm>
          <a:prstGeom prst="rect">
            <a:avLst/>
          </a:prstGeom>
          <a:ln>
            <a:solidFill>
              <a:schemeClr val="tx1"/>
            </a:solidFill>
          </a:ln>
        </p:spPr>
      </p:pic>
      <p:pic>
        <p:nvPicPr>
          <p:cNvPr id="12" name="Afbeelding 11"/>
          <p:cNvPicPr>
            <a:picLocks noChangeAspect="1"/>
          </p:cNvPicPr>
          <p:nvPr/>
        </p:nvPicPr>
        <p:blipFill rotWithShape="1">
          <a:blip r:embed="rId6"/>
          <a:srcRect l="19852" t="2535" r="13358" b="2700"/>
          <a:stretch/>
        </p:blipFill>
        <p:spPr>
          <a:xfrm>
            <a:off x="6452673" y="3779902"/>
            <a:ext cx="1288800" cy="1666851"/>
          </a:xfrm>
          <a:prstGeom prst="rect">
            <a:avLst/>
          </a:prstGeom>
          <a:ln>
            <a:solidFill>
              <a:schemeClr val="tx1"/>
            </a:solidFill>
          </a:ln>
        </p:spPr>
      </p:pic>
      <p:pic>
        <p:nvPicPr>
          <p:cNvPr id="13" name="Afbeelding 12"/>
          <p:cNvPicPr>
            <a:picLocks noChangeAspect="1"/>
          </p:cNvPicPr>
          <p:nvPr/>
        </p:nvPicPr>
        <p:blipFill rotWithShape="1">
          <a:blip r:embed="rId7"/>
          <a:srcRect t="-1" b="3944"/>
          <a:stretch/>
        </p:blipFill>
        <p:spPr>
          <a:xfrm>
            <a:off x="1236273" y="3779902"/>
            <a:ext cx="1288800" cy="1666851"/>
          </a:xfrm>
          <a:prstGeom prst="rect">
            <a:avLst/>
          </a:prstGeom>
          <a:ln>
            <a:solidFill>
              <a:schemeClr val="tx1"/>
            </a:solidFill>
          </a:ln>
        </p:spPr>
      </p:pic>
      <p:sp>
        <p:nvSpPr>
          <p:cNvPr id="14" name="Tekstvak 13"/>
          <p:cNvSpPr txBox="1"/>
          <p:nvPr/>
        </p:nvSpPr>
        <p:spPr>
          <a:xfrm>
            <a:off x="1236274" y="2944234"/>
            <a:ext cx="1287342" cy="553998"/>
          </a:xfrm>
          <a:prstGeom prst="rect">
            <a:avLst/>
          </a:prstGeom>
          <a:noFill/>
          <a:ln>
            <a:solidFill>
              <a:schemeClr val="tx1"/>
            </a:solidFill>
          </a:ln>
        </p:spPr>
        <p:txBody>
          <a:bodyPr wrap="square" rtlCol="0">
            <a:spAutoFit/>
          </a:bodyPr>
          <a:lstStyle/>
          <a:p>
            <a:r>
              <a:rPr lang="en-US" sz="1000" dirty="0" err="1"/>
              <a:t>Rinze</a:t>
            </a:r>
            <a:r>
              <a:rPr lang="en-US" sz="1000" dirty="0"/>
              <a:t> Benedictus</a:t>
            </a:r>
          </a:p>
          <a:p>
            <a:r>
              <a:rPr lang="en-US" sz="1000" dirty="0"/>
              <a:t>Strategic policy advisor UMCU </a:t>
            </a:r>
          </a:p>
        </p:txBody>
      </p:sp>
      <p:sp>
        <p:nvSpPr>
          <p:cNvPr id="15" name="Tekstvak 14"/>
          <p:cNvSpPr txBox="1"/>
          <p:nvPr/>
        </p:nvSpPr>
        <p:spPr>
          <a:xfrm>
            <a:off x="3843502" y="2944234"/>
            <a:ext cx="1288800" cy="553998"/>
          </a:xfrm>
          <a:prstGeom prst="rect">
            <a:avLst/>
          </a:prstGeom>
          <a:noFill/>
          <a:ln>
            <a:solidFill>
              <a:schemeClr val="tx1"/>
            </a:solidFill>
          </a:ln>
        </p:spPr>
        <p:txBody>
          <a:bodyPr wrap="square" rtlCol="0">
            <a:spAutoFit/>
          </a:bodyPr>
          <a:lstStyle/>
          <a:p>
            <a:r>
              <a:rPr lang="en-US" sz="1000" dirty="0" err="1"/>
              <a:t>Elly</a:t>
            </a:r>
            <a:r>
              <a:rPr lang="en-US" sz="1000" dirty="0"/>
              <a:t> </a:t>
            </a:r>
            <a:r>
              <a:rPr lang="en-US" sz="1000" dirty="0" err="1"/>
              <a:t>Hol</a:t>
            </a:r>
            <a:endParaRPr lang="en-US" sz="1000" dirty="0"/>
          </a:p>
          <a:p>
            <a:r>
              <a:rPr lang="en-US" sz="1000" dirty="0"/>
              <a:t>Director education CEN</a:t>
            </a:r>
          </a:p>
        </p:txBody>
      </p:sp>
      <p:sp>
        <p:nvSpPr>
          <p:cNvPr id="16" name="Tekstvak 15"/>
          <p:cNvSpPr txBox="1"/>
          <p:nvPr/>
        </p:nvSpPr>
        <p:spPr>
          <a:xfrm>
            <a:off x="6452189" y="2944234"/>
            <a:ext cx="1288800" cy="553998"/>
          </a:xfrm>
          <a:prstGeom prst="rect">
            <a:avLst/>
          </a:prstGeom>
          <a:noFill/>
          <a:ln>
            <a:solidFill>
              <a:schemeClr val="tx1"/>
            </a:solidFill>
          </a:ln>
        </p:spPr>
        <p:txBody>
          <a:bodyPr wrap="square" rtlCol="0">
            <a:spAutoFit/>
          </a:bodyPr>
          <a:lstStyle/>
          <a:p>
            <a:r>
              <a:rPr lang="en-US" sz="1000" dirty="0"/>
              <a:t>Geert </a:t>
            </a:r>
            <a:r>
              <a:rPr lang="en-US" sz="1000" dirty="0" err="1"/>
              <a:t>Ramakers</a:t>
            </a:r>
            <a:endParaRPr lang="en-US" sz="1000" dirty="0"/>
          </a:p>
          <a:p>
            <a:r>
              <a:rPr lang="en-US" sz="1000" dirty="0"/>
              <a:t>Coordinator CEN</a:t>
            </a:r>
          </a:p>
          <a:p>
            <a:endParaRPr lang="en-US" sz="1000" dirty="0"/>
          </a:p>
        </p:txBody>
      </p:sp>
      <p:sp>
        <p:nvSpPr>
          <p:cNvPr id="17" name="Tekstvak 16"/>
          <p:cNvSpPr txBox="1"/>
          <p:nvPr/>
        </p:nvSpPr>
        <p:spPr>
          <a:xfrm>
            <a:off x="1236273" y="5528102"/>
            <a:ext cx="1287343" cy="553998"/>
          </a:xfrm>
          <a:prstGeom prst="rect">
            <a:avLst/>
          </a:prstGeom>
          <a:noFill/>
          <a:ln>
            <a:solidFill>
              <a:schemeClr val="tx1"/>
            </a:solidFill>
          </a:ln>
        </p:spPr>
        <p:txBody>
          <a:bodyPr wrap="square" rtlCol="0">
            <a:spAutoFit/>
          </a:bodyPr>
          <a:lstStyle/>
          <a:p>
            <a:r>
              <a:rPr lang="en-US" sz="1000" dirty="0"/>
              <a:t>Harold van </a:t>
            </a:r>
            <a:r>
              <a:rPr lang="en-US" sz="1000" dirty="0" err="1"/>
              <a:t>Rijen</a:t>
            </a:r>
            <a:endParaRPr lang="en-US" sz="1000" dirty="0"/>
          </a:p>
          <a:p>
            <a:r>
              <a:rPr lang="en-US" sz="1000" dirty="0"/>
              <a:t>Director GSLS</a:t>
            </a:r>
          </a:p>
          <a:p>
            <a:endParaRPr lang="en-US" sz="1000" dirty="0"/>
          </a:p>
        </p:txBody>
      </p:sp>
      <p:sp>
        <p:nvSpPr>
          <p:cNvPr id="18" name="Tekstvak 17"/>
          <p:cNvSpPr txBox="1"/>
          <p:nvPr/>
        </p:nvSpPr>
        <p:spPr>
          <a:xfrm>
            <a:off x="3843502" y="5531322"/>
            <a:ext cx="1288800" cy="553998"/>
          </a:xfrm>
          <a:prstGeom prst="rect">
            <a:avLst/>
          </a:prstGeom>
          <a:noFill/>
          <a:ln>
            <a:solidFill>
              <a:schemeClr val="tx1"/>
            </a:solidFill>
          </a:ln>
        </p:spPr>
        <p:txBody>
          <a:bodyPr wrap="square" rtlCol="0">
            <a:spAutoFit/>
          </a:bodyPr>
          <a:lstStyle/>
          <a:p>
            <a:r>
              <a:rPr lang="en-US" sz="1000" dirty="0" err="1"/>
              <a:t>Saskia</a:t>
            </a:r>
            <a:r>
              <a:rPr lang="en-US" sz="1000" dirty="0"/>
              <a:t> </a:t>
            </a:r>
            <a:r>
              <a:rPr lang="en-US" sz="1000" dirty="0" err="1"/>
              <a:t>Ebeling</a:t>
            </a:r>
            <a:endParaRPr lang="en-US" sz="1000" dirty="0"/>
          </a:p>
          <a:p>
            <a:r>
              <a:rPr lang="en-US" sz="1000" dirty="0"/>
              <a:t>Managing director GSLS</a:t>
            </a:r>
          </a:p>
        </p:txBody>
      </p:sp>
      <p:sp>
        <p:nvSpPr>
          <p:cNvPr id="19" name="Tekstvak 18"/>
          <p:cNvSpPr txBox="1"/>
          <p:nvPr/>
        </p:nvSpPr>
        <p:spPr>
          <a:xfrm>
            <a:off x="6452188" y="5533190"/>
            <a:ext cx="1288800" cy="553998"/>
          </a:xfrm>
          <a:prstGeom prst="rect">
            <a:avLst/>
          </a:prstGeom>
          <a:noFill/>
          <a:ln>
            <a:solidFill>
              <a:schemeClr val="tx1"/>
            </a:solidFill>
          </a:ln>
        </p:spPr>
        <p:txBody>
          <a:bodyPr wrap="square" rtlCol="0">
            <a:spAutoFit/>
          </a:bodyPr>
          <a:lstStyle/>
          <a:p>
            <a:r>
              <a:rPr lang="en-US" sz="1000" dirty="0" err="1"/>
              <a:t>Toine</a:t>
            </a:r>
            <a:r>
              <a:rPr lang="en-US" sz="1000" dirty="0"/>
              <a:t> Egberts</a:t>
            </a:r>
          </a:p>
          <a:p>
            <a:r>
              <a:rPr lang="en-US" sz="1000" dirty="0"/>
              <a:t>Director GSLS</a:t>
            </a:r>
          </a:p>
          <a:p>
            <a:r>
              <a:rPr lang="en-US" sz="1000" dirty="0"/>
              <a:t> </a:t>
            </a:r>
          </a:p>
        </p:txBody>
      </p:sp>
      <p:sp>
        <p:nvSpPr>
          <p:cNvPr id="2" name="Tekstvak 1"/>
          <p:cNvSpPr txBox="1"/>
          <p:nvPr/>
        </p:nvSpPr>
        <p:spPr>
          <a:xfrm>
            <a:off x="1580728" y="6371488"/>
            <a:ext cx="5861044" cy="584775"/>
          </a:xfrm>
          <a:prstGeom prst="rect">
            <a:avLst/>
          </a:prstGeom>
          <a:noFill/>
        </p:spPr>
        <p:txBody>
          <a:bodyPr wrap="square" rtlCol="0">
            <a:spAutoFit/>
          </a:bodyPr>
          <a:lstStyle/>
          <a:p>
            <a:r>
              <a:rPr lang="en-US" sz="1600" dirty="0"/>
              <a:t>Contact: </a:t>
            </a:r>
            <a:r>
              <a:rPr lang="en-US" sz="1600" dirty="0">
                <a:hlinkClick r:id="rId8"/>
              </a:rPr>
              <a:t>i.koopman-4@umcutrecht.nl</a:t>
            </a:r>
            <a:r>
              <a:rPr lang="en-US" sz="1600" dirty="0"/>
              <a:t>; </a:t>
            </a:r>
            <a:r>
              <a:rPr lang="en-US" sz="1600" dirty="0">
                <a:hlinkClick r:id="rId9"/>
              </a:rPr>
              <a:t>A.M.Algra-2@umcutrecht.nl</a:t>
            </a:r>
            <a:endParaRPr lang="en-US" sz="1600" dirty="0"/>
          </a:p>
          <a:p>
            <a:r>
              <a:rPr lang="en-US" sz="1600" dirty="0"/>
              <a:t> </a:t>
            </a:r>
          </a:p>
        </p:txBody>
      </p:sp>
    </p:spTree>
    <p:extLst>
      <p:ext uri="{BB962C8B-B14F-4D97-AF65-F5344CB8AC3E}">
        <p14:creationId xmlns:p14="http://schemas.microsoft.com/office/powerpoint/2010/main" val="554655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301288" y="474060"/>
            <a:ext cx="3775761" cy="817022"/>
          </a:xfrm>
        </p:spPr>
        <p:txBody>
          <a:bodyPr/>
          <a:lstStyle/>
          <a:p>
            <a:r>
              <a:rPr lang="en-US" dirty="0">
                <a:latin typeface="+mn-lt"/>
              </a:rPr>
              <a:t>Join us &amp; stay tuned</a:t>
            </a:r>
          </a:p>
        </p:txBody>
      </p:sp>
      <p:sp>
        <p:nvSpPr>
          <p:cNvPr id="5" name="Tijdelijke aanduiding voor inhoud 4"/>
          <p:cNvSpPr>
            <a:spLocks noGrp="1"/>
          </p:cNvSpPr>
          <p:nvPr>
            <p:ph idx="1"/>
          </p:nvPr>
        </p:nvSpPr>
        <p:spPr>
          <a:xfrm>
            <a:off x="739620" y="1291082"/>
            <a:ext cx="7543260" cy="1970733"/>
          </a:xfrm>
        </p:spPr>
        <p:txBody>
          <a:bodyPr/>
          <a:lstStyle/>
          <a:p>
            <a:pPr marL="0" indent="0">
              <a:buNone/>
            </a:pPr>
            <a:endParaRPr lang="nl-NL" dirty="0"/>
          </a:p>
          <a:p>
            <a:endParaRPr lang="nl-NL" dirty="0"/>
          </a:p>
          <a:p>
            <a:endParaRPr lang="nl-NL" dirty="0"/>
          </a:p>
          <a:p>
            <a:endParaRPr lang="nl-NL" dirty="0"/>
          </a:p>
          <a:p>
            <a:endParaRPr lang="nl-NL" dirty="0"/>
          </a:p>
        </p:txBody>
      </p:sp>
      <p:pic>
        <p:nvPicPr>
          <p:cNvPr id="8" name="Afbeelding 7">
            <a:extLst>
              <a:ext uri="{FF2B5EF4-FFF2-40B4-BE49-F238E27FC236}">
                <a16:creationId xmlns:a16="http://schemas.microsoft.com/office/drawing/2014/main" id="{871E9A60-086B-8142-8031-E31CA8FABE7B}"/>
              </a:ext>
            </a:extLst>
          </p:cNvPr>
          <p:cNvPicPr>
            <a:picLocks noChangeAspect="1"/>
          </p:cNvPicPr>
          <p:nvPr/>
        </p:nvPicPr>
        <p:blipFill>
          <a:blip r:embed="rId3"/>
          <a:stretch>
            <a:fillRect/>
          </a:stretch>
        </p:blipFill>
        <p:spPr>
          <a:xfrm>
            <a:off x="4284969" y="0"/>
            <a:ext cx="4859031" cy="6858000"/>
          </a:xfrm>
          <a:prstGeom prst="rect">
            <a:avLst/>
          </a:prstGeom>
        </p:spPr>
      </p:pic>
      <p:sp>
        <p:nvSpPr>
          <p:cNvPr id="9" name="Tekstvak 8">
            <a:extLst>
              <a:ext uri="{FF2B5EF4-FFF2-40B4-BE49-F238E27FC236}">
                <a16:creationId xmlns:a16="http://schemas.microsoft.com/office/drawing/2014/main" id="{2C602B79-9EB3-C341-A132-24054A4B012A}"/>
              </a:ext>
            </a:extLst>
          </p:cNvPr>
          <p:cNvSpPr txBox="1"/>
          <p:nvPr/>
        </p:nvSpPr>
        <p:spPr>
          <a:xfrm>
            <a:off x="257699" y="1467753"/>
            <a:ext cx="3862938" cy="4893647"/>
          </a:xfrm>
          <a:prstGeom prst="rect">
            <a:avLst/>
          </a:prstGeom>
          <a:noFill/>
        </p:spPr>
        <p:txBody>
          <a:bodyPr wrap="square" rtlCol="0">
            <a:spAutoFit/>
          </a:bodyPr>
          <a:lstStyle/>
          <a:p>
            <a:r>
              <a:rPr lang="nl-NL" b="1" dirty="0">
                <a:latin typeface="+mn-lt"/>
                <a:cs typeface="Segoe UI" panose="020B0502040204020203" pitchFamily="34" charset="0"/>
              </a:rPr>
              <a:t>Want </a:t>
            </a:r>
            <a:r>
              <a:rPr lang="nl-NL" b="1" dirty="0" err="1">
                <a:latin typeface="+mn-lt"/>
                <a:cs typeface="Segoe UI" panose="020B0502040204020203" pitchFamily="34" charset="0"/>
              </a:rPr>
              <a:t>to</a:t>
            </a:r>
            <a:r>
              <a:rPr lang="nl-NL" b="1" dirty="0">
                <a:latin typeface="+mn-lt"/>
                <a:cs typeface="Segoe UI" panose="020B0502040204020203" pitchFamily="34" charset="0"/>
              </a:rPr>
              <a:t> </a:t>
            </a:r>
            <a:r>
              <a:rPr lang="nl-NL" b="1" dirty="0" err="1">
                <a:latin typeface="+mn-lt"/>
                <a:cs typeface="Segoe UI" panose="020B0502040204020203" pitchFamily="34" charset="0"/>
              </a:rPr>
              <a:t>know</a:t>
            </a:r>
            <a:r>
              <a:rPr lang="nl-NL" b="1" dirty="0">
                <a:latin typeface="+mn-lt"/>
                <a:cs typeface="Segoe UI" panose="020B0502040204020203" pitchFamily="34" charset="0"/>
              </a:rPr>
              <a:t> more?</a:t>
            </a:r>
          </a:p>
          <a:p>
            <a:endParaRPr lang="nl-NL" b="1" dirty="0">
              <a:latin typeface="Segoe UI" panose="020B0502040204020203" pitchFamily="34" charset="0"/>
              <a:cs typeface="Segoe UI" panose="020B0502040204020203" pitchFamily="34" charset="0"/>
            </a:endParaRPr>
          </a:p>
          <a:p>
            <a:endParaRPr lang="nl-NL" b="1" dirty="0">
              <a:latin typeface="Segoe UI" panose="020B0502040204020203" pitchFamily="34" charset="0"/>
              <a:cs typeface="Segoe UI" panose="020B0502040204020203" pitchFamily="34" charset="0"/>
            </a:endParaRPr>
          </a:p>
          <a:p>
            <a:endParaRPr lang="nl-NL" b="1" dirty="0">
              <a:latin typeface="Segoe UI" panose="020B0502040204020203" pitchFamily="34" charset="0"/>
              <a:cs typeface="Segoe UI" panose="020B0502040204020203" pitchFamily="34" charset="0"/>
            </a:endParaRPr>
          </a:p>
          <a:p>
            <a:endParaRPr lang="nl-NL" b="1" dirty="0">
              <a:latin typeface="Segoe UI" panose="020B0502040204020203" pitchFamily="34" charset="0"/>
              <a:cs typeface="Segoe UI" panose="020B0502040204020203" pitchFamily="34" charset="0"/>
            </a:endParaRPr>
          </a:p>
          <a:p>
            <a:endParaRPr lang="nl-NL" b="1" dirty="0">
              <a:latin typeface="Segoe UI" panose="020B0502040204020203" pitchFamily="34" charset="0"/>
              <a:cs typeface="Segoe UI" panose="020B0502040204020203" pitchFamily="34" charset="0"/>
            </a:endParaRPr>
          </a:p>
          <a:p>
            <a:endParaRPr lang="nl-NL" b="1" dirty="0">
              <a:latin typeface="+mn-lt"/>
              <a:cs typeface="Segoe UI" panose="020B0502040204020203" pitchFamily="34" charset="0"/>
            </a:endParaRPr>
          </a:p>
          <a:p>
            <a:r>
              <a:rPr lang="nl-NL" b="1" dirty="0">
                <a:latin typeface="+mn-lt"/>
                <a:cs typeface="Segoe UI" panose="020B0502040204020203" pitchFamily="34" charset="0"/>
              </a:rPr>
              <a:t>Contact</a:t>
            </a:r>
          </a:p>
          <a:p>
            <a:r>
              <a:rPr lang="nl-NL" dirty="0">
                <a:latin typeface="+mn-lt"/>
                <a:cs typeface="Segoe UI" panose="020B0502040204020203" pitchFamily="34" charset="0"/>
                <a:hlinkClick r:id="rId4"/>
              </a:rPr>
              <a:t>youngsit@umcutrecht.nl</a:t>
            </a:r>
            <a:endParaRPr lang="nl-NL" dirty="0">
              <a:latin typeface="+mn-lt"/>
              <a:cs typeface="Segoe UI" panose="020B0502040204020203" pitchFamily="34" charset="0"/>
            </a:endParaRPr>
          </a:p>
          <a:p>
            <a:endParaRPr lang="nl-NL" dirty="0">
              <a:latin typeface="+mn-lt"/>
              <a:cs typeface="Segoe UI" panose="020B0502040204020203" pitchFamily="34" charset="0"/>
            </a:endParaRPr>
          </a:p>
          <a:p>
            <a:r>
              <a:rPr lang="nl-NL" b="1" dirty="0">
                <a:latin typeface="+mn-lt"/>
                <a:cs typeface="Segoe UI" panose="020B0502040204020203" pitchFamily="34" charset="0"/>
              </a:rPr>
              <a:t>Twitter: </a:t>
            </a:r>
            <a:r>
              <a:rPr lang="nl-NL" dirty="0">
                <a:latin typeface="+mn-lt"/>
                <a:cs typeface="Segoe UI" panose="020B0502040204020203" pitchFamily="34" charset="0"/>
              </a:rPr>
              <a:t>@</a:t>
            </a:r>
            <a:r>
              <a:rPr lang="nl-NL" dirty="0" err="1">
                <a:latin typeface="+mn-lt"/>
                <a:cs typeface="Segoe UI" panose="020B0502040204020203" pitchFamily="34" charset="0"/>
              </a:rPr>
              <a:t>SciTransitYoung</a:t>
            </a:r>
            <a:endParaRPr lang="nl-NL" dirty="0">
              <a:latin typeface="+mn-lt"/>
              <a:cs typeface="Segoe UI" panose="020B0502040204020203" pitchFamily="34" charset="0"/>
            </a:endParaRPr>
          </a:p>
          <a:p>
            <a:endParaRPr lang="nl-NL" dirty="0"/>
          </a:p>
          <a:p>
            <a:endParaRPr lang="nl-NL" dirty="0"/>
          </a:p>
        </p:txBody>
      </p:sp>
      <p:pic>
        <p:nvPicPr>
          <p:cNvPr id="11" name="Afbeelding 10">
            <a:extLst>
              <a:ext uri="{FF2B5EF4-FFF2-40B4-BE49-F238E27FC236}">
                <a16:creationId xmlns:a16="http://schemas.microsoft.com/office/drawing/2014/main" id="{1DC19E66-6026-1045-BFC6-2E85CECC34E0}"/>
              </a:ext>
            </a:extLst>
          </p:cNvPr>
          <p:cNvPicPr>
            <a:picLocks noChangeAspect="1"/>
          </p:cNvPicPr>
          <p:nvPr/>
        </p:nvPicPr>
        <p:blipFill rotWithShape="1">
          <a:blip r:embed="rId5">
            <a:extLst>
              <a:ext uri="{28A0092B-C50C-407E-A947-70E740481C1C}">
                <a14:useLocalDpi xmlns:a14="http://schemas.microsoft.com/office/drawing/2010/main" val="0"/>
              </a:ext>
            </a:extLst>
          </a:blip>
          <a:srcRect l="14350" t="6990" r="9736" b="19482"/>
          <a:stretch/>
        </p:blipFill>
        <p:spPr>
          <a:xfrm>
            <a:off x="1562428" y="2108104"/>
            <a:ext cx="1253480" cy="1311191"/>
          </a:xfrm>
          <a:prstGeom prst="rect">
            <a:avLst/>
          </a:prstGeom>
        </p:spPr>
      </p:pic>
    </p:spTree>
    <p:extLst>
      <p:ext uri="{BB962C8B-B14F-4D97-AF65-F5344CB8AC3E}">
        <p14:creationId xmlns:p14="http://schemas.microsoft.com/office/powerpoint/2010/main" val="3182514126"/>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algn="ctr"/>
            <a:r>
              <a:rPr lang="en-GB" dirty="0"/>
              <a:t>Online demonstration</a:t>
            </a:r>
          </a:p>
        </p:txBody>
      </p:sp>
      <p:sp>
        <p:nvSpPr>
          <p:cNvPr id="5" name="Tijdelijke aanduiding voor inhoud 4"/>
          <p:cNvSpPr>
            <a:spLocks noGrp="1"/>
          </p:cNvSpPr>
          <p:nvPr>
            <p:ph idx="1"/>
          </p:nvPr>
        </p:nvSpPr>
        <p:spPr/>
        <p:txBody>
          <a:bodyPr/>
          <a:lstStyle/>
          <a:p>
            <a:r>
              <a:rPr lang="nl-NL" dirty="0" err="1">
                <a:hlinkClick r:id="rId3"/>
              </a:rPr>
              <a:t>InSci</a:t>
            </a:r>
            <a:r>
              <a:rPr lang="nl-NL" dirty="0">
                <a:hlinkClick r:id="rId3"/>
              </a:rPr>
              <a:t> portal</a:t>
            </a:r>
            <a:endParaRPr lang="en-GB" dirty="0"/>
          </a:p>
        </p:txBody>
      </p:sp>
    </p:spTree>
    <p:extLst>
      <p:ext uri="{BB962C8B-B14F-4D97-AF65-F5344CB8AC3E}">
        <p14:creationId xmlns:p14="http://schemas.microsoft.com/office/powerpoint/2010/main" val="421143385"/>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UMC cyaan Onderzoek_ENG">
  <a:themeElements>
    <a:clrScheme name="Aangepast 2">
      <a:dk1>
        <a:srgbClr val="1C1C1C"/>
      </a:dk1>
      <a:lt1>
        <a:sysClr val="window" lastClr="FFFFFF"/>
      </a:lt1>
      <a:dk2>
        <a:srgbClr val="1961AB"/>
      </a:dk2>
      <a:lt2>
        <a:srgbClr val="EEECE1"/>
      </a:lt2>
      <a:accent1>
        <a:srgbClr val="2526A9"/>
      </a:accent1>
      <a:accent2>
        <a:srgbClr val="D0103A"/>
      </a:accent2>
      <a:accent3>
        <a:srgbClr val="79B829"/>
      </a:accent3>
      <a:accent4>
        <a:srgbClr val="0F84C9"/>
      </a:accent4>
      <a:accent5>
        <a:srgbClr val="FF6319"/>
      </a:accent5>
      <a:accent6>
        <a:srgbClr val="B7B1A9"/>
      </a:accent6>
      <a:hlink>
        <a:srgbClr val="2526A9"/>
      </a:hlink>
      <a:folHlink>
        <a:srgbClr val="B7B1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0_Standaardthema">
  <a:themeElements>
    <a:clrScheme name="Aangepast 2">
      <a:dk1>
        <a:srgbClr val="1C1C1C"/>
      </a:dk1>
      <a:lt1>
        <a:sysClr val="window" lastClr="FFFFFF"/>
      </a:lt1>
      <a:dk2>
        <a:srgbClr val="1961AB"/>
      </a:dk2>
      <a:lt2>
        <a:srgbClr val="EEECE1"/>
      </a:lt2>
      <a:accent1>
        <a:srgbClr val="2526A9"/>
      </a:accent1>
      <a:accent2>
        <a:srgbClr val="D0103A"/>
      </a:accent2>
      <a:accent3>
        <a:srgbClr val="79B829"/>
      </a:accent3>
      <a:accent4>
        <a:srgbClr val="0F84C9"/>
      </a:accent4>
      <a:accent5>
        <a:srgbClr val="FF6319"/>
      </a:accent5>
      <a:accent6>
        <a:srgbClr val="B7B1A9"/>
      </a:accent6>
      <a:hlink>
        <a:srgbClr val="2526A9"/>
      </a:hlink>
      <a:folHlink>
        <a:srgbClr val="B7B1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5_Standaardthema">
  <a:themeElements>
    <a:clrScheme name="Aangepast 2">
      <a:dk1>
        <a:srgbClr val="1C1C1C"/>
      </a:dk1>
      <a:lt1>
        <a:sysClr val="window" lastClr="FFFFFF"/>
      </a:lt1>
      <a:dk2>
        <a:srgbClr val="1961AB"/>
      </a:dk2>
      <a:lt2>
        <a:srgbClr val="EEECE1"/>
      </a:lt2>
      <a:accent1>
        <a:srgbClr val="2526A9"/>
      </a:accent1>
      <a:accent2>
        <a:srgbClr val="D0103A"/>
      </a:accent2>
      <a:accent3>
        <a:srgbClr val="79B829"/>
      </a:accent3>
      <a:accent4>
        <a:srgbClr val="0F84C9"/>
      </a:accent4>
      <a:accent5>
        <a:srgbClr val="FF6319"/>
      </a:accent5>
      <a:accent6>
        <a:srgbClr val="B7B1A9"/>
      </a:accent6>
      <a:hlink>
        <a:srgbClr val="2526A9"/>
      </a:hlink>
      <a:folHlink>
        <a:srgbClr val="B7B1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355805915088E44BA7B45EAE3320B8E" ma:contentTypeVersion="27" ma:contentTypeDescription="Een nieuw document maken." ma:contentTypeScope="" ma:versionID="8a7593904d335e69c49aa5ef91bead3c">
  <xsd:schema xmlns:xsd="http://www.w3.org/2001/XMLSchema" xmlns:xs="http://www.w3.org/2001/XMLSchema" xmlns:p="http://schemas.microsoft.com/office/2006/metadata/properties" xmlns:ns1="http://schemas.microsoft.com/sharepoint/v3" xmlns:ns2="d0d0f197-3d5e-4fe8-a0ca-107cc2f0a84a" targetNamespace="http://schemas.microsoft.com/office/2006/metadata/properties" ma:root="true" ma:fieldsID="b3691d71369ff7824da25229d210ec29" ns1:_="" ns2:_="">
    <xsd:import namespace="http://schemas.microsoft.com/sharepoint/v3"/>
    <xsd:import namespace="d0d0f197-3d5e-4fe8-a0ca-107cc2f0a84a"/>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Begindatum van de planning" ma:description="Geplande begindatum is een sitekolom die door de publicatiefunctie gemaakt wordt. Het wordt gebruikt om een specifieke datum en tijd op te geven waarop de pagina voor het eerst verschijnt voor sitebezoekers." ma:hidden="true" ma:internalName="PublishingStartDate">
      <xsd:simpleType>
        <xsd:restriction base="dms:Unknown"/>
      </xsd:simpleType>
    </xsd:element>
    <xsd:element name="PublishingExpirationDate" ma:index="5" nillable="true" ma:displayName="Einddatum van de planning" ma:description="Geplande einddatum is een sitekolom die door de publicatiefunctie gemaakt wordt. Het wordt gebruikt om een specifieke datum en tijd op te geven waarop de pagina niet langer verschijnt voor sitebezoeke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0d0f197-3d5e-4fe8-a0ca-107cc2f0a84a" elementFormDefault="qualified">
    <xsd:import namespace="http://schemas.microsoft.com/office/2006/documentManagement/types"/>
    <xsd:import namespace="http://schemas.microsoft.com/office/infopath/2007/PartnerControls"/>
    <xsd:element name="SharedWithUsers" ma:index="10"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Inhoudstype"/>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4.xml><?xml version="1.0" encoding="utf-8"?>
<CustomProperties xmlns="http://www.documentaal.nl/CustomProperties"/>
</file>

<file path=customXml/itemProps1.xml><?xml version="1.0" encoding="utf-8"?>
<ds:datastoreItem xmlns:ds="http://schemas.openxmlformats.org/officeDocument/2006/customXml" ds:itemID="{55021579-2E82-4416-994B-E6573D99BB3D}">
  <ds:schemaRefs>
    <ds:schemaRef ds:uri="http://schemas.microsoft.com/sharepoint/v3/contenttype/forms"/>
  </ds:schemaRefs>
</ds:datastoreItem>
</file>

<file path=customXml/itemProps2.xml><?xml version="1.0" encoding="utf-8"?>
<ds:datastoreItem xmlns:ds="http://schemas.openxmlformats.org/officeDocument/2006/customXml" ds:itemID="{91D03EE2-7E96-4D35-9190-3EEE51192E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0d0f197-3d5e-4fe8-a0ca-107cc2f0a8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C922133-D4F3-4731-AB5A-D0E298B1AAE3}">
  <ds:schemaRefs>
    <ds:schemaRef ds:uri="http://purl.org/dc/elements/1.1/"/>
    <ds:schemaRef ds:uri="http://www.w3.org/XML/1998/namespace"/>
    <ds:schemaRef ds:uri="http://schemas.microsoft.com/office/2006/documentManagement/types"/>
    <ds:schemaRef ds:uri="http://schemas.openxmlformats.org/package/2006/metadata/core-properties"/>
    <ds:schemaRef ds:uri="d0d0f197-3d5e-4fe8-a0ca-107cc2f0a84a"/>
    <ds:schemaRef ds:uri="http://schemas.microsoft.com/office/2006/metadata/properties"/>
    <ds:schemaRef ds:uri="http://schemas.microsoft.com/sharepoint/v3"/>
    <ds:schemaRef ds:uri="http://purl.org/dc/dcmitype/"/>
    <ds:schemaRef ds:uri="http://schemas.microsoft.com/office/infopath/2007/PartnerControls"/>
    <ds:schemaRef ds:uri="http://purl.org/dc/terms/"/>
  </ds:schemaRefs>
</ds:datastoreItem>
</file>

<file path=customXml/itemProps4.xml><?xml version="1.0" encoding="utf-8"?>
<ds:datastoreItem xmlns:ds="http://schemas.openxmlformats.org/officeDocument/2006/customXml" ds:itemID="{8EF818DA-9DA0-425B-B411-43EFA7611236}">
  <ds:schemaRefs>
    <ds:schemaRef ds:uri="http://www.documentaal.nl/CustomProperties"/>
  </ds:schemaRefs>
</ds:datastoreItem>
</file>

<file path=docProps/app.xml><?xml version="1.0" encoding="utf-8"?>
<Properties xmlns="http://schemas.openxmlformats.org/officeDocument/2006/extended-properties" xmlns:vt="http://schemas.openxmlformats.org/officeDocument/2006/docPropsVTypes">
  <Template>UMC cyaan Onderzoek_ENG</Template>
  <TotalTime>1310</TotalTime>
  <Words>265</Words>
  <Application>Microsoft Office PowerPoint</Application>
  <PresentationFormat>Diavoorstelling (4:3)</PresentationFormat>
  <Paragraphs>86</Paragraphs>
  <Slides>12</Slides>
  <Notes>0</Notes>
  <HiddenSlides>0</HiddenSlides>
  <MMClips>0</MMClips>
  <ScaleCrop>false</ScaleCrop>
  <HeadingPairs>
    <vt:vector size="6" baseType="variant">
      <vt:variant>
        <vt:lpstr>Gebruikte lettertypen</vt:lpstr>
      </vt:variant>
      <vt:variant>
        <vt:i4>5</vt:i4>
      </vt:variant>
      <vt:variant>
        <vt:lpstr>Thema</vt:lpstr>
      </vt:variant>
      <vt:variant>
        <vt:i4>3</vt:i4>
      </vt:variant>
      <vt:variant>
        <vt:lpstr>Diatitels</vt:lpstr>
      </vt:variant>
      <vt:variant>
        <vt:i4>12</vt:i4>
      </vt:variant>
    </vt:vector>
  </HeadingPairs>
  <TitlesOfParts>
    <vt:vector size="20" baseType="lpstr">
      <vt:lpstr>Arial</vt:lpstr>
      <vt:lpstr>Calibri</vt:lpstr>
      <vt:lpstr>Myriad Pro</vt:lpstr>
      <vt:lpstr>Segoe UI</vt:lpstr>
      <vt:lpstr>Wingdings</vt:lpstr>
      <vt:lpstr>UMC cyaan Onderzoek_ENG</vt:lpstr>
      <vt:lpstr>10_Standaardthema</vt:lpstr>
      <vt:lpstr>15_Standaardthema</vt:lpstr>
      <vt:lpstr>PowerPoint-presentatie</vt:lpstr>
      <vt:lpstr>PhD evaluation form ‘old format’   </vt:lpstr>
      <vt:lpstr>Young Science in Transition </vt:lpstr>
      <vt:lpstr>Concrete initiatives</vt:lpstr>
      <vt:lpstr>PhD candidates </vt:lpstr>
      <vt:lpstr>New evaluation form (1)</vt:lpstr>
      <vt:lpstr>New evaluation form (2)</vt:lpstr>
      <vt:lpstr>Grassroots initiative </vt:lpstr>
      <vt:lpstr>Impact </vt:lpstr>
      <vt:lpstr>Many thanks to </vt:lpstr>
      <vt:lpstr>Join us &amp; stay tuned</vt:lpstr>
      <vt:lpstr>Online demonstration</vt:lpstr>
    </vt:vector>
  </TitlesOfParts>
  <Company>UMC Utrecht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khoiting</dc:creator>
  <cp:lastModifiedBy>Marjan van Hunnik</cp:lastModifiedBy>
  <cp:revision>100</cp:revision>
  <cp:lastPrinted>2020-01-15T16:02:20Z</cp:lastPrinted>
  <dcterms:created xsi:type="dcterms:W3CDTF">2013-12-10T14:19:19Z</dcterms:created>
  <dcterms:modified xsi:type="dcterms:W3CDTF">2022-04-29T13:41:12Z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0x0101004355805915088E44BA7B45EAE3320B8E</vt:lpwstr>
  </property>
</Properties>
</file>