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92" r:id="rId2"/>
  </p:sldMasterIdLst>
  <p:notesMasterIdLst>
    <p:notesMasterId r:id="rId18"/>
  </p:notesMasterIdLst>
  <p:sldIdLst>
    <p:sldId id="267" r:id="rId3"/>
    <p:sldId id="256" r:id="rId4"/>
    <p:sldId id="300" r:id="rId5"/>
    <p:sldId id="259" r:id="rId6"/>
    <p:sldId id="303" r:id="rId7"/>
    <p:sldId id="310" r:id="rId8"/>
    <p:sldId id="302" r:id="rId9"/>
    <p:sldId id="304" r:id="rId10"/>
    <p:sldId id="305" r:id="rId11"/>
    <p:sldId id="306" r:id="rId12"/>
    <p:sldId id="307" r:id="rId13"/>
    <p:sldId id="308" r:id="rId14"/>
    <p:sldId id="309" r:id="rId15"/>
    <p:sldId id="291" r:id="rId16"/>
    <p:sldId id="257" r:id="rId17"/>
  </p:sldIdLst>
  <p:sldSz cx="12192000" cy="6858000"/>
  <p:notesSz cx="6742113" cy="9872663"/>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F6F6"/>
    <a:srgbClr val="F4F4F4"/>
    <a:srgbClr val="F9F9F9"/>
    <a:srgbClr val="F2F2F2"/>
    <a:srgbClr val="F5F8F8"/>
    <a:srgbClr val="EBEB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6DBFE-AD76-4D7E-A3A9-AB6BC9B57C93}" v="33" dt="2023-04-12T14:18:29.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269" autoAdjust="0"/>
  </p:normalViewPr>
  <p:slideViewPr>
    <p:cSldViewPr snapToGrid="0" snapToObjects="1">
      <p:cViewPr varScale="1">
        <p:scale>
          <a:sx n="41" d="100"/>
          <a:sy n="41" d="100"/>
        </p:scale>
        <p:origin x="159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2A3CAE30-6CF9-47D0-91DF-069149848281}" type="datetimeFigureOut">
              <a:rPr lang="nl-NL" smtClean="0"/>
              <a:t>12-4-2023</a:t>
            </a:fld>
            <a:endParaRPr lang="nl-NL"/>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DA4D63D1-5715-4E1E-97E8-48630A90B671}" type="slidenum">
              <a:rPr lang="nl-NL" smtClean="0"/>
              <a:t>‹nr.›</a:t>
            </a:fld>
            <a:endParaRPr lang="nl-NL"/>
          </a:p>
        </p:txBody>
      </p:sp>
    </p:spTree>
    <p:extLst>
      <p:ext uri="{BB962C8B-B14F-4D97-AF65-F5344CB8AC3E}">
        <p14:creationId xmlns:p14="http://schemas.microsoft.com/office/powerpoint/2010/main" val="1312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2435225" y="552450"/>
            <a:ext cx="4900613" cy="2755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977295" y="3491898"/>
            <a:ext cx="7818354" cy="3308114"/>
          </a:xfrm>
          <a:prstGeom prst="rect">
            <a:avLst/>
          </a:prstGeom>
          <a:noFill/>
          <a:ln>
            <a:noFill/>
          </a:ln>
        </p:spPr>
        <p:txBody>
          <a:bodyPr spcFirstLastPara="1" wrap="square" lIns="91425" tIns="45700" rIns="91425" bIns="45700" anchor="t" anchorCtr="0">
            <a:noAutofit/>
          </a:bodyPr>
          <a:lstStyle/>
          <a:p>
            <a:pPr marL="228600" lvl="0" indent="0" algn="l" rtl="0">
              <a:spcBef>
                <a:spcPts val="0"/>
              </a:spcBef>
              <a:spcAft>
                <a:spcPts val="800"/>
              </a:spcAft>
              <a:buClr>
                <a:schemeClr val="dk1"/>
              </a:buClr>
              <a:buSzPts val="1200"/>
              <a:buFont typeface="Arial"/>
              <a:buNone/>
            </a:pPr>
            <a:endParaRPr dirty="0"/>
          </a:p>
        </p:txBody>
      </p:sp>
      <p:sp>
        <p:nvSpPr>
          <p:cNvPr id="136" name="Google Shape;136;p3:notes"/>
          <p:cNvSpPr txBox="1">
            <a:spLocks noGrp="1"/>
          </p:cNvSpPr>
          <p:nvPr>
            <p:ph type="sldNum" idx="12"/>
          </p:nvPr>
        </p:nvSpPr>
        <p:spPr>
          <a:xfrm>
            <a:off x="5535740" y="6982520"/>
            <a:ext cx="4234941" cy="36756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0055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10</a:t>
            </a:fld>
            <a:endParaRPr lang="nl-NL"/>
          </a:p>
        </p:txBody>
      </p:sp>
    </p:spTree>
    <p:extLst>
      <p:ext uri="{BB962C8B-B14F-4D97-AF65-F5344CB8AC3E}">
        <p14:creationId xmlns:p14="http://schemas.microsoft.com/office/powerpoint/2010/main" val="402985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A4D63D1-5715-4E1E-97E8-48630A90B671}" type="slidenum">
              <a:rPr lang="nl-NL" smtClean="0"/>
              <a:t>11</a:t>
            </a:fld>
            <a:endParaRPr lang="nl-NL"/>
          </a:p>
        </p:txBody>
      </p:sp>
    </p:spTree>
    <p:extLst>
      <p:ext uri="{BB962C8B-B14F-4D97-AF65-F5344CB8AC3E}">
        <p14:creationId xmlns:p14="http://schemas.microsoft.com/office/powerpoint/2010/main" val="316226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A4D63D1-5715-4E1E-97E8-48630A90B671}" type="slidenum">
              <a:rPr lang="nl-NL" smtClean="0"/>
              <a:t>12</a:t>
            </a:fld>
            <a:endParaRPr lang="nl-NL"/>
          </a:p>
        </p:txBody>
      </p:sp>
    </p:spTree>
    <p:extLst>
      <p:ext uri="{BB962C8B-B14F-4D97-AF65-F5344CB8AC3E}">
        <p14:creationId xmlns:p14="http://schemas.microsoft.com/office/powerpoint/2010/main" val="119387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A4D63D1-5715-4E1E-97E8-48630A90B671}" type="slidenum">
              <a:rPr lang="nl-NL" smtClean="0"/>
              <a:t>13</a:t>
            </a:fld>
            <a:endParaRPr lang="nl-NL"/>
          </a:p>
        </p:txBody>
      </p:sp>
    </p:spTree>
    <p:extLst>
      <p:ext uri="{BB962C8B-B14F-4D97-AF65-F5344CB8AC3E}">
        <p14:creationId xmlns:p14="http://schemas.microsoft.com/office/powerpoint/2010/main" val="280387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14</a:t>
            </a:fld>
            <a:endParaRPr lang="nl-NL"/>
          </a:p>
        </p:txBody>
      </p:sp>
    </p:spTree>
    <p:extLst>
      <p:ext uri="{BB962C8B-B14F-4D97-AF65-F5344CB8AC3E}">
        <p14:creationId xmlns:p14="http://schemas.microsoft.com/office/powerpoint/2010/main" val="74062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2435225" y="552450"/>
            <a:ext cx="4900613" cy="2755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977295" y="3491898"/>
            <a:ext cx="7818354" cy="3308114"/>
          </a:xfrm>
          <a:prstGeom prst="rect">
            <a:avLst/>
          </a:prstGeom>
          <a:noFill/>
          <a:ln>
            <a:noFill/>
          </a:ln>
        </p:spPr>
        <p:txBody>
          <a:bodyPr spcFirstLastPara="1" wrap="square" lIns="91425" tIns="45700" rIns="91425" bIns="45700" anchor="t" anchorCtr="0">
            <a:noAutofit/>
          </a:bodyPr>
          <a:lstStyle/>
          <a:p>
            <a:pPr marL="228600" lvl="0" indent="0" algn="l" rtl="0">
              <a:spcBef>
                <a:spcPts val="0"/>
              </a:spcBef>
              <a:spcAft>
                <a:spcPts val="800"/>
              </a:spcAft>
              <a:buClr>
                <a:schemeClr val="dk1"/>
              </a:buClr>
              <a:buSzPts val="1200"/>
              <a:buFont typeface="Arial"/>
              <a:buNone/>
            </a:pPr>
            <a:endParaRPr/>
          </a:p>
        </p:txBody>
      </p:sp>
      <p:sp>
        <p:nvSpPr>
          <p:cNvPr id="136" name="Google Shape;136;p3:notes"/>
          <p:cNvSpPr txBox="1">
            <a:spLocks noGrp="1"/>
          </p:cNvSpPr>
          <p:nvPr>
            <p:ph type="sldNum" idx="12"/>
          </p:nvPr>
        </p:nvSpPr>
        <p:spPr>
          <a:xfrm>
            <a:off x="5535740" y="6982520"/>
            <a:ext cx="4234941" cy="36756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nl-NL"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2</a:t>
            </a:fld>
            <a:endParaRPr lang="nl-NL"/>
          </a:p>
        </p:txBody>
      </p:sp>
    </p:spTree>
    <p:extLst>
      <p:ext uri="{BB962C8B-B14F-4D97-AF65-F5344CB8AC3E}">
        <p14:creationId xmlns:p14="http://schemas.microsoft.com/office/powerpoint/2010/main" val="404342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 landscape has been changing over the past ten years, or at least there are many varied efforts to transform these systems. This is taken from 2020, so is in fact already out of date – there are many more initiatives and interventions one could add to this image. Multiple statements, agreements, concordats, best practice principles and so on – these really seem to be growing exponentially. </a:t>
            </a:r>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3</a:t>
            </a:fld>
            <a:endParaRPr lang="nl-NL"/>
          </a:p>
        </p:txBody>
      </p:sp>
    </p:spTree>
    <p:extLst>
      <p:ext uri="{BB962C8B-B14F-4D97-AF65-F5344CB8AC3E}">
        <p14:creationId xmlns:p14="http://schemas.microsoft.com/office/powerpoint/2010/main" val="349668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added here some more recent examples – one of the notable features of these recent statements and initiatives is how open science has become amplified – and there’s been a growing sense of alignment between the responsible assessment movement and the open science movement – many advocates of open science have been persuaded that to get to where they want to go – whereby open science is completely mainstream – then a reform of research assessment systems is needed.</a:t>
            </a:r>
          </a:p>
        </p:txBody>
      </p:sp>
      <p:sp>
        <p:nvSpPr>
          <p:cNvPr id="4" name="Slide Number Placeholder 3"/>
          <p:cNvSpPr>
            <a:spLocks noGrp="1"/>
          </p:cNvSpPr>
          <p:nvPr>
            <p:ph type="sldNum" sz="quarter" idx="5"/>
          </p:nvPr>
        </p:nvSpPr>
        <p:spPr/>
        <p:txBody>
          <a:bodyPr/>
          <a:lstStyle/>
          <a:p>
            <a:fld id="{DA4D63D1-5715-4E1E-97E8-48630A90B671}" type="slidenum">
              <a:rPr lang="nl-NL" smtClean="0"/>
              <a:t>4</a:t>
            </a:fld>
            <a:endParaRPr lang="nl-NL"/>
          </a:p>
        </p:txBody>
      </p:sp>
    </p:spTree>
    <p:extLst>
      <p:ext uri="{BB962C8B-B14F-4D97-AF65-F5344CB8AC3E}">
        <p14:creationId xmlns:p14="http://schemas.microsoft.com/office/powerpoint/2010/main" val="6709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we look specifically at open science - There are multiple calls among open science advocates to better incentivize openness practices in academic reward systems. Obviously it’s easy to say these things… </a:t>
            </a:r>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5</a:t>
            </a:fld>
            <a:endParaRPr lang="nl-NL"/>
          </a:p>
        </p:txBody>
      </p:sp>
    </p:spTree>
    <p:extLst>
      <p:ext uri="{BB962C8B-B14F-4D97-AF65-F5344CB8AC3E}">
        <p14:creationId xmlns:p14="http://schemas.microsoft.com/office/powerpoint/2010/main" val="227366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2023 – a roadmap produced to hurry along the recognition and rewards reforms and move to a phase of implementation – so saying now is the time for action. </a:t>
            </a:r>
          </a:p>
          <a:p>
            <a:endParaRPr lang="en-US" dirty="0"/>
          </a:p>
          <a:p>
            <a:r>
              <a:rPr lang="en-US" dirty="0"/>
              <a:t>Point 4 especially is pertinent – it says that next year it will clarify how issues relating to open science will be considered and/or prioritized in relation to staff development, appointment, assessment and promotion. </a:t>
            </a:r>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6</a:t>
            </a:fld>
            <a:endParaRPr lang="nl-NL"/>
          </a:p>
        </p:txBody>
      </p:sp>
    </p:spTree>
    <p:extLst>
      <p:ext uri="{BB962C8B-B14F-4D97-AF65-F5344CB8AC3E}">
        <p14:creationId xmlns:p14="http://schemas.microsoft.com/office/powerpoint/2010/main" val="396245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still a live issue – and some things are being worked out. It’s not always easy to know where to start – there are some ambiguities…</a:t>
            </a:r>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7</a:t>
            </a:fld>
            <a:endParaRPr lang="nl-NL"/>
          </a:p>
        </p:txBody>
      </p:sp>
    </p:spTree>
    <p:extLst>
      <p:ext uri="{BB962C8B-B14F-4D97-AF65-F5344CB8AC3E}">
        <p14:creationId xmlns:p14="http://schemas.microsoft.com/office/powerpoint/2010/main" val="275001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of an envelope set of questions arise about this topic – a kind of reflex reaction – these are of course quite legitimate concerns and questions</a:t>
            </a:r>
          </a:p>
          <a:p>
            <a:endParaRPr lang="en-US" dirty="0"/>
          </a:p>
          <a:p>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8</a:t>
            </a:fld>
            <a:endParaRPr lang="nl-NL"/>
          </a:p>
        </p:txBody>
      </p:sp>
    </p:spTree>
    <p:extLst>
      <p:ext uri="{BB962C8B-B14F-4D97-AF65-F5344CB8AC3E}">
        <p14:creationId xmlns:p14="http://schemas.microsoft.com/office/powerpoint/2010/main" val="26820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split you into four groups – please find a space. </a:t>
            </a:r>
          </a:p>
          <a:p>
            <a:r>
              <a:rPr lang="en-US" dirty="0"/>
              <a:t>We will provide you with a fictional vignette of a scenario of an organization experimenting with a new assessment format – and a question or tension that comes up. </a:t>
            </a:r>
          </a:p>
          <a:p>
            <a:r>
              <a:rPr lang="en-US" dirty="0"/>
              <a:t>We’ll be asking you to discuss among your group whether you have experiences that are comparable or recognizable to the scenario and how it is the issues might be negotiated. </a:t>
            </a:r>
          </a:p>
          <a:p>
            <a:r>
              <a:rPr lang="en-US" dirty="0"/>
              <a:t>Now these are only short vignettes – and they are simplified examples – so context is missing. We invite you to suspend your disbelief and use the vignettes as a tool for opening up tensions, ambiguities, paradoxes etc. </a:t>
            </a:r>
          </a:p>
          <a:p>
            <a:r>
              <a:rPr lang="en-US" dirty="0"/>
              <a:t>We will call you back after 15 minutes and we also ask for one or two people from each breakout group to report back on what they found. </a:t>
            </a:r>
            <a:endParaRPr lang="nl-NL" dirty="0"/>
          </a:p>
        </p:txBody>
      </p:sp>
      <p:sp>
        <p:nvSpPr>
          <p:cNvPr id="4" name="Slide Number Placeholder 3"/>
          <p:cNvSpPr>
            <a:spLocks noGrp="1"/>
          </p:cNvSpPr>
          <p:nvPr>
            <p:ph type="sldNum" sz="quarter" idx="5"/>
          </p:nvPr>
        </p:nvSpPr>
        <p:spPr/>
        <p:txBody>
          <a:bodyPr/>
          <a:lstStyle/>
          <a:p>
            <a:fld id="{DA4D63D1-5715-4E1E-97E8-48630A90B671}" type="slidenum">
              <a:rPr lang="nl-NL" smtClean="0"/>
              <a:t>9</a:t>
            </a:fld>
            <a:endParaRPr lang="nl-NL"/>
          </a:p>
        </p:txBody>
      </p:sp>
    </p:spTree>
    <p:extLst>
      <p:ext uri="{BB962C8B-B14F-4D97-AF65-F5344CB8AC3E}">
        <p14:creationId xmlns:p14="http://schemas.microsoft.com/office/powerpoint/2010/main" val="151820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467528" y="448631"/>
            <a:ext cx="1979594" cy="837626"/>
            <a:chOff x="1412875" y="2514600"/>
            <a:chExt cx="9169401" cy="3879850"/>
          </a:xfrm>
          <a:solidFill>
            <a:schemeClr val="bg1"/>
          </a:solidFill>
        </p:grpSpPr>
        <p:sp>
          <p:nvSpPr>
            <p:cNvPr id="15"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Rectangle 18"/>
            <p:cNvSpPr>
              <a:spLocks noChangeArrowheads="1"/>
            </p:cNvSpPr>
            <p:nvPr/>
          </p:nvSpPr>
          <p:spPr bwMode="auto">
            <a:xfrm>
              <a:off x="8153400" y="5749925"/>
              <a:ext cx="3333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3" name="Title 1">
            <a:extLst>
              <a:ext uri="{FF2B5EF4-FFF2-40B4-BE49-F238E27FC236}">
                <a16:creationId xmlns:a16="http://schemas.microsoft.com/office/drawing/2014/main" id="{1D45172F-279B-DA46-A9C3-27CF67559F96}"/>
              </a:ext>
            </a:extLst>
          </p:cNvPr>
          <p:cNvSpPr>
            <a:spLocks noGrp="1"/>
          </p:cNvSpPr>
          <p:nvPr userDrawn="1">
            <p:ph type="ctrTitle"/>
          </p:nvPr>
        </p:nvSpPr>
        <p:spPr>
          <a:xfrm>
            <a:off x="609600" y="1988840"/>
            <a:ext cx="10363200" cy="1280160"/>
          </a:xfrm>
          <a:prstGeom prst="rect">
            <a:avLst/>
          </a:prstGeom>
        </p:spPr>
        <p:txBody>
          <a:bodyPr>
            <a:normAutofit/>
          </a:bodyPr>
          <a:lstStyle>
            <a:lvl1pPr algn="l">
              <a:defRPr sz="3600" b="1">
                <a:solidFill>
                  <a:schemeClr val="bg1"/>
                </a:solidFill>
              </a:defRPr>
            </a:lvl1pPr>
          </a:lstStyle>
          <a:p>
            <a:r>
              <a:rPr lang="en-US"/>
              <a:t>Click to edit Master title style</a:t>
            </a:r>
            <a:endParaRPr lang="en-US" dirty="0"/>
          </a:p>
        </p:txBody>
      </p:sp>
      <p:sp>
        <p:nvSpPr>
          <p:cNvPr id="44" name="Subtitle 2">
            <a:extLst>
              <a:ext uri="{FF2B5EF4-FFF2-40B4-BE49-F238E27FC236}">
                <a16:creationId xmlns:a16="http://schemas.microsoft.com/office/drawing/2014/main" id="{DCCA8EA1-C42F-FF4C-8DF0-D9D2013D2413}"/>
              </a:ext>
            </a:extLst>
          </p:cNvPr>
          <p:cNvSpPr>
            <a:spLocks noGrp="1"/>
          </p:cNvSpPr>
          <p:nvPr userDrawn="1">
            <p:ph type="subTitle" idx="1"/>
          </p:nvPr>
        </p:nvSpPr>
        <p:spPr>
          <a:xfrm>
            <a:off x="609600" y="3552999"/>
            <a:ext cx="8534400" cy="1752600"/>
          </a:xfrm>
          <a:prstGeom prst="rect">
            <a:avLst/>
          </a:prstGeom>
        </p:spPr>
        <p:txBody>
          <a:bodyPr>
            <a:normAutofit/>
          </a:bodyPr>
          <a:lstStyle>
            <a:lvl1pPr marL="0" indent="0" algn="l">
              <a:spcBef>
                <a:spcPts val="60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0" name="Shape">
            <a:extLst>
              <a:ext uri="{FF2B5EF4-FFF2-40B4-BE49-F238E27FC236}">
                <a16:creationId xmlns:a16="http://schemas.microsoft.com/office/drawing/2014/main" id="{13095B83-CD48-8943-8EF8-188A020CB4F9}"/>
              </a:ext>
            </a:extLst>
          </p:cNvPr>
          <p:cNvSpPr/>
          <p:nvPr userDrawn="1"/>
        </p:nvSpPr>
        <p:spPr>
          <a:xfrm>
            <a:off x="5984067" y="709309"/>
            <a:ext cx="3346886" cy="5595962"/>
          </a:xfrm>
          <a:custGeom>
            <a:avLst/>
            <a:gdLst/>
            <a:ahLst/>
            <a:cxnLst>
              <a:cxn ang="0">
                <a:pos x="wd2" y="hd2"/>
              </a:cxn>
              <a:cxn ang="5400000">
                <a:pos x="wd2" y="hd2"/>
              </a:cxn>
              <a:cxn ang="10800000">
                <a:pos x="wd2" y="hd2"/>
              </a:cxn>
              <a:cxn ang="16200000">
                <a:pos x="wd2" y="hd2"/>
              </a:cxn>
            </a:cxnLst>
            <a:rect l="0" t="0" r="r" b="b"/>
            <a:pathLst>
              <a:path w="20724" h="21600" extrusionOk="0">
                <a:moveTo>
                  <a:pt x="12573" y="0"/>
                </a:moveTo>
                <a:lnTo>
                  <a:pt x="20724" y="8433"/>
                </a:lnTo>
                <a:cubicBezTo>
                  <a:pt x="18618" y="9392"/>
                  <a:pt x="17147" y="10790"/>
                  <a:pt x="16582" y="12368"/>
                </a:cubicBezTo>
                <a:cubicBezTo>
                  <a:pt x="16068" y="13805"/>
                  <a:pt x="16340" y="15307"/>
                  <a:pt x="17354" y="16639"/>
                </a:cubicBezTo>
                <a:lnTo>
                  <a:pt x="3213" y="21600"/>
                </a:lnTo>
                <a:cubicBezTo>
                  <a:pt x="-73" y="17886"/>
                  <a:pt x="-876" y="13524"/>
                  <a:pt x="976" y="9449"/>
                </a:cubicBezTo>
                <a:cubicBezTo>
                  <a:pt x="2767" y="5506"/>
                  <a:pt x="6911" y="2130"/>
                  <a:pt x="12573" y="0"/>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51" name="Shape">
            <a:extLst>
              <a:ext uri="{FF2B5EF4-FFF2-40B4-BE49-F238E27FC236}">
                <a16:creationId xmlns:a16="http://schemas.microsoft.com/office/drawing/2014/main" id="{0F0562FA-B32F-BA4C-9933-551B2D821CA1}"/>
              </a:ext>
            </a:extLst>
          </p:cNvPr>
          <p:cNvSpPr/>
          <p:nvPr userDrawn="1"/>
        </p:nvSpPr>
        <p:spPr>
          <a:xfrm>
            <a:off x="7224506" y="5291662"/>
            <a:ext cx="3917467" cy="1566339"/>
          </a:xfrm>
          <a:custGeom>
            <a:avLst/>
            <a:gdLst/>
            <a:ahLst/>
            <a:cxnLst>
              <a:cxn ang="0">
                <a:pos x="wd2" y="hd2"/>
              </a:cxn>
              <a:cxn ang="5400000">
                <a:pos x="wd2" y="hd2"/>
              </a:cxn>
              <a:cxn ang="10800000">
                <a:pos x="wd2" y="hd2"/>
              </a:cxn>
              <a:cxn ang="16200000">
                <a:pos x="wd2" y="hd2"/>
              </a:cxn>
            </a:cxnLst>
            <a:rect l="0" t="0" r="r" b="b"/>
            <a:pathLst>
              <a:path w="21600" h="21600" extrusionOk="0">
                <a:moveTo>
                  <a:pt x="9122" y="0"/>
                </a:moveTo>
                <a:lnTo>
                  <a:pt x="0" y="12925"/>
                </a:lnTo>
                <a:cubicBezTo>
                  <a:pt x="781" y="16084"/>
                  <a:pt x="1698" y="18990"/>
                  <a:pt x="2729" y="21600"/>
                </a:cubicBezTo>
                <a:lnTo>
                  <a:pt x="21600" y="21600"/>
                </a:lnTo>
                <a:lnTo>
                  <a:pt x="18874" y="9696"/>
                </a:lnTo>
                <a:cubicBezTo>
                  <a:pt x="16978" y="10779"/>
                  <a:pt x="14992" y="10345"/>
                  <a:pt x="13201" y="8454"/>
                </a:cubicBezTo>
                <a:cubicBezTo>
                  <a:pt x="11535" y="6694"/>
                  <a:pt x="10116" y="3753"/>
                  <a:pt x="9122" y="0"/>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52" name="Freeform 51">
            <a:extLst>
              <a:ext uri="{FF2B5EF4-FFF2-40B4-BE49-F238E27FC236}">
                <a16:creationId xmlns:a16="http://schemas.microsoft.com/office/drawing/2014/main" id="{922C55F1-F5F1-3A47-989E-51036642BF04}"/>
              </a:ext>
            </a:extLst>
          </p:cNvPr>
          <p:cNvSpPr/>
          <p:nvPr userDrawn="1"/>
        </p:nvSpPr>
        <p:spPr>
          <a:xfrm>
            <a:off x="11598857" y="3460072"/>
            <a:ext cx="593143" cy="2985857"/>
          </a:xfrm>
          <a:custGeom>
            <a:avLst/>
            <a:gdLst>
              <a:gd name="connsiteX0" fmla="*/ 593143 w 593143"/>
              <a:gd name="connsiteY0" fmla="*/ 0 h 2985857"/>
              <a:gd name="connsiteX1" fmla="*/ 593143 w 593143"/>
              <a:gd name="connsiteY1" fmla="*/ 2985857 h 2985857"/>
              <a:gd name="connsiteX2" fmla="*/ 0 w 593143"/>
              <a:gd name="connsiteY2" fmla="*/ 2010335 h 2985857"/>
              <a:gd name="connsiteX3" fmla="*/ 414634 w 593143"/>
              <a:gd name="connsiteY3" fmla="*/ 1129740 h 2985857"/>
              <a:gd name="connsiteX4" fmla="*/ 275619 w 593143"/>
              <a:gd name="connsiteY4" fmla="*/ 178363 h 298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43" h="2985857">
                <a:moveTo>
                  <a:pt x="593143" y="0"/>
                </a:moveTo>
                <a:lnTo>
                  <a:pt x="593143" y="2985857"/>
                </a:lnTo>
                <a:lnTo>
                  <a:pt x="0" y="2010335"/>
                </a:lnTo>
                <a:cubicBezTo>
                  <a:pt x="222325" y="1763344"/>
                  <a:pt x="366453" y="1457219"/>
                  <a:pt x="414634" y="1129740"/>
                </a:cubicBezTo>
                <a:cubicBezTo>
                  <a:pt x="462234" y="805994"/>
                  <a:pt x="413928" y="475379"/>
                  <a:pt x="275619" y="178363"/>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53" name="Freeform 52">
            <a:extLst>
              <a:ext uri="{FF2B5EF4-FFF2-40B4-BE49-F238E27FC236}">
                <a16:creationId xmlns:a16="http://schemas.microsoft.com/office/drawing/2014/main" id="{4CF3DD4E-3073-3140-B056-6EE82FD63C78}"/>
              </a:ext>
            </a:extLst>
          </p:cNvPr>
          <p:cNvSpPr/>
          <p:nvPr userDrawn="1"/>
        </p:nvSpPr>
        <p:spPr>
          <a:xfrm>
            <a:off x="7950394" y="0"/>
            <a:ext cx="4241607" cy="3366845"/>
          </a:xfrm>
          <a:custGeom>
            <a:avLst/>
            <a:gdLst>
              <a:gd name="connsiteX0" fmla="*/ 0 w 4241607"/>
              <a:gd name="connsiteY0" fmla="*/ 0 h 3366845"/>
              <a:gd name="connsiteX1" fmla="*/ 4241607 w 4241607"/>
              <a:gd name="connsiteY1" fmla="*/ 0 h 3366845"/>
              <a:gd name="connsiteX2" fmla="*/ 4241607 w 4241607"/>
              <a:gd name="connsiteY2" fmla="*/ 3098887 h 3366845"/>
              <a:gd name="connsiteX3" fmla="*/ 3774150 w 4241607"/>
              <a:gd name="connsiteY3" fmla="*/ 3366845 h 3366845"/>
              <a:gd name="connsiteX4" fmla="*/ 2821930 w 4241607"/>
              <a:gd name="connsiteY4" fmla="*/ 2681942 h 3366845"/>
              <a:gd name="connsiteX5" fmla="*/ 1640495 w 4241607"/>
              <a:gd name="connsiteY5" fmla="*/ 2805081 h 33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07" h="3366845">
                <a:moveTo>
                  <a:pt x="0" y="0"/>
                </a:moveTo>
                <a:lnTo>
                  <a:pt x="4241607" y="0"/>
                </a:lnTo>
                <a:lnTo>
                  <a:pt x="4241607" y="3098887"/>
                </a:lnTo>
                <a:lnTo>
                  <a:pt x="3774150" y="3366845"/>
                </a:lnTo>
                <a:cubicBezTo>
                  <a:pt x="3552513" y="3030316"/>
                  <a:pt x="3213427" y="2786532"/>
                  <a:pt x="2821930" y="2681942"/>
                </a:cubicBezTo>
                <a:cubicBezTo>
                  <a:pt x="2426224" y="2576260"/>
                  <a:pt x="2005261" y="2620216"/>
                  <a:pt x="1640495" y="2805081"/>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grpSp>
        <p:nvGrpSpPr>
          <p:cNvPr id="55" name="Graphic 15">
            <a:extLst>
              <a:ext uri="{FF2B5EF4-FFF2-40B4-BE49-F238E27FC236}">
                <a16:creationId xmlns:a16="http://schemas.microsoft.com/office/drawing/2014/main" id="{33169298-7867-8049-99BB-AF23768DAE03}"/>
              </a:ext>
            </a:extLst>
          </p:cNvPr>
          <p:cNvGrpSpPr/>
          <p:nvPr userDrawn="1"/>
        </p:nvGrpSpPr>
        <p:grpSpPr>
          <a:xfrm>
            <a:off x="467528" y="5748994"/>
            <a:ext cx="1494411" cy="634857"/>
            <a:chOff x="5391150" y="3735880"/>
            <a:chExt cx="1405063" cy="596900"/>
          </a:xfrm>
        </p:grpSpPr>
        <p:sp>
          <p:nvSpPr>
            <p:cNvPr id="56" name="Freeform 55">
              <a:extLst>
                <a:ext uri="{FF2B5EF4-FFF2-40B4-BE49-F238E27FC236}">
                  <a16:creationId xmlns:a16="http://schemas.microsoft.com/office/drawing/2014/main" id="{AA9DD6A5-B8CE-8A44-88DE-6024BFD0264D}"/>
                </a:ext>
              </a:extLst>
            </p:cNvPr>
            <p:cNvSpPr/>
            <p:nvPr/>
          </p:nvSpPr>
          <p:spPr>
            <a:xfrm>
              <a:off x="5956732" y="3844079"/>
              <a:ext cx="839481" cy="296366"/>
            </a:xfrm>
            <a:custGeom>
              <a:avLst/>
              <a:gdLst>
                <a:gd name="connsiteX0" fmla="*/ 122973 w 839481"/>
                <a:gd name="connsiteY0" fmla="*/ 13149 h 296366"/>
                <a:gd name="connsiteX1" fmla="*/ 107362 w 839481"/>
                <a:gd name="connsiteY1" fmla="*/ 23761 h 296366"/>
                <a:gd name="connsiteX2" fmla="*/ 106132 w 839481"/>
                <a:gd name="connsiteY2" fmla="*/ 50574 h 296366"/>
                <a:gd name="connsiteX3" fmla="*/ 106132 w 839481"/>
                <a:gd name="connsiteY3" fmla="*/ 60048 h 296366"/>
                <a:gd name="connsiteX4" fmla="*/ 92698 w 839481"/>
                <a:gd name="connsiteY4" fmla="*/ 105905 h 296366"/>
                <a:gd name="connsiteX5" fmla="*/ 60057 w 839481"/>
                <a:gd name="connsiteY5" fmla="*/ 118601 h 296366"/>
                <a:gd name="connsiteX6" fmla="*/ 30444 w 839481"/>
                <a:gd name="connsiteY6" fmla="*/ 109695 h 296366"/>
                <a:gd name="connsiteX7" fmla="*/ 15211 w 839481"/>
                <a:gd name="connsiteY7" fmla="*/ 67533 h 296366"/>
                <a:gd name="connsiteX8" fmla="*/ 15211 w 839481"/>
                <a:gd name="connsiteY8" fmla="*/ 31340 h 296366"/>
                <a:gd name="connsiteX9" fmla="*/ -21 w 839481"/>
                <a:gd name="connsiteY9" fmla="*/ 13149 h 296366"/>
                <a:gd name="connsiteX10" fmla="*/ -21 w 839481"/>
                <a:gd name="connsiteY10" fmla="*/ 7275 h 296366"/>
                <a:gd name="connsiteX11" fmla="*/ 49366 w 839481"/>
                <a:gd name="connsiteY11" fmla="*/ 7275 h 296366"/>
                <a:gd name="connsiteX12" fmla="*/ 49366 w 839481"/>
                <a:gd name="connsiteY12" fmla="*/ 13149 h 296366"/>
                <a:gd name="connsiteX13" fmla="*/ 34228 w 839481"/>
                <a:gd name="connsiteY13" fmla="*/ 31340 h 296366"/>
                <a:gd name="connsiteX14" fmla="*/ 34228 w 839481"/>
                <a:gd name="connsiteY14" fmla="*/ 63459 h 296366"/>
                <a:gd name="connsiteX15" fmla="*/ 65450 w 839481"/>
                <a:gd name="connsiteY15" fmla="*/ 107232 h 296366"/>
                <a:gd name="connsiteX16" fmla="*/ 97050 w 839481"/>
                <a:gd name="connsiteY16" fmla="*/ 58722 h 296366"/>
                <a:gd name="connsiteX17" fmla="*/ 97050 w 839481"/>
                <a:gd name="connsiteY17" fmla="*/ 50574 h 296366"/>
                <a:gd name="connsiteX18" fmla="*/ 95347 w 839481"/>
                <a:gd name="connsiteY18" fmla="*/ 23666 h 296366"/>
                <a:gd name="connsiteX19" fmla="*/ 78127 w 839481"/>
                <a:gd name="connsiteY19" fmla="*/ 13149 h 296366"/>
                <a:gd name="connsiteX20" fmla="*/ 78127 w 839481"/>
                <a:gd name="connsiteY20" fmla="*/ 7275 h 296366"/>
                <a:gd name="connsiteX21" fmla="*/ 122973 w 839481"/>
                <a:gd name="connsiteY21" fmla="*/ 7275 h 296366"/>
                <a:gd name="connsiteX22" fmla="*/ 239155 w 839481"/>
                <a:gd name="connsiteY22" fmla="*/ 21676 h 296366"/>
                <a:gd name="connsiteX23" fmla="*/ 249941 w 839481"/>
                <a:gd name="connsiteY23" fmla="*/ 10875 h 296366"/>
                <a:gd name="connsiteX24" fmla="*/ 239441 w 839481"/>
                <a:gd name="connsiteY24" fmla="*/ -19 h 296366"/>
                <a:gd name="connsiteX25" fmla="*/ 239344 w 839481"/>
                <a:gd name="connsiteY25" fmla="*/ -21 h 296366"/>
                <a:gd name="connsiteX26" fmla="*/ 228464 w 839481"/>
                <a:gd name="connsiteY26" fmla="*/ 10685 h 296366"/>
                <a:gd name="connsiteX27" fmla="*/ 228464 w 839481"/>
                <a:gd name="connsiteY27" fmla="*/ 10875 h 296366"/>
                <a:gd name="connsiteX28" fmla="*/ 239155 w 839481"/>
                <a:gd name="connsiteY28" fmla="*/ 21676 h 296366"/>
                <a:gd name="connsiteX29" fmla="*/ 262808 w 839481"/>
                <a:gd name="connsiteY29" fmla="*/ 115664 h 296366"/>
                <a:gd name="connsiteX30" fmla="*/ 262808 w 839481"/>
                <a:gd name="connsiteY30" fmla="*/ 110453 h 296366"/>
                <a:gd name="connsiteX31" fmla="*/ 249468 w 839481"/>
                <a:gd name="connsiteY31" fmla="*/ 96052 h 296366"/>
                <a:gd name="connsiteX32" fmla="*/ 249468 w 839481"/>
                <a:gd name="connsiteY32" fmla="*/ 34941 h 296366"/>
                <a:gd name="connsiteX33" fmla="*/ 218057 w 839481"/>
                <a:gd name="connsiteY33" fmla="*/ 41668 h 296366"/>
                <a:gd name="connsiteX34" fmla="*/ 218057 w 839481"/>
                <a:gd name="connsiteY34" fmla="*/ 46405 h 296366"/>
                <a:gd name="connsiteX35" fmla="*/ 231208 w 839481"/>
                <a:gd name="connsiteY35" fmla="*/ 59954 h 296366"/>
                <a:gd name="connsiteX36" fmla="*/ 231208 w 839481"/>
                <a:gd name="connsiteY36" fmla="*/ 96052 h 296366"/>
                <a:gd name="connsiteX37" fmla="*/ 218151 w 839481"/>
                <a:gd name="connsiteY37" fmla="*/ 110453 h 296366"/>
                <a:gd name="connsiteX38" fmla="*/ 218151 w 839481"/>
                <a:gd name="connsiteY38" fmla="*/ 115664 h 296366"/>
                <a:gd name="connsiteX39" fmla="*/ 367542 w 839481"/>
                <a:gd name="connsiteY39" fmla="*/ 65070 h 296366"/>
                <a:gd name="connsiteX40" fmla="*/ 384572 w 839481"/>
                <a:gd name="connsiteY40" fmla="*/ 41857 h 296366"/>
                <a:gd name="connsiteX41" fmla="*/ 397912 w 839481"/>
                <a:gd name="connsiteY41" fmla="*/ 60806 h 296366"/>
                <a:gd name="connsiteX42" fmla="*/ 393844 w 839481"/>
                <a:gd name="connsiteY42" fmla="*/ 64691 h 296366"/>
                <a:gd name="connsiteX43" fmla="*/ 412103 w 839481"/>
                <a:gd name="connsiteY43" fmla="*/ 70944 h 296366"/>
                <a:gd name="connsiteX44" fmla="*/ 416929 w 839481"/>
                <a:gd name="connsiteY44" fmla="*/ 67338 h 296366"/>
                <a:gd name="connsiteX45" fmla="*/ 416929 w 839481"/>
                <a:gd name="connsiteY45" fmla="*/ 66112 h 296366"/>
                <a:gd name="connsiteX46" fmla="*/ 390479 w 839481"/>
                <a:gd name="connsiteY46" fmla="*/ 35876 h 296366"/>
                <a:gd name="connsiteX47" fmla="*/ 386558 w 839481"/>
                <a:gd name="connsiteY47" fmla="*/ 35888 h 296366"/>
                <a:gd name="connsiteX48" fmla="*/ 360919 w 839481"/>
                <a:gd name="connsiteY48" fmla="*/ 47163 h 296366"/>
                <a:gd name="connsiteX49" fmla="*/ 348052 w 839481"/>
                <a:gd name="connsiteY49" fmla="*/ 79661 h 296366"/>
                <a:gd name="connsiteX50" fmla="*/ 382830 w 839481"/>
                <a:gd name="connsiteY50" fmla="*/ 117534 h 296366"/>
                <a:gd name="connsiteX51" fmla="*/ 385045 w 839481"/>
                <a:gd name="connsiteY51" fmla="*/ 117559 h 296366"/>
                <a:gd name="connsiteX52" fmla="*/ 416172 w 839481"/>
                <a:gd name="connsiteY52" fmla="*/ 99273 h 296366"/>
                <a:gd name="connsiteX53" fmla="*/ 413144 w 839481"/>
                <a:gd name="connsiteY53" fmla="*/ 95104 h 296366"/>
                <a:gd name="connsiteX54" fmla="*/ 392708 w 839481"/>
                <a:gd name="connsiteY54" fmla="*/ 103442 h 296366"/>
                <a:gd name="connsiteX55" fmla="*/ 366974 w 839481"/>
                <a:gd name="connsiteY55" fmla="*/ 72365 h 296366"/>
                <a:gd name="connsiteX56" fmla="*/ 680609 w 839481"/>
                <a:gd name="connsiteY56" fmla="*/ 65070 h 296366"/>
                <a:gd name="connsiteX57" fmla="*/ 697639 w 839481"/>
                <a:gd name="connsiteY57" fmla="*/ 41857 h 296366"/>
                <a:gd name="connsiteX58" fmla="*/ 710979 w 839481"/>
                <a:gd name="connsiteY58" fmla="*/ 60806 h 296366"/>
                <a:gd name="connsiteX59" fmla="*/ 706910 w 839481"/>
                <a:gd name="connsiteY59" fmla="*/ 64691 h 296366"/>
                <a:gd name="connsiteX60" fmla="*/ 725265 w 839481"/>
                <a:gd name="connsiteY60" fmla="*/ 70944 h 296366"/>
                <a:gd name="connsiteX61" fmla="*/ 730090 w 839481"/>
                <a:gd name="connsiteY61" fmla="*/ 67338 h 296366"/>
                <a:gd name="connsiteX62" fmla="*/ 730090 w 839481"/>
                <a:gd name="connsiteY62" fmla="*/ 66112 h 296366"/>
                <a:gd name="connsiteX63" fmla="*/ 703640 w 839481"/>
                <a:gd name="connsiteY63" fmla="*/ 35876 h 296366"/>
                <a:gd name="connsiteX64" fmla="*/ 699720 w 839481"/>
                <a:gd name="connsiteY64" fmla="*/ 35888 h 296366"/>
                <a:gd name="connsiteX65" fmla="*/ 673797 w 839481"/>
                <a:gd name="connsiteY65" fmla="*/ 47163 h 296366"/>
                <a:gd name="connsiteX66" fmla="*/ 661024 w 839481"/>
                <a:gd name="connsiteY66" fmla="*/ 79661 h 296366"/>
                <a:gd name="connsiteX67" fmla="*/ 695802 w 839481"/>
                <a:gd name="connsiteY67" fmla="*/ 117534 h 296366"/>
                <a:gd name="connsiteX68" fmla="*/ 698017 w 839481"/>
                <a:gd name="connsiteY68" fmla="*/ 117559 h 296366"/>
                <a:gd name="connsiteX69" fmla="*/ 729049 w 839481"/>
                <a:gd name="connsiteY69" fmla="*/ 99273 h 296366"/>
                <a:gd name="connsiteX70" fmla="*/ 726116 w 839481"/>
                <a:gd name="connsiteY70" fmla="*/ 95104 h 296366"/>
                <a:gd name="connsiteX71" fmla="*/ 705680 w 839481"/>
                <a:gd name="connsiteY71" fmla="*/ 103442 h 296366"/>
                <a:gd name="connsiteX72" fmla="*/ 679852 w 839481"/>
                <a:gd name="connsiteY72" fmla="*/ 72365 h 296366"/>
                <a:gd name="connsiteX73" fmla="*/ 454773 w 839481"/>
                <a:gd name="connsiteY73" fmla="*/ 54743 h 296366"/>
                <a:gd name="connsiteX74" fmla="*/ 454773 w 839481"/>
                <a:gd name="connsiteY74" fmla="*/ 34751 h 296366"/>
                <a:gd name="connsiteX75" fmla="*/ 426390 w 839481"/>
                <a:gd name="connsiteY75" fmla="*/ 41762 h 296366"/>
                <a:gd name="connsiteX76" fmla="*/ 426390 w 839481"/>
                <a:gd name="connsiteY76" fmla="*/ 46310 h 296366"/>
                <a:gd name="connsiteX77" fmla="*/ 437081 w 839481"/>
                <a:gd name="connsiteY77" fmla="*/ 59196 h 296366"/>
                <a:gd name="connsiteX78" fmla="*/ 437081 w 839481"/>
                <a:gd name="connsiteY78" fmla="*/ 97094 h 296366"/>
                <a:gd name="connsiteX79" fmla="*/ 424781 w 839481"/>
                <a:gd name="connsiteY79" fmla="*/ 110453 h 296366"/>
                <a:gd name="connsiteX80" fmla="*/ 424781 w 839481"/>
                <a:gd name="connsiteY80" fmla="*/ 115664 h 296366"/>
                <a:gd name="connsiteX81" fmla="*/ 470289 w 839481"/>
                <a:gd name="connsiteY81" fmla="*/ 115664 h 296366"/>
                <a:gd name="connsiteX82" fmla="*/ 470289 w 839481"/>
                <a:gd name="connsiteY82" fmla="*/ 110453 h 296366"/>
                <a:gd name="connsiteX83" fmla="*/ 455341 w 839481"/>
                <a:gd name="connsiteY83" fmla="*/ 97094 h 296366"/>
                <a:gd name="connsiteX84" fmla="*/ 455341 w 839481"/>
                <a:gd name="connsiteY84" fmla="*/ 64217 h 296366"/>
                <a:gd name="connsiteX85" fmla="*/ 467735 w 839481"/>
                <a:gd name="connsiteY85" fmla="*/ 51806 h 296366"/>
                <a:gd name="connsiteX86" fmla="*/ 477196 w 839481"/>
                <a:gd name="connsiteY86" fmla="*/ 56259 h 296366"/>
                <a:gd name="connsiteX87" fmla="*/ 481169 w 839481"/>
                <a:gd name="connsiteY87" fmla="*/ 56259 h 296366"/>
                <a:gd name="connsiteX88" fmla="*/ 488170 w 839481"/>
                <a:gd name="connsiteY88" fmla="*/ 43468 h 296366"/>
                <a:gd name="connsiteX89" fmla="*/ 477006 w 839481"/>
                <a:gd name="connsiteY89" fmla="*/ 34751 h 296366"/>
                <a:gd name="connsiteX90" fmla="*/ 455341 w 839481"/>
                <a:gd name="connsiteY90" fmla="*/ 54648 h 296366"/>
                <a:gd name="connsiteX91" fmla="*/ 545221 w 839481"/>
                <a:gd name="connsiteY91" fmla="*/ 57964 h 296366"/>
                <a:gd name="connsiteX92" fmla="*/ 541531 w 839481"/>
                <a:gd name="connsiteY92" fmla="*/ 38257 h 296366"/>
                <a:gd name="connsiteX93" fmla="*/ 524217 w 839481"/>
                <a:gd name="connsiteY93" fmla="*/ 35130 h 296366"/>
                <a:gd name="connsiteX94" fmla="*/ 495172 w 839481"/>
                <a:gd name="connsiteY94" fmla="*/ 59290 h 296366"/>
                <a:gd name="connsiteX95" fmla="*/ 518162 w 839481"/>
                <a:gd name="connsiteY95" fmla="*/ 84777 h 296366"/>
                <a:gd name="connsiteX96" fmla="*/ 531881 w 839481"/>
                <a:gd name="connsiteY96" fmla="*/ 100221 h 296366"/>
                <a:gd name="connsiteX97" fmla="*/ 520916 w 839481"/>
                <a:gd name="connsiteY97" fmla="*/ 111410 h 296366"/>
                <a:gd name="connsiteX98" fmla="*/ 520338 w 839481"/>
                <a:gd name="connsiteY98" fmla="*/ 111401 h 296366"/>
                <a:gd name="connsiteX99" fmla="*/ 497537 w 839481"/>
                <a:gd name="connsiteY99" fmla="*/ 88567 h 296366"/>
                <a:gd name="connsiteX100" fmla="*/ 492522 w 839481"/>
                <a:gd name="connsiteY100" fmla="*/ 89230 h 296366"/>
                <a:gd name="connsiteX101" fmla="*/ 495455 w 839481"/>
                <a:gd name="connsiteY101" fmla="*/ 111780 h 296366"/>
                <a:gd name="connsiteX102" fmla="*/ 517216 w 839481"/>
                <a:gd name="connsiteY102" fmla="*/ 117749 h 296366"/>
                <a:gd name="connsiteX103" fmla="*/ 548437 w 839481"/>
                <a:gd name="connsiteY103" fmla="*/ 92357 h 296366"/>
                <a:gd name="connsiteX104" fmla="*/ 524690 w 839481"/>
                <a:gd name="connsiteY104" fmla="*/ 66965 h 296366"/>
                <a:gd name="connsiteX105" fmla="*/ 510309 w 839481"/>
                <a:gd name="connsiteY105" fmla="*/ 52469 h 296366"/>
                <a:gd name="connsiteX106" fmla="*/ 520228 w 839481"/>
                <a:gd name="connsiteY106" fmla="*/ 41399 h 296366"/>
                <a:gd name="connsiteX107" fmla="*/ 520811 w 839481"/>
                <a:gd name="connsiteY107" fmla="*/ 41383 h 296366"/>
                <a:gd name="connsiteX108" fmla="*/ 539733 w 839481"/>
                <a:gd name="connsiteY108" fmla="*/ 59385 h 296366"/>
                <a:gd name="connsiteX109" fmla="*/ 577956 w 839481"/>
                <a:gd name="connsiteY109" fmla="*/ 21676 h 296366"/>
                <a:gd name="connsiteX110" fmla="*/ 588647 w 839481"/>
                <a:gd name="connsiteY110" fmla="*/ 10875 h 296366"/>
                <a:gd name="connsiteX111" fmla="*/ 578147 w 839481"/>
                <a:gd name="connsiteY111" fmla="*/ -19 h 296366"/>
                <a:gd name="connsiteX112" fmla="*/ 578051 w 839481"/>
                <a:gd name="connsiteY112" fmla="*/ -21 h 296366"/>
                <a:gd name="connsiteX113" fmla="*/ 567265 w 839481"/>
                <a:gd name="connsiteY113" fmla="*/ 10780 h 296366"/>
                <a:gd name="connsiteX114" fmla="*/ 567265 w 839481"/>
                <a:gd name="connsiteY114" fmla="*/ 10875 h 296366"/>
                <a:gd name="connsiteX115" fmla="*/ 577956 w 839481"/>
                <a:gd name="connsiteY115" fmla="*/ 21676 h 296366"/>
                <a:gd name="connsiteX116" fmla="*/ 601230 w 839481"/>
                <a:gd name="connsiteY116" fmla="*/ 115664 h 296366"/>
                <a:gd name="connsiteX117" fmla="*/ 601230 w 839481"/>
                <a:gd name="connsiteY117" fmla="*/ 110453 h 296366"/>
                <a:gd name="connsiteX118" fmla="*/ 588269 w 839481"/>
                <a:gd name="connsiteY118" fmla="*/ 96052 h 296366"/>
                <a:gd name="connsiteX119" fmla="*/ 588269 w 839481"/>
                <a:gd name="connsiteY119" fmla="*/ 34941 h 296366"/>
                <a:gd name="connsiteX120" fmla="*/ 557331 w 839481"/>
                <a:gd name="connsiteY120" fmla="*/ 41668 h 296366"/>
                <a:gd name="connsiteX121" fmla="*/ 557331 w 839481"/>
                <a:gd name="connsiteY121" fmla="*/ 46405 h 296366"/>
                <a:gd name="connsiteX122" fmla="*/ 570009 w 839481"/>
                <a:gd name="connsiteY122" fmla="*/ 59954 h 296366"/>
                <a:gd name="connsiteX123" fmla="*/ 570009 w 839481"/>
                <a:gd name="connsiteY123" fmla="*/ 96052 h 296366"/>
                <a:gd name="connsiteX124" fmla="*/ 557331 w 839481"/>
                <a:gd name="connsiteY124" fmla="*/ 110453 h 296366"/>
                <a:gd name="connsiteX125" fmla="*/ 557331 w 839481"/>
                <a:gd name="connsiteY125" fmla="*/ 115664 h 296366"/>
                <a:gd name="connsiteX126" fmla="*/ 758379 w 839481"/>
                <a:gd name="connsiteY126" fmla="*/ 21676 h 296366"/>
                <a:gd name="connsiteX127" fmla="*/ 769164 w 839481"/>
                <a:gd name="connsiteY127" fmla="*/ 10875 h 296366"/>
                <a:gd name="connsiteX128" fmla="*/ 758946 w 839481"/>
                <a:gd name="connsiteY128" fmla="*/ -21 h 296366"/>
                <a:gd name="connsiteX129" fmla="*/ 748066 w 839481"/>
                <a:gd name="connsiteY129" fmla="*/ 10685 h 296366"/>
                <a:gd name="connsiteX130" fmla="*/ 748066 w 839481"/>
                <a:gd name="connsiteY130" fmla="*/ 10875 h 296366"/>
                <a:gd name="connsiteX131" fmla="*/ 758379 w 839481"/>
                <a:gd name="connsiteY131" fmla="*/ 21676 h 296366"/>
                <a:gd name="connsiteX132" fmla="*/ 781558 w 839481"/>
                <a:gd name="connsiteY132" fmla="*/ 115664 h 296366"/>
                <a:gd name="connsiteX133" fmla="*/ 781558 w 839481"/>
                <a:gd name="connsiteY133" fmla="*/ 110453 h 296366"/>
                <a:gd name="connsiteX134" fmla="*/ 768691 w 839481"/>
                <a:gd name="connsiteY134" fmla="*/ 96052 h 296366"/>
                <a:gd name="connsiteX135" fmla="*/ 768691 w 839481"/>
                <a:gd name="connsiteY135" fmla="*/ 34941 h 296366"/>
                <a:gd name="connsiteX136" fmla="*/ 737754 w 839481"/>
                <a:gd name="connsiteY136" fmla="*/ 41668 h 296366"/>
                <a:gd name="connsiteX137" fmla="*/ 737754 w 839481"/>
                <a:gd name="connsiteY137" fmla="*/ 46405 h 296366"/>
                <a:gd name="connsiteX138" fmla="*/ 750431 w 839481"/>
                <a:gd name="connsiteY138" fmla="*/ 59954 h 296366"/>
                <a:gd name="connsiteX139" fmla="*/ 750431 w 839481"/>
                <a:gd name="connsiteY139" fmla="*/ 96052 h 296366"/>
                <a:gd name="connsiteX140" fmla="*/ 737754 w 839481"/>
                <a:gd name="connsiteY140" fmla="*/ 110453 h 296366"/>
                <a:gd name="connsiteX141" fmla="*/ 737754 w 839481"/>
                <a:gd name="connsiteY141" fmla="*/ 115664 h 296366"/>
                <a:gd name="connsiteX142" fmla="*/ 796791 w 839481"/>
                <a:gd name="connsiteY142" fmla="*/ 24424 h 296366"/>
                <a:gd name="connsiteX143" fmla="*/ 796791 w 839481"/>
                <a:gd name="connsiteY143" fmla="*/ 38162 h 296366"/>
                <a:gd name="connsiteX144" fmla="*/ 787330 w 839481"/>
                <a:gd name="connsiteY144" fmla="*/ 38162 h 296366"/>
                <a:gd name="connsiteX145" fmla="*/ 784018 w 839481"/>
                <a:gd name="connsiteY145" fmla="*/ 44415 h 296366"/>
                <a:gd name="connsiteX146" fmla="*/ 784018 w 839481"/>
                <a:gd name="connsiteY146" fmla="*/ 46310 h 296366"/>
                <a:gd name="connsiteX147" fmla="*/ 796791 w 839481"/>
                <a:gd name="connsiteY147" fmla="*/ 46310 h 296366"/>
                <a:gd name="connsiteX148" fmla="*/ 796791 w 839481"/>
                <a:gd name="connsiteY148" fmla="*/ 95578 h 296366"/>
                <a:gd name="connsiteX149" fmla="*/ 813661 w 839481"/>
                <a:gd name="connsiteY149" fmla="*/ 117406 h 296366"/>
                <a:gd name="connsiteX150" fmla="*/ 818078 w 839481"/>
                <a:gd name="connsiteY150" fmla="*/ 117464 h 296366"/>
                <a:gd name="connsiteX151" fmla="*/ 823566 w 839481"/>
                <a:gd name="connsiteY151" fmla="*/ 116138 h 296366"/>
                <a:gd name="connsiteX152" fmla="*/ 839460 w 839481"/>
                <a:gd name="connsiteY152" fmla="*/ 107516 h 296366"/>
                <a:gd name="connsiteX153" fmla="*/ 837284 w 839481"/>
                <a:gd name="connsiteY153" fmla="*/ 103063 h 296366"/>
                <a:gd name="connsiteX154" fmla="*/ 825931 w 839481"/>
                <a:gd name="connsiteY154" fmla="*/ 106284 h 296366"/>
                <a:gd name="connsiteX155" fmla="*/ 815713 w 839481"/>
                <a:gd name="connsiteY155" fmla="*/ 89609 h 296366"/>
                <a:gd name="connsiteX156" fmla="*/ 815713 w 839481"/>
                <a:gd name="connsiteY156" fmla="*/ 46215 h 296366"/>
                <a:gd name="connsiteX157" fmla="*/ 835203 w 839481"/>
                <a:gd name="connsiteY157" fmla="*/ 46215 h 296366"/>
                <a:gd name="connsiteX158" fmla="*/ 837284 w 839481"/>
                <a:gd name="connsiteY158" fmla="*/ 38067 h 296366"/>
                <a:gd name="connsiteX159" fmla="*/ 815713 w 839481"/>
                <a:gd name="connsiteY159" fmla="*/ 38067 h 296366"/>
                <a:gd name="connsiteX160" fmla="*/ 815713 w 839481"/>
                <a:gd name="connsiteY160" fmla="*/ 14191 h 296366"/>
                <a:gd name="connsiteX161" fmla="*/ 813253 w 839481"/>
                <a:gd name="connsiteY161" fmla="*/ 13433 h 296366"/>
                <a:gd name="connsiteX162" fmla="*/ 796791 w 839481"/>
                <a:gd name="connsiteY162" fmla="*/ 24424 h 296366"/>
                <a:gd name="connsiteX163" fmla="*/ 617030 w 839481"/>
                <a:gd name="connsiteY163" fmla="*/ 24424 h 296366"/>
                <a:gd name="connsiteX164" fmla="*/ 617030 w 839481"/>
                <a:gd name="connsiteY164" fmla="*/ 38162 h 296366"/>
                <a:gd name="connsiteX165" fmla="*/ 607569 w 839481"/>
                <a:gd name="connsiteY165" fmla="*/ 38162 h 296366"/>
                <a:gd name="connsiteX166" fmla="*/ 604258 w 839481"/>
                <a:gd name="connsiteY166" fmla="*/ 44415 h 296366"/>
                <a:gd name="connsiteX167" fmla="*/ 604258 w 839481"/>
                <a:gd name="connsiteY167" fmla="*/ 46310 h 296366"/>
                <a:gd name="connsiteX168" fmla="*/ 617030 w 839481"/>
                <a:gd name="connsiteY168" fmla="*/ 46310 h 296366"/>
                <a:gd name="connsiteX169" fmla="*/ 617030 w 839481"/>
                <a:gd name="connsiteY169" fmla="*/ 95578 h 296366"/>
                <a:gd name="connsiteX170" fmla="*/ 633900 w 839481"/>
                <a:gd name="connsiteY170" fmla="*/ 117406 h 296366"/>
                <a:gd name="connsiteX171" fmla="*/ 638318 w 839481"/>
                <a:gd name="connsiteY171" fmla="*/ 117464 h 296366"/>
                <a:gd name="connsiteX172" fmla="*/ 643900 w 839481"/>
                <a:gd name="connsiteY172" fmla="*/ 116138 h 296366"/>
                <a:gd name="connsiteX173" fmla="*/ 659700 w 839481"/>
                <a:gd name="connsiteY173" fmla="*/ 107516 h 296366"/>
                <a:gd name="connsiteX174" fmla="*/ 657524 w 839481"/>
                <a:gd name="connsiteY174" fmla="*/ 103063 h 296366"/>
                <a:gd name="connsiteX175" fmla="*/ 646170 w 839481"/>
                <a:gd name="connsiteY175" fmla="*/ 106284 h 296366"/>
                <a:gd name="connsiteX176" fmla="*/ 635952 w 839481"/>
                <a:gd name="connsiteY176" fmla="*/ 89609 h 296366"/>
                <a:gd name="connsiteX177" fmla="*/ 635952 w 839481"/>
                <a:gd name="connsiteY177" fmla="*/ 46215 h 296366"/>
                <a:gd name="connsiteX178" fmla="*/ 654875 w 839481"/>
                <a:gd name="connsiteY178" fmla="*/ 46215 h 296366"/>
                <a:gd name="connsiteX179" fmla="*/ 657051 w 839481"/>
                <a:gd name="connsiteY179" fmla="*/ 38067 h 296366"/>
                <a:gd name="connsiteX180" fmla="*/ 635952 w 839481"/>
                <a:gd name="connsiteY180" fmla="*/ 38067 h 296366"/>
                <a:gd name="connsiteX181" fmla="*/ 635952 w 839481"/>
                <a:gd name="connsiteY181" fmla="*/ 14191 h 296366"/>
                <a:gd name="connsiteX182" fmla="*/ 633493 w 839481"/>
                <a:gd name="connsiteY182" fmla="*/ 13433 h 296366"/>
                <a:gd name="connsiteX183" fmla="*/ 617030 w 839481"/>
                <a:gd name="connsiteY183" fmla="*/ 24424 h 296366"/>
                <a:gd name="connsiteX184" fmla="*/ 315317 w 839481"/>
                <a:gd name="connsiteY184" fmla="*/ 115759 h 296366"/>
                <a:gd name="connsiteX185" fmla="*/ 335942 w 839481"/>
                <a:gd name="connsiteY185" fmla="*/ 53985 h 296366"/>
                <a:gd name="connsiteX186" fmla="*/ 349187 w 839481"/>
                <a:gd name="connsiteY186" fmla="*/ 43468 h 296366"/>
                <a:gd name="connsiteX187" fmla="*/ 349187 w 839481"/>
                <a:gd name="connsiteY187" fmla="*/ 38257 h 296366"/>
                <a:gd name="connsiteX188" fmla="*/ 315317 w 839481"/>
                <a:gd name="connsiteY188" fmla="*/ 38257 h 296366"/>
                <a:gd name="connsiteX189" fmla="*/ 315317 w 839481"/>
                <a:gd name="connsiteY189" fmla="*/ 43373 h 296366"/>
                <a:gd name="connsiteX190" fmla="*/ 321656 w 839481"/>
                <a:gd name="connsiteY190" fmla="*/ 44415 h 296366"/>
                <a:gd name="connsiteX191" fmla="*/ 324588 w 839481"/>
                <a:gd name="connsiteY191" fmla="*/ 53227 h 296366"/>
                <a:gd name="connsiteX192" fmla="*/ 309545 w 839481"/>
                <a:gd name="connsiteY192" fmla="*/ 104674 h 296366"/>
                <a:gd name="connsiteX193" fmla="*/ 308883 w 839481"/>
                <a:gd name="connsiteY193" fmla="*/ 104674 h 296366"/>
                <a:gd name="connsiteX194" fmla="*/ 294691 w 839481"/>
                <a:gd name="connsiteY194" fmla="*/ 53511 h 296366"/>
                <a:gd name="connsiteX195" fmla="*/ 295827 w 839481"/>
                <a:gd name="connsiteY195" fmla="*/ 44889 h 296366"/>
                <a:gd name="connsiteX196" fmla="*/ 303206 w 839481"/>
                <a:gd name="connsiteY196" fmla="*/ 43373 h 296366"/>
                <a:gd name="connsiteX197" fmla="*/ 303206 w 839481"/>
                <a:gd name="connsiteY197" fmla="*/ 38162 h 296366"/>
                <a:gd name="connsiteX198" fmla="*/ 261862 w 839481"/>
                <a:gd name="connsiteY198" fmla="*/ 38162 h 296366"/>
                <a:gd name="connsiteX199" fmla="*/ 261862 w 839481"/>
                <a:gd name="connsiteY199" fmla="*/ 43373 h 296366"/>
                <a:gd name="connsiteX200" fmla="*/ 274539 w 839481"/>
                <a:gd name="connsiteY200" fmla="*/ 54648 h 296366"/>
                <a:gd name="connsiteX201" fmla="*/ 294597 w 839481"/>
                <a:gd name="connsiteY201" fmla="*/ 115664 h 296366"/>
                <a:gd name="connsiteX202" fmla="*/ 121554 w 839481"/>
                <a:gd name="connsiteY202" fmla="*/ 46310 h 296366"/>
                <a:gd name="connsiteX203" fmla="*/ 134610 w 839481"/>
                <a:gd name="connsiteY203" fmla="*/ 59859 h 296366"/>
                <a:gd name="connsiteX204" fmla="*/ 134610 w 839481"/>
                <a:gd name="connsiteY204" fmla="*/ 96715 h 296366"/>
                <a:gd name="connsiteX205" fmla="*/ 120986 w 839481"/>
                <a:gd name="connsiteY205" fmla="*/ 110453 h 296366"/>
                <a:gd name="connsiteX206" fmla="*/ 120986 w 839481"/>
                <a:gd name="connsiteY206" fmla="*/ 115664 h 296366"/>
                <a:gd name="connsiteX207" fmla="*/ 163561 w 839481"/>
                <a:gd name="connsiteY207" fmla="*/ 115664 h 296366"/>
                <a:gd name="connsiteX208" fmla="*/ 163561 w 839481"/>
                <a:gd name="connsiteY208" fmla="*/ 110453 h 296366"/>
                <a:gd name="connsiteX209" fmla="*/ 152870 w 839481"/>
                <a:gd name="connsiteY209" fmla="*/ 97094 h 296366"/>
                <a:gd name="connsiteX210" fmla="*/ 152870 w 839481"/>
                <a:gd name="connsiteY210" fmla="*/ 54648 h 296366"/>
                <a:gd name="connsiteX211" fmla="*/ 167629 w 839481"/>
                <a:gd name="connsiteY211" fmla="*/ 47352 h 296366"/>
                <a:gd name="connsiteX212" fmla="*/ 183524 w 839481"/>
                <a:gd name="connsiteY212" fmla="*/ 65449 h 296366"/>
                <a:gd name="connsiteX213" fmla="*/ 183524 w 839481"/>
                <a:gd name="connsiteY213" fmla="*/ 95957 h 296366"/>
                <a:gd name="connsiteX214" fmla="*/ 173401 w 839481"/>
                <a:gd name="connsiteY214" fmla="*/ 110453 h 296366"/>
                <a:gd name="connsiteX215" fmla="*/ 173401 w 839481"/>
                <a:gd name="connsiteY215" fmla="*/ 115664 h 296366"/>
                <a:gd name="connsiteX216" fmla="*/ 213705 w 839481"/>
                <a:gd name="connsiteY216" fmla="*/ 115664 h 296366"/>
                <a:gd name="connsiteX217" fmla="*/ 213705 w 839481"/>
                <a:gd name="connsiteY217" fmla="*/ 110453 h 296366"/>
                <a:gd name="connsiteX218" fmla="*/ 201689 w 839481"/>
                <a:gd name="connsiteY218" fmla="*/ 97094 h 296366"/>
                <a:gd name="connsiteX219" fmla="*/ 201689 w 839481"/>
                <a:gd name="connsiteY219" fmla="*/ 62986 h 296366"/>
                <a:gd name="connsiteX220" fmla="*/ 179456 w 839481"/>
                <a:gd name="connsiteY220" fmla="*/ 34562 h 296366"/>
                <a:gd name="connsiteX221" fmla="*/ 167913 w 839481"/>
                <a:gd name="connsiteY221" fmla="*/ 37878 h 296366"/>
                <a:gd name="connsiteX222" fmla="*/ 152870 w 839481"/>
                <a:gd name="connsiteY222" fmla="*/ 48110 h 296366"/>
                <a:gd name="connsiteX223" fmla="*/ 152870 w 839481"/>
                <a:gd name="connsiteY223" fmla="*/ 34751 h 296366"/>
                <a:gd name="connsiteX224" fmla="*/ 121554 w 839481"/>
                <a:gd name="connsiteY224" fmla="*/ 41573 h 296366"/>
                <a:gd name="connsiteX225" fmla="*/ 204054 w 839481"/>
                <a:gd name="connsiteY225" fmla="*/ 199988 h 296366"/>
                <a:gd name="connsiteX226" fmla="*/ 214935 w 839481"/>
                <a:gd name="connsiteY226" fmla="*/ 189282 h 296366"/>
                <a:gd name="connsiteX227" fmla="*/ 205205 w 839481"/>
                <a:gd name="connsiteY227" fmla="*/ 177518 h 296366"/>
                <a:gd name="connsiteX228" fmla="*/ 193458 w 839481"/>
                <a:gd name="connsiteY228" fmla="*/ 187261 h 296366"/>
                <a:gd name="connsiteX229" fmla="*/ 193458 w 839481"/>
                <a:gd name="connsiteY229" fmla="*/ 189282 h 296366"/>
                <a:gd name="connsiteX230" fmla="*/ 204054 w 839481"/>
                <a:gd name="connsiteY230" fmla="*/ 199988 h 296366"/>
                <a:gd name="connsiteX231" fmla="*/ 227329 w 839481"/>
                <a:gd name="connsiteY231" fmla="*/ 294071 h 296366"/>
                <a:gd name="connsiteX232" fmla="*/ 227329 w 839481"/>
                <a:gd name="connsiteY232" fmla="*/ 288860 h 296366"/>
                <a:gd name="connsiteX233" fmla="*/ 214367 w 839481"/>
                <a:gd name="connsiteY233" fmla="*/ 274459 h 296366"/>
                <a:gd name="connsiteX234" fmla="*/ 214367 w 839481"/>
                <a:gd name="connsiteY234" fmla="*/ 213347 h 296366"/>
                <a:gd name="connsiteX235" fmla="*/ 183429 w 839481"/>
                <a:gd name="connsiteY235" fmla="*/ 220074 h 296366"/>
                <a:gd name="connsiteX236" fmla="*/ 183429 w 839481"/>
                <a:gd name="connsiteY236" fmla="*/ 224812 h 296366"/>
                <a:gd name="connsiteX237" fmla="*/ 196202 w 839481"/>
                <a:gd name="connsiteY237" fmla="*/ 238360 h 296366"/>
                <a:gd name="connsiteX238" fmla="*/ 196202 w 839481"/>
                <a:gd name="connsiteY238" fmla="*/ 274459 h 296366"/>
                <a:gd name="connsiteX239" fmla="*/ 183429 w 839481"/>
                <a:gd name="connsiteY239" fmla="*/ 288860 h 296366"/>
                <a:gd name="connsiteX240" fmla="*/ 183429 w 839481"/>
                <a:gd name="connsiteY240" fmla="*/ 294071 h 296366"/>
                <a:gd name="connsiteX241" fmla="*/ 125054 w 839481"/>
                <a:gd name="connsiteY241" fmla="*/ 243477 h 296366"/>
                <a:gd name="connsiteX242" fmla="*/ 142084 w 839481"/>
                <a:gd name="connsiteY242" fmla="*/ 220264 h 296366"/>
                <a:gd name="connsiteX243" fmla="*/ 155424 w 839481"/>
                <a:gd name="connsiteY243" fmla="*/ 239213 h 296366"/>
                <a:gd name="connsiteX244" fmla="*/ 151356 w 839481"/>
                <a:gd name="connsiteY244" fmla="*/ 243098 h 296366"/>
                <a:gd name="connsiteX245" fmla="*/ 169711 w 839481"/>
                <a:gd name="connsiteY245" fmla="*/ 249351 h 296366"/>
                <a:gd name="connsiteX246" fmla="*/ 174536 w 839481"/>
                <a:gd name="connsiteY246" fmla="*/ 245744 h 296366"/>
                <a:gd name="connsiteX247" fmla="*/ 174536 w 839481"/>
                <a:gd name="connsiteY247" fmla="*/ 244519 h 296366"/>
                <a:gd name="connsiteX248" fmla="*/ 148510 w 839481"/>
                <a:gd name="connsiteY248" fmla="*/ 213916 h 296366"/>
                <a:gd name="connsiteX249" fmla="*/ 143977 w 839481"/>
                <a:gd name="connsiteY249" fmla="*/ 213916 h 296366"/>
                <a:gd name="connsiteX250" fmla="*/ 118242 w 839481"/>
                <a:gd name="connsiteY250" fmla="*/ 225191 h 296366"/>
                <a:gd name="connsiteX251" fmla="*/ 105470 w 839481"/>
                <a:gd name="connsiteY251" fmla="*/ 257689 h 296366"/>
                <a:gd name="connsiteX252" fmla="*/ 140248 w 839481"/>
                <a:gd name="connsiteY252" fmla="*/ 295562 h 296366"/>
                <a:gd name="connsiteX253" fmla="*/ 142463 w 839481"/>
                <a:gd name="connsiteY253" fmla="*/ 295587 h 296366"/>
                <a:gd name="connsiteX254" fmla="*/ 173495 w 839481"/>
                <a:gd name="connsiteY254" fmla="*/ 277301 h 296366"/>
                <a:gd name="connsiteX255" fmla="*/ 170562 w 839481"/>
                <a:gd name="connsiteY255" fmla="*/ 273132 h 296366"/>
                <a:gd name="connsiteX256" fmla="*/ 150126 w 839481"/>
                <a:gd name="connsiteY256" fmla="*/ 281470 h 296366"/>
                <a:gd name="connsiteX257" fmla="*/ 124298 w 839481"/>
                <a:gd name="connsiteY257" fmla="*/ 250393 h 296366"/>
                <a:gd name="connsiteX258" fmla="*/ 347106 w 839481"/>
                <a:gd name="connsiteY258" fmla="*/ 243477 h 296366"/>
                <a:gd name="connsiteX259" fmla="*/ 364136 w 839481"/>
                <a:gd name="connsiteY259" fmla="*/ 220264 h 296366"/>
                <a:gd name="connsiteX260" fmla="*/ 377476 w 839481"/>
                <a:gd name="connsiteY260" fmla="*/ 239213 h 296366"/>
                <a:gd name="connsiteX261" fmla="*/ 373408 w 839481"/>
                <a:gd name="connsiteY261" fmla="*/ 243098 h 296366"/>
                <a:gd name="connsiteX262" fmla="*/ 391762 w 839481"/>
                <a:gd name="connsiteY262" fmla="*/ 249351 h 296366"/>
                <a:gd name="connsiteX263" fmla="*/ 396587 w 839481"/>
                <a:gd name="connsiteY263" fmla="*/ 245744 h 296366"/>
                <a:gd name="connsiteX264" fmla="*/ 396587 w 839481"/>
                <a:gd name="connsiteY264" fmla="*/ 244519 h 296366"/>
                <a:gd name="connsiteX265" fmla="*/ 370561 w 839481"/>
                <a:gd name="connsiteY265" fmla="*/ 213916 h 296366"/>
                <a:gd name="connsiteX266" fmla="*/ 366028 w 839481"/>
                <a:gd name="connsiteY266" fmla="*/ 213916 h 296366"/>
                <a:gd name="connsiteX267" fmla="*/ 340294 w 839481"/>
                <a:gd name="connsiteY267" fmla="*/ 225191 h 296366"/>
                <a:gd name="connsiteX268" fmla="*/ 327521 w 839481"/>
                <a:gd name="connsiteY268" fmla="*/ 257689 h 296366"/>
                <a:gd name="connsiteX269" fmla="*/ 362300 w 839481"/>
                <a:gd name="connsiteY269" fmla="*/ 295562 h 296366"/>
                <a:gd name="connsiteX270" fmla="*/ 364514 w 839481"/>
                <a:gd name="connsiteY270" fmla="*/ 295587 h 296366"/>
                <a:gd name="connsiteX271" fmla="*/ 395546 w 839481"/>
                <a:gd name="connsiteY271" fmla="*/ 277301 h 296366"/>
                <a:gd name="connsiteX272" fmla="*/ 392614 w 839481"/>
                <a:gd name="connsiteY272" fmla="*/ 273132 h 296366"/>
                <a:gd name="connsiteX273" fmla="*/ 372178 w 839481"/>
                <a:gd name="connsiteY273" fmla="*/ 281470 h 296366"/>
                <a:gd name="connsiteX274" fmla="*/ 346349 w 839481"/>
                <a:gd name="connsiteY274" fmla="*/ 250393 h 296366"/>
                <a:gd name="connsiteX275" fmla="*/ 91089 w 839481"/>
                <a:gd name="connsiteY275" fmla="*/ 262710 h 296366"/>
                <a:gd name="connsiteX276" fmla="*/ 80966 w 839481"/>
                <a:gd name="connsiteY276" fmla="*/ 280238 h 296366"/>
                <a:gd name="connsiteX277" fmla="*/ 62706 w 839481"/>
                <a:gd name="connsiteY277" fmla="*/ 286870 h 296366"/>
                <a:gd name="connsiteX278" fmla="*/ 48704 w 839481"/>
                <a:gd name="connsiteY278" fmla="*/ 284881 h 296366"/>
                <a:gd name="connsiteX279" fmla="*/ 44541 w 839481"/>
                <a:gd name="connsiteY279" fmla="*/ 270858 h 296366"/>
                <a:gd name="connsiteX280" fmla="*/ 44541 w 839481"/>
                <a:gd name="connsiteY280" fmla="*/ 208989 h 296366"/>
                <a:gd name="connsiteX281" fmla="*/ 60341 w 839481"/>
                <a:gd name="connsiteY281" fmla="*/ 191651 h 296366"/>
                <a:gd name="connsiteX282" fmla="*/ 60341 w 839481"/>
                <a:gd name="connsiteY282" fmla="*/ 185492 h 296366"/>
                <a:gd name="connsiteX283" fmla="*/ 9345 w 839481"/>
                <a:gd name="connsiteY283" fmla="*/ 185492 h 296366"/>
                <a:gd name="connsiteX284" fmla="*/ 9345 w 839481"/>
                <a:gd name="connsiteY284" fmla="*/ 191461 h 296366"/>
                <a:gd name="connsiteX285" fmla="*/ 25240 w 839481"/>
                <a:gd name="connsiteY285" fmla="*/ 208800 h 296366"/>
                <a:gd name="connsiteX286" fmla="*/ 25240 w 839481"/>
                <a:gd name="connsiteY286" fmla="*/ 270764 h 296366"/>
                <a:gd name="connsiteX287" fmla="*/ 7642 w 839481"/>
                <a:gd name="connsiteY287" fmla="*/ 288197 h 296366"/>
                <a:gd name="connsiteX288" fmla="*/ 7642 w 839481"/>
                <a:gd name="connsiteY288" fmla="*/ 294166 h 296366"/>
                <a:gd name="connsiteX289" fmla="*/ 90616 w 839481"/>
                <a:gd name="connsiteY289" fmla="*/ 294166 h 296366"/>
                <a:gd name="connsiteX290" fmla="*/ 97144 w 839481"/>
                <a:gd name="connsiteY290" fmla="*/ 264226 h 296366"/>
                <a:gd name="connsiteX291" fmla="*/ 289772 w 839481"/>
                <a:gd name="connsiteY291" fmla="*/ 279670 h 296366"/>
                <a:gd name="connsiteX292" fmla="*/ 276337 w 839481"/>
                <a:gd name="connsiteY292" fmla="*/ 284312 h 296366"/>
                <a:gd name="connsiteX293" fmla="*/ 253725 w 839481"/>
                <a:gd name="connsiteY293" fmla="*/ 253330 h 296366"/>
                <a:gd name="connsiteX294" fmla="*/ 274161 w 839481"/>
                <a:gd name="connsiteY294" fmla="*/ 221211 h 296366"/>
                <a:gd name="connsiteX295" fmla="*/ 289772 w 839481"/>
                <a:gd name="connsiteY295" fmla="*/ 228981 h 296366"/>
                <a:gd name="connsiteX296" fmla="*/ 322129 w 839481"/>
                <a:gd name="connsiteY296" fmla="*/ 284407 h 296366"/>
                <a:gd name="connsiteX297" fmla="*/ 316925 w 839481"/>
                <a:gd name="connsiteY297" fmla="*/ 283839 h 296366"/>
                <a:gd name="connsiteX298" fmla="*/ 307464 w 839481"/>
                <a:gd name="connsiteY298" fmla="*/ 272564 h 296366"/>
                <a:gd name="connsiteX299" fmla="*/ 307464 w 839481"/>
                <a:gd name="connsiteY299" fmla="*/ 172796 h 296366"/>
                <a:gd name="connsiteX300" fmla="*/ 275202 w 839481"/>
                <a:gd name="connsiteY300" fmla="*/ 179049 h 296366"/>
                <a:gd name="connsiteX301" fmla="*/ 275202 w 839481"/>
                <a:gd name="connsiteY301" fmla="*/ 183976 h 296366"/>
                <a:gd name="connsiteX302" fmla="*/ 289299 w 839481"/>
                <a:gd name="connsiteY302" fmla="*/ 196483 h 296366"/>
                <a:gd name="connsiteX303" fmla="*/ 289299 w 839481"/>
                <a:gd name="connsiteY303" fmla="*/ 215432 h 296366"/>
                <a:gd name="connsiteX304" fmla="*/ 277756 w 839481"/>
                <a:gd name="connsiteY304" fmla="*/ 214011 h 296366"/>
                <a:gd name="connsiteX305" fmla="*/ 232954 w 839481"/>
                <a:gd name="connsiteY305" fmla="*/ 253079 h 296366"/>
                <a:gd name="connsiteX306" fmla="*/ 232911 w 839481"/>
                <a:gd name="connsiteY306" fmla="*/ 258162 h 296366"/>
                <a:gd name="connsiteX307" fmla="*/ 263576 w 839481"/>
                <a:gd name="connsiteY307" fmla="*/ 295361 h 296366"/>
                <a:gd name="connsiteX308" fmla="*/ 265551 w 839481"/>
                <a:gd name="connsiteY308" fmla="*/ 295492 h 296366"/>
                <a:gd name="connsiteX309" fmla="*/ 278513 w 839481"/>
                <a:gd name="connsiteY309" fmla="*/ 292460 h 296366"/>
                <a:gd name="connsiteX310" fmla="*/ 289299 w 839481"/>
                <a:gd name="connsiteY310" fmla="*/ 285734 h 296366"/>
                <a:gd name="connsiteX311" fmla="*/ 289299 w 839481"/>
                <a:gd name="connsiteY311" fmla="*/ 296345 h 296366"/>
                <a:gd name="connsiteX312" fmla="*/ 321656 w 839481"/>
                <a:gd name="connsiteY312" fmla="*/ 289429 h 296366"/>
                <a:gd name="connsiteX313" fmla="*/ 403872 w 839481"/>
                <a:gd name="connsiteY313" fmla="*/ 224717 h 296366"/>
                <a:gd name="connsiteX314" fmla="*/ 416550 w 839481"/>
                <a:gd name="connsiteY314" fmla="*/ 238171 h 296366"/>
                <a:gd name="connsiteX315" fmla="*/ 416550 w 839481"/>
                <a:gd name="connsiteY315" fmla="*/ 275122 h 296366"/>
                <a:gd name="connsiteX316" fmla="*/ 403305 w 839481"/>
                <a:gd name="connsiteY316" fmla="*/ 288860 h 296366"/>
                <a:gd name="connsiteX317" fmla="*/ 403305 w 839481"/>
                <a:gd name="connsiteY317" fmla="*/ 294071 h 296366"/>
                <a:gd name="connsiteX318" fmla="*/ 445028 w 839481"/>
                <a:gd name="connsiteY318" fmla="*/ 294071 h 296366"/>
                <a:gd name="connsiteX319" fmla="*/ 445028 w 839481"/>
                <a:gd name="connsiteY319" fmla="*/ 288860 h 296366"/>
                <a:gd name="connsiteX320" fmla="*/ 434810 w 839481"/>
                <a:gd name="connsiteY320" fmla="*/ 275501 h 296366"/>
                <a:gd name="connsiteX321" fmla="*/ 434810 w 839481"/>
                <a:gd name="connsiteY321" fmla="*/ 232865 h 296366"/>
                <a:gd name="connsiteX322" fmla="*/ 449569 w 839481"/>
                <a:gd name="connsiteY322" fmla="*/ 225570 h 296366"/>
                <a:gd name="connsiteX323" fmla="*/ 465369 w 839481"/>
                <a:gd name="connsiteY323" fmla="*/ 243666 h 296366"/>
                <a:gd name="connsiteX324" fmla="*/ 465369 w 839481"/>
                <a:gd name="connsiteY324" fmla="*/ 274174 h 296366"/>
                <a:gd name="connsiteX325" fmla="*/ 455341 w 839481"/>
                <a:gd name="connsiteY325" fmla="*/ 288671 h 296366"/>
                <a:gd name="connsiteX326" fmla="*/ 455341 w 839481"/>
                <a:gd name="connsiteY326" fmla="*/ 293882 h 296366"/>
                <a:gd name="connsiteX327" fmla="*/ 495266 w 839481"/>
                <a:gd name="connsiteY327" fmla="*/ 293882 h 296366"/>
                <a:gd name="connsiteX328" fmla="*/ 495266 w 839481"/>
                <a:gd name="connsiteY328" fmla="*/ 288671 h 296366"/>
                <a:gd name="connsiteX329" fmla="*/ 483629 w 839481"/>
                <a:gd name="connsiteY329" fmla="*/ 275311 h 296366"/>
                <a:gd name="connsiteX330" fmla="*/ 483629 w 839481"/>
                <a:gd name="connsiteY330" fmla="*/ 241392 h 296366"/>
                <a:gd name="connsiteX331" fmla="*/ 460828 w 839481"/>
                <a:gd name="connsiteY331" fmla="*/ 212969 h 296366"/>
                <a:gd name="connsiteX332" fmla="*/ 449380 w 839481"/>
                <a:gd name="connsiteY332" fmla="*/ 216285 h 296366"/>
                <a:gd name="connsiteX333" fmla="*/ 434810 w 839481"/>
                <a:gd name="connsiteY333" fmla="*/ 226517 h 296366"/>
                <a:gd name="connsiteX334" fmla="*/ 434810 w 839481"/>
                <a:gd name="connsiteY334" fmla="*/ 213158 h 296366"/>
                <a:gd name="connsiteX335" fmla="*/ 403872 w 839481"/>
                <a:gd name="connsiteY335" fmla="*/ 219980 h 2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839481" h="296366">
                  <a:moveTo>
                    <a:pt x="122973" y="13149"/>
                  </a:moveTo>
                  <a:cubicBezTo>
                    <a:pt x="112755" y="13907"/>
                    <a:pt x="108214" y="16939"/>
                    <a:pt x="107362" y="23761"/>
                  </a:cubicBezTo>
                  <a:cubicBezTo>
                    <a:pt x="106354" y="32661"/>
                    <a:pt x="105943" y="41619"/>
                    <a:pt x="106132" y="50574"/>
                  </a:cubicBezTo>
                  <a:lnTo>
                    <a:pt x="106132" y="60048"/>
                  </a:lnTo>
                  <a:cubicBezTo>
                    <a:pt x="106132" y="80040"/>
                    <a:pt x="102916" y="95294"/>
                    <a:pt x="92698" y="105905"/>
                  </a:cubicBezTo>
                  <a:cubicBezTo>
                    <a:pt x="84085" y="114548"/>
                    <a:pt x="72236" y="119156"/>
                    <a:pt x="60057" y="118601"/>
                  </a:cubicBezTo>
                  <a:cubicBezTo>
                    <a:pt x="49476" y="118980"/>
                    <a:pt x="39066" y="115850"/>
                    <a:pt x="30444" y="109695"/>
                  </a:cubicBezTo>
                  <a:cubicBezTo>
                    <a:pt x="20037" y="101642"/>
                    <a:pt x="15211" y="88377"/>
                    <a:pt x="15211" y="67533"/>
                  </a:cubicBezTo>
                  <a:lnTo>
                    <a:pt x="15211" y="31340"/>
                  </a:lnTo>
                  <a:cubicBezTo>
                    <a:pt x="15211" y="15044"/>
                    <a:pt x="13603" y="14476"/>
                    <a:pt x="-21" y="13149"/>
                  </a:cubicBezTo>
                  <a:lnTo>
                    <a:pt x="-21" y="7275"/>
                  </a:lnTo>
                  <a:lnTo>
                    <a:pt x="49366" y="7275"/>
                  </a:lnTo>
                  <a:lnTo>
                    <a:pt x="49366" y="13149"/>
                  </a:lnTo>
                  <a:cubicBezTo>
                    <a:pt x="35836" y="14191"/>
                    <a:pt x="34228" y="14949"/>
                    <a:pt x="34228" y="31340"/>
                  </a:cubicBezTo>
                  <a:lnTo>
                    <a:pt x="34228" y="63459"/>
                  </a:lnTo>
                  <a:cubicBezTo>
                    <a:pt x="34228" y="91315"/>
                    <a:pt x="44730" y="107232"/>
                    <a:pt x="65450" y="107232"/>
                  </a:cubicBezTo>
                  <a:cubicBezTo>
                    <a:pt x="88913" y="107232"/>
                    <a:pt x="97050" y="88283"/>
                    <a:pt x="97050" y="58722"/>
                  </a:cubicBezTo>
                  <a:lnTo>
                    <a:pt x="97050" y="50574"/>
                  </a:lnTo>
                  <a:cubicBezTo>
                    <a:pt x="97192" y="41574"/>
                    <a:pt x="96623" y="32576"/>
                    <a:pt x="95347" y="23666"/>
                  </a:cubicBezTo>
                  <a:cubicBezTo>
                    <a:pt x="94306" y="17128"/>
                    <a:pt x="90427" y="14191"/>
                    <a:pt x="78127" y="13149"/>
                  </a:cubicBezTo>
                  <a:lnTo>
                    <a:pt x="78127" y="7275"/>
                  </a:lnTo>
                  <a:lnTo>
                    <a:pt x="122973" y="7275"/>
                  </a:lnTo>
                  <a:close/>
                  <a:moveTo>
                    <a:pt x="239155" y="21676"/>
                  </a:moveTo>
                  <a:cubicBezTo>
                    <a:pt x="245090" y="21625"/>
                    <a:pt x="249889" y="16819"/>
                    <a:pt x="249941" y="10875"/>
                  </a:cubicBezTo>
                  <a:cubicBezTo>
                    <a:pt x="250045" y="4963"/>
                    <a:pt x="245344" y="86"/>
                    <a:pt x="239441" y="-19"/>
                  </a:cubicBezTo>
                  <a:cubicBezTo>
                    <a:pt x="239409" y="-20"/>
                    <a:pt x="239376" y="-20"/>
                    <a:pt x="239344" y="-21"/>
                  </a:cubicBezTo>
                  <a:cubicBezTo>
                    <a:pt x="233388" y="-73"/>
                    <a:pt x="228516" y="4720"/>
                    <a:pt x="228464" y="10685"/>
                  </a:cubicBezTo>
                  <a:cubicBezTo>
                    <a:pt x="228463" y="10748"/>
                    <a:pt x="228463" y="10812"/>
                    <a:pt x="228464" y="10875"/>
                  </a:cubicBezTo>
                  <a:cubicBezTo>
                    <a:pt x="228563" y="16762"/>
                    <a:pt x="233278" y="21525"/>
                    <a:pt x="239155" y="21676"/>
                  </a:cubicBezTo>
                  <a:close/>
                  <a:moveTo>
                    <a:pt x="262808" y="115664"/>
                  </a:moveTo>
                  <a:lnTo>
                    <a:pt x="262808" y="110453"/>
                  </a:lnTo>
                  <a:cubicBezTo>
                    <a:pt x="251644" y="109316"/>
                    <a:pt x="249468" y="108179"/>
                    <a:pt x="249468" y="96052"/>
                  </a:cubicBezTo>
                  <a:lnTo>
                    <a:pt x="249468" y="34941"/>
                  </a:lnTo>
                  <a:cubicBezTo>
                    <a:pt x="239148" y="37838"/>
                    <a:pt x="228657" y="40085"/>
                    <a:pt x="218057" y="41668"/>
                  </a:cubicBezTo>
                  <a:lnTo>
                    <a:pt x="218057" y="46405"/>
                  </a:lnTo>
                  <a:cubicBezTo>
                    <a:pt x="227518" y="47921"/>
                    <a:pt x="231208" y="48679"/>
                    <a:pt x="231208" y="59954"/>
                  </a:cubicBezTo>
                  <a:lnTo>
                    <a:pt x="231208" y="96052"/>
                  </a:lnTo>
                  <a:cubicBezTo>
                    <a:pt x="231208" y="108464"/>
                    <a:pt x="228937" y="109411"/>
                    <a:pt x="218151" y="110453"/>
                  </a:cubicBezTo>
                  <a:lnTo>
                    <a:pt x="218151" y="115664"/>
                  </a:lnTo>
                  <a:close/>
                  <a:moveTo>
                    <a:pt x="367542" y="65070"/>
                  </a:moveTo>
                  <a:cubicBezTo>
                    <a:pt x="368677" y="51995"/>
                    <a:pt x="375489" y="41857"/>
                    <a:pt x="384572" y="41857"/>
                  </a:cubicBezTo>
                  <a:cubicBezTo>
                    <a:pt x="393654" y="41857"/>
                    <a:pt x="397912" y="51332"/>
                    <a:pt x="397912" y="60806"/>
                  </a:cubicBezTo>
                  <a:cubicBezTo>
                    <a:pt x="397912" y="63649"/>
                    <a:pt x="396776" y="64691"/>
                    <a:pt x="393844" y="64691"/>
                  </a:cubicBezTo>
                  <a:close/>
                  <a:moveTo>
                    <a:pt x="412103" y="70944"/>
                  </a:moveTo>
                  <a:cubicBezTo>
                    <a:pt x="414430" y="71283"/>
                    <a:pt x="416591" y="69668"/>
                    <a:pt x="416929" y="67338"/>
                  </a:cubicBezTo>
                  <a:cubicBezTo>
                    <a:pt x="416987" y="66931"/>
                    <a:pt x="416987" y="66519"/>
                    <a:pt x="416929" y="66112"/>
                  </a:cubicBezTo>
                  <a:cubicBezTo>
                    <a:pt x="417962" y="50448"/>
                    <a:pt x="406120" y="36911"/>
                    <a:pt x="390479" y="35876"/>
                  </a:cubicBezTo>
                  <a:cubicBezTo>
                    <a:pt x="389173" y="35790"/>
                    <a:pt x="387863" y="35794"/>
                    <a:pt x="386558" y="35888"/>
                  </a:cubicBezTo>
                  <a:cubicBezTo>
                    <a:pt x="376803" y="35840"/>
                    <a:pt x="367485" y="39938"/>
                    <a:pt x="360919" y="47163"/>
                  </a:cubicBezTo>
                  <a:cubicBezTo>
                    <a:pt x="352650" y="55957"/>
                    <a:pt x="348047" y="67582"/>
                    <a:pt x="348052" y="79661"/>
                  </a:cubicBezTo>
                  <a:cubicBezTo>
                    <a:pt x="347212" y="99737"/>
                    <a:pt x="362783" y="116693"/>
                    <a:pt x="382830" y="117534"/>
                  </a:cubicBezTo>
                  <a:cubicBezTo>
                    <a:pt x="383568" y="117565"/>
                    <a:pt x="384306" y="117573"/>
                    <a:pt x="385045" y="117559"/>
                  </a:cubicBezTo>
                  <a:cubicBezTo>
                    <a:pt x="397665" y="116546"/>
                    <a:pt x="409130" y="109810"/>
                    <a:pt x="416172" y="99273"/>
                  </a:cubicBezTo>
                  <a:lnTo>
                    <a:pt x="413144" y="95104"/>
                  </a:lnTo>
                  <a:cubicBezTo>
                    <a:pt x="407622" y="100359"/>
                    <a:pt x="400325" y="103336"/>
                    <a:pt x="392708" y="103442"/>
                  </a:cubicBezTo>
                  <a:cubicBezTo>
                    <a:pt x="379936" y="103442"/>
                    <a:pt x="366974" y="96052"/>
                    <a:pt x="366974" y="72365"/>
                  </a:cubicBezTo>
                  <a:close/>
                  <a:moveTo>
                    <a:pt x="680609" y="65070"/>
                  </a:moveTo>
                  <a:cubicBezTo>
                    <a:pt x="681839" y="51995"/>
                    <a:pt x="688651" y="41857"/>
                    <a:pt x="697639" y="41857"/>
                  </a:cubicBezTo>
                  <a:cubicBezTo>
                    <a:pt x="706627" y="41857"/>
                    <a:pt x="710979" y="51332"/>
                    <a:pt x="710979" y="60806"/>
                  </a:cubicBezTo>
                  <a:cubicBezTo>
                    <a:pt x="710979" y="63649"/>
                    <a:pt x="709938" y="64691"/>
                    <a:pt x="706910" y="64691"/>
                  </a:cubicBezTo>
                  <a:close/>
                  <a:moveTo>
                    <a:pt x="725265" y="70944"/>
                  </a:moveTo>
                  <a:cubicBezTo>
                    <a:pt x="727592" y="71283"/>
                    <a:pt x="729752" y="69668"/>
                    <a:pt x="730090" y="67338"/>
                  </a:cubicBezTo>
                  <a:cubicBezTo>
                    <a:pt x="730149" y="66931"/>
                    <a:pt x="730149" y="66519"/>
                    <a:pt x="730090" y="66112"/>
                  </a:cubicBezTo>
                  <a:cubicBezTo>
                    <a:pt x="731124" y="50448"/>
                    <a:pt x="719282" y="36911"/>
                    <a:pt x="703640" y="35876"/>
                  </a:cubicBezTo>
                  <a:cubicBezTo>
                    <a:pt x="702335" y="35790"/>
                    <a:pt x="701025" y="35794"/>
                    <a:pt x="699720" y="35888"/>
                  </a:cubicBezTo>
                  <a:cubicBezTo>
                    <a:pt x="689873" y="35795"/>
                    <a:pt x="680450" y="39894"/>
                    <a:pt x="673797" y="47163"/>
                  </a:cubicBezTo>
                  <a:cubicBezTo>
                    <a:pt x="665562" y="55971"/>
                    <a:pt x="660994" y="67595"/>
                    <a:pt x="661024" y="79661"/>
                  </a:cubicBezTo>
                  <a:cubicBezTo>
                    <a:pt x="660185" y="99737"/>
                    <a:pt x="675755" y="116693"/>
                    <a:pt x="695802" y="117534"/>
                  </a:cubicBezTo>
                  <a:cubicBezTo>
                    <a:pt x="696540" y="117565"/>
                    <a:pt x="697279" y="117573"/>
                    <a:pt x="698017" y="117559"/>
                  </a:cubicBezTo>
                  <a:cubicBezTo>
                    <a:pt x="710616" y="116559"/>
                    <a:pt x="722058" y="109817"/>
                    <a:pt x="729049" y="99273"/>
                  </a:cubicBezTo>
                  <a:lnTo>
                    <a:pt x="726116" y="95104"/>
                  </a:lnTo>
                  <a:cubicBezTo>
                    <a:pt x="720595" y="100359"/>
                    <a:pt x="713297" y="103336"/>
                    <a:pt x="705680" y="103442"/>
                  </a:cubicBezTo>
                  <a:cubicBezTo>
                    <a:pt x="692908" y="103442"/>
                    <a:pt x="679852" y="96052"/>
                    <a:pt x="679852" y="72365"/>
                  </a:cubicBezTo>
                  <a:close/>
                  <a:moveTo>
                    <a:pt x="454773" y="54743"/>
                  </a:moveTo>
                  <a:lnTo>
                    <a:pt x="454773" y="34751"/>
                  </a:lnTo>
                  <a:cubicBezTo>
                    <a:pt x="445592" y="38108"/>
                    <a:pt x="436076" y="40459"/>
                    <a:pt x="426390" y="41762"/>
                  </a:cubicBezTo>
                  <a:lnTo>
                    <a:pt x="426390" y="46310"/>
                  </a:lnTo>
                  <a:cubicBezTo>
                    <a:pt x="435851" y="48016"/>
                    <a:pt x="437081" y="48679"/>
                    <a:pt x="437081" y="59196"/>
                  </a:cubicBezTo>
                  <a:lnTo>
                    <a:pt x="437081" y="97094"/>
                  </a:lnTo>
                  <a:cubicBezTo>
                    <a:pt x="437081" y="108464"/>
                    <a:pt x="435094" y="109411"/>
                    <a:pt x="424781" y="110453"/>
                  </a:cubicBezTo>
                  <a:lnTo>
                    <a:pt x="424781" y="115664"/>
                  </a:lnTo>
                  <a:lnTo>
                    <a:pt x="470289" y="115664"/>
                  </a:lnTo>
                  <a:lnTo>
                    <a:pt x="470289" y="110453"/>
                  </a:lnTo>
                  <a:cubicBezTo>
                    <a:pt x="456570" y="109411"/>
                    <a:pt x="455341" y="108464"/>
                    <a:pt x="455341" y="97094"/>
                  </a:cubicBezTo>
                  <a:lnTo>
                    <a:pt x="455341" y="64217"/>
                  </a:lnTo>
                  <a:cubicBezTo>
                    <a:pt x="458841" y="55501"/>
                    <a:pt x="463572" y="51806"/>
                    <a:pt x="467735" y="51806"/>
                  </a:cubicBezTo>
                  <a:cubicBezTo>
                    <a:pt x="471271" y="52278"/>
                    <a:pt x="474575" y="53833"/>
                    <a:pt x="477196" y="56259"/>
                  </a:cubicBezTo>
                  <a:cubicBezTo>
                    <a:pt x="478373" y="57143"/>
                    <a:pt x="479992" y="57143"/>
                    <a:pt x="481169" y="56259"/>
                  </a:cubicBezTo>
                  <a:cubicBezTo>
                    <a:pt x="485288" y="53251"/>
                    <a:pt x="487854" y="48562"/>
                    <a:pt x="488170" y="43468"/>
                  </a:cubicBezTo>
                  <a:cubicBezTo>
                    <a:pt x="488170" y="38352"/>
                    <a:pt x="483251" y="34751"/>
                    <a:pt x="477006" y="34751"/>
                  </a:cubicBezTo>
                  <a:cubicBezTo>
                    <a:pt x="469248" y="34751"/>
                    <a:pt x="461206" y="44226"/>
                    <a:pt x="455341" y="54648"/>
                  </a:cubicBezTo>
                  <a:close/>
                  <a:moveTo>
                    <a:pt x="545221" y="57964"/>
                  </a:moveTo>
                  <a:cubicBezTo>
                    <a:pt x="544605" y="51294"/>
                    <a:pt x="543369" y="44697"/>
                    <a:pt x="541531" y="38257"/>
                  </a:cubicBezTo>
                  <a:cubicBezTo>
                    <a:pt x="536025" y="36070"/>
                    <a:pt x="530139" y="35007"/>
                    <a:pt x="524217" y="35130"/>
                  </a:cubicBezTo>
                  <a:cubicBezTo>
                    <a:pt x="506336" y="35130"/>
                    <a:pt x="495172" y="46121"/>
                    <a:pt x="495172" y="59290"/>
                  </a:cubicBezTo>
                  <a:cubicBezTo>
                    <a:pt x="495172" y="72460"/>
                    <a:pt x="508417" y="80229"/>
                    <a:pt x="518162" y="84777"/>
                  </a:cubicBezTo>
                  <a:cubicBezTo>
                    <a:pt x="527907" y="89325"/>
                    <a:pt x="531881" y="93778"/>
                    <a:pt x="531881" y="100221"/>
                  </a:cubicBezTo>
                  <a:cubicBezTo>
                    <a:pt x="531939" y="106343"/>
                    <a:pt x="527030" y="111352"/>
                    <a:pt x="520916" y="111410"/>
                  </a:cubicBezTo>
                  <a:cubicBezTo>
                    <a:pt x="520724" y="111412"/>
                    <a:pt x="520531" y="111409"/>
                    <a:pt x="520338" y="111401"/>
                  </a:cubicBezTo>
                  <a:cubicBezTo>
                    <a:pt x="509458" y="111401"/>
                    <a:pt x="501416" y="100126"/>
                    <a:pt x="497537" y="88567"/>
                  </a:cubicBezTo>
                  <a:lnTo>
                    <a:pt x="492522" y="89230"/>
                  </a:lnTo>
                  <a:cubicBezTo>
                    <a:pt x="492561" y="96840"/>
                    <a:pt x="493546" y="104414"/>
                    <a:pt x="495455" y="111780"/>
                  </a:cubicBezTo>
                  <a:cubicBezTo>
                    <a:pt x="501998" y="115794"/>
                    <a:pt x="509544" y="117864"/>
                    <a:pt x="517216" y="117749"/>
                  </a:cubicBezTo>
                  <a:cubicBezTo>
                    <a:pt x="532259" y="117749"/>
                    <a:pt x="548437" y="109316"/>
                    <a:pt x="548437" y="92357"/>
                  </a:cubicBezTo>
                  <a:cubicBezTo>
                    <a:pt x="548437" y="79282"/>
                    <a:pt x="538976" y="72934"/>
                    <a:pt x="524690" y="66965"/>
                  </a:cubicBezTo>
                  <a:cubicBezTo>
                    <a:pt x="515986" y="63365"/>
                    <a:pt x="510309" y="59101"/>
                    <a:pt x="510309" y="52469"/>
                  </a:cubicBezTo>
                  <a:cubicBezTo>
                    <a:pt x="509996" y="46669"/>
                    <a:pt x="514437" y="41713"/>
                    <a:pt x="520228" y="41399"/>
                  </a:cubicBezTo>
                  <a:cubicBezTo>
                    <a:pt x="520422" y="41388"/>
                    <a:pt x="520617" y="41383"/>
                    <a:pt x="520811" y="41383"/>
                  </a:cubicBezTo>
                  <a:cubicBezTo>
                    <a:pt x="530272" y="41383"/>
                    <a:pt x="535665" y="48584"/>
                    <a:pt x="539733" y="59385"/>
                  </a:cubicBezTo>
                  <a:close/>
                  <a:moveTo>
                    <a:pt x="577956" y="21676"/>
                  </a:moveTo>
                  <a:cubicBezTo>
                    <a:pt x="583854" y="21574"/>
                    <a:pt x="588597" y="16783"/>
                    <a:pt x="588647" y="10875"/>
                  </a:cubicBezTo>
                  <a:cubicBezTo>
                    <a:pt x="588752" y="4963"/>
                    <a:pt x="584051" y="86"/>
                    <a:pt x="578147" y="-19"/>
                  </a:cubicBezTo>
                  <a:cubicBezTo>
                    <a:pt x="578115" y="-20"/>
                    <a:pt x="578083" y="-20"/>
                    <a:pt x="578051" y="-21"/>
                  </a:cubicBezTo>
                  <a:cubicBezTo>
                    <a:pt x="572094" y="-21"/>
                    <a:pt x="567265" y="4815"/>
                    <a:pt x="567265" y="10780"/>
                  </a:cubicBezTo>
                  <a:cubicBezTo>
                    <a:pt x="567265" y="10812"/>
                    <a:pt x="567265" y="10844"/>
                    <a:pt x="567265" y="10875"/>
                  </a:cubicBezTo>
                  <a:cubicBezTo>
                    <a:pt x="567364" y="16762"/>
                    <a:pt x="572079" y="21525"/>
                    <a:pt x="577956" y="21676"/>
                  </a:cubicBezTo>
                  <a:close/>
                  <a:moveTo>
                    <a:pt x="601230" y="115664"/>
                  </a:moveTo>
                  <a:lnTo>
                    <a:pt x="601230" y="110453"/>
                  </a:lnTo>
                  <a:cubicBezTo>
                    <a:pt x="590066" y="109316"/>
                    <a:pt x="588269" y="108179"/>
                    <a:pt x="588269" y="96052"/>
                  </a:cubicBezTo>
                  <a:lnTo>
                    <a:pt x="588269" y="34941"/>
                  </a:lnTo>
                  <a:cubicBezTo>
                    <a:pt x="578107" y="37831"/>
                    <a:pt x="567774" y="40078"/>
                    <a:pt x="557331" y="41668"/>
                  </a:cubicBezTo>
                  <a:lnTo>
                    <a:pt x="557331" y="46405"/>
                  </a:lnTo>
                  <a:cubicBezTo>
                    <a:pt x="566792" y="47921"/>
                    <a:pt x="570009" y="48679"/>
                    <a:pt x="570009" y="59954"/>
                  </a:cubicBezTo>
                  <a:lnTo>
                    <a:pt x="570009" y="96052"/>
                  </a:lnTo>
                  <a:cubicBezTo>
                    <a:pt x="570009" y="108464"/>
                    <a:pt x="568117" y="109411"/>
                    <a:pt x="557331" y="110453"/>
                  </a:cubicBezTo>
                  <a:lnTo>
                    <a:pt x="557331" y="115664"/>
                  </a:lnTo>
                  <a:close/>
                  <a:moveTo>
                    <a:pt x="758379" y="21676"/>
                  </a:moveTo>
                  <a:cubicBezTo>
                    <a:pt x="764314" y="21625"/>
                    <a:pt x="769113" y="16819"/>
                    <a:pt x="769164" y="10875"/>
                  </a:cubicBezTo>
                  <a:cubicBezTo>
                    <a:pt x="769273" y="5069"/>
                    <a:pt x="764739" y="235"/>
                    <a:pt x="758946" y="-21"/>
                  </a:cubicBezTo>
                  <a:cubicBezTo>
                    <a:pt x="752990" y="-73"/>
                    <a:pt x="748119" y="4720"/>
                    <a:pt x="748066" y="10685"/>
                  </a:cubicBezTo>
                  <a:cubicBezTo>
                    <a:pt x="748066" y="10748"/>
                    <a:pt x="748066" y="10812"/>
                    <a:pt x="748066" y="10875"/>
                  </a:cubicBezTo>
                  <a:cubicBezTo>
                    <a:pt x="748155" y="16622"/>
                    <a:pt x="752650" y="21330"/>
                    <a:pt x="758379" y="21676"/>
                  </a:cubicBezTo>
                  <a:close/>
                  <a:moveTo>
                    <a:pt x="781558" y="115664"/>
                  </a:moveTo>
                  <a:lnTo>
                    <a:pt x="781558" y="110453"/>
                  </a:lnTo>
                  <a:cubicBezTo>
                    <a:pt x="770489" y="109316"/>
                    <a:pt x="768691" y="108179"/>
                    <a:pt x="768691" y="96052"/>
                  </a:cubicBezTo>
                  <a:lnTo>
                    <a:pt x="768691" y="34941"/>
                  </a:lnTo>
                  <a:cubicBezTo>
                    <a:pt x="758528" y="37821"/>
                    <a:pt x="748195" y="40068"/>
                    <a:pt x="737754" y="41668"/>
                  </a:cubicBezTo>
                  <a:lnTo>
                    <a:pt x="737754" y="46405"/>
                  </a:lnTo>
                  <a:cubicBezTo>
                    <a:pt x="747215" y="47921"/>
                    <a:pt x="750431" y="48679"/>
                    <a:pt x="750431" y="59954"/>
                  </a:cubicBezTo>
                  <a:lnTo>
                    <a:pt x="750431" y="96052"/>
                  </a:lnTo>
                  <a:cubicBezTo>
                    <a:pt x="750431" y="108464"/>
                    <a:pt x="748539" y="109411"/>
                    <a:pt x="737754" y="110453"/>
                  </a:cubicBezTo>
                  <a:lnTo>
                    <a:pt x="737754" y="115664"/>
                  </a:lnTo>
                  <a:close/>
                  <a:moveTo>
                    <a:pt x="796791" y="24424"/>
                  </a:moveTo>
                  <a:lnTo>
                    <a:pt x="796791" y="38162"/>
                  </a:lnTo>
                  <a:lnTo>
                    <a:pt x="787330" y="38162"/>
                  </a:lnTo>
                  <a:lnTo>
                    <a:pt x="784018" y="44415"/>
                  </a:lnTo>
                  <a:lnTo>
                    <a:pt x="784018" y="46310"/>
                  </a:lnTo>
                  <a:lnTo>
                    <a:pt x="796791" y="46310"/>
                  </a:lnTo>
                  <a:lnTo>
                    <a:pt x="796791" y="95578"/>
                  </a:lnTo>
                  <a:cubicBezTo>
                    <a:pt x="795430" y="106271"/>
                    <a:pt x="802983" y="116044"/>
                    <a:pt x="813661" y="117406"/>
                  </a:cubicBezTo>
                  <a:cubicBezTo>
                    <a:pt x="815126" y="117593"/>
                    <a:pt x="816608" y="117613"/>
                    <a:pt x="818078" y="117464"/>
                  </a:cubicBezTo>
                  <a:cubicBezTo>
                    <a:pt x="819994" y="117537"/>
                    <a:pt x="821893" y="117078"/>
                    <a:pt x="823566" y="116138"/>
                  </a:cubicBezTo>
                  <a:cubicBezTo>
                    <a:pt x="829034" y="113591"/>
                    <a:pt x="834342" y="110711"/>
                    <a:pt x="839460" y="107516"/>
                  </a:cubicBezTo>
                  <a:lnTo>
                    <a:pt x="837284" y="103063"/>
                  </a:lnTo>
                  <a:cubicBezTo>
                    <a:pt x="833733" y="104835"/>
                    <a:pt x="829882" y="105927"/>
                    <a:pt x="825931" y="106284"/>
                  </a:cubicBezTo>
                  <a:cubicBezTo>
                    <a:pt x="821862" y="106284"/>
                    <a:pt x="815713" y="103726"/>
                    <a:pt x="815713" y="89609"/>
                  </a:cubicBezTo>
                  <a:lnTo>
                    <a:pt x="815713" y="46215"/>
                  </a:lnTo>
                  <a:lnTo>
                    <a:pt x="835203" y="46215"/>
                  </a:lnTo>
                  <a:cubicBezTo>
                    <a:pt x="836860" y="43842"/>
                    <a:pt x="837600" y="40946"/>
                    <a:pt x="837284" y="38067"/>
                  </a:cubicBezTo>
                  <a:lnTo>
                    <a:pt x="815713" y="38067"/>
                  </a:lnTo>
                  <a:lnTo>
                    <a:pt x="815713" y="14191"/>
                  </a:lnTo>
                  <a:lnTo>
                    <a:pt x="813253" y="13433"/>
                  </a:lnTo>
                  <a:cubicBezTo>
                    <a:pt x="808145" y="17637"/>
                    <a:pt x="802630" y="21319"/>
                    <a:pt x="796791" y="24424"/>
                  </a:cubicBezTo>
                  <a:close/>
                  <a:moveTo>
                    <a:pt x="617030" y="24424"/>
                  </a:moveTo>
                  <a:lnTo>
                    <a:pt x="617030" y="38162"/>
                  </a:lnTo>
                  <a:lnTo>
                    <a:pt x="607569" y="38162"/>
                  </a:lnTo>
                  <a:lnTo>
                    <a:pt x="604258" y="44415"/>
                  </a:lnTo>
                  <a:lnTo>
                    <a:pt x="604258" y="46310"/>
                  </a:lnTo>
                  <a:lnTo>
                    <a:pt x="617030" y="46310"/>
                  </a:lnTo>
                  <a:lnTo>
                    <a:pt x="617030" y="95578"/>
                  </a:lnTo>
                  <a:cubicBezTo>
                    <a:pt x="615670" y="106271"/>
                    <a:pt x="623223" y="116044"/>
                    <a:pt x="633900" y="117406"/>
                  </a:cubicBezTo>
                  <a:cubicBezTo>
                    <a:pt x="635366" y="117593"/>
                    <a:pt x="636848" y="117613"/>
                    <a:pt x="638318" y="117464"/>
                  </a:cubicBezTo>
                  <a:cubicBezTo>
                    <a:pt x="640264" y="117535"/>
                    <a:pt x="642193" y="117077"/>
                    <a:pt x="643900" y="116138"/>
                  </a:cubicBezTo>
                  <a:cubicBezTo>
                    <a:pt x="649337" y="113589"/>
                    <a:pt x="654614" y="110710"/>
                    <a:pt x="659700" y="107516"/>
                  </a:cubicBezTo>
                  <a:lnTo>
                    <a:pt x="657524" y="103063"/>
                  </a:lnTo>
                  <a:cubicBezTo>
                    <a:pt x="653972" y="104835"/>
                    <a:pt x="650122" y="105927"/>
                    <a:pt x="646170" y="106284"/>
                  </a:cubicBezTo>
                  <a:cubicBezTo>
                    <a:pt x="642102" y="106284"/>
                    <a:pt x="635952" y="103726"/>
                    <a:pt x="635952" y="89609"/>
                  </a:cubicBezTo>
                  <a:lnTo>
                    <a:pt x="635952" y="46215"/>
                  </a:lnTo>
                  <a:lnTo>
                    <a:pt x="654875" y="46215"/>
                  </a:lnTo>
                  <a:cubicBezTo>
                    <a:pt x="656520" y="43834"/>
                    <a:pt x="657289" y="40954"/>
                    <a:pt x="657051" y="38067"/>
                  </a:cubicBezTo>
                  <a:lnTo>
                    <a:pt x="635952" y="38067"/>
                  </a:lnTo>
                  <a:lnTo>
                    <a:pt x="635952" y="14191"/>
                  </a:lnTo>
                  <a:lnTo>
                    <a:pt x="633493" y="13433"/>
                  </a:lnTo>
                  <a:cubicBezTo>
                    <a:pt x="628401" y="17659"/>
                    <a:pt x="622883" y="21342"/>
                    <a:pt x="617030" y="24424"/>
                  </a:cubicBezTo>
                  <a:close/>
                  <a:moveTo>
                    <a:pt x="315317" y="115759"/>
                  </a:moveTo>
                  <a:cubicBezTo>
                    <a:pt x="324115" y="89325"/>
                    <a:pt x="329319" y="72081"/>
                    <a:pt x="335942" y="53985"/>
                  </a:cubicBezTo>
                  <a:cubicBezTo>
                    <a:pt x="338969" y="45647"/>
                    <a:pt x="340578" y="44510"/>
                    <a:pt x="349187" y="43468"/>
                  </a:cubicBezTo>
                  <a:lnTo>
                    <a:pt x="349187" y="38257"/>
                  </a:lnTo>
                  <a:lnTo>
                    <a:pt x="315317" y="38257"/>
                  </a:lnTo>
                  <a:lnTo>
                    <a:pt x="315317" y="43373"/>
                  </a:lnTo>
                  <a:cubicBezTo>
                    <a:pt x="317455" y="43543"/>
                    <a:pt x="319575" y="43892"/>
                    <a:pt x="321656" y="44415"/>
                  </a:cubicBezTo>
                  <a:cubicBezTo>
                    <a:pt x="325535" y="45647"/>
                    <a:pt x="326197" y="48205"/>
                    <a:pt x="324588" y="53227"/>
                  </a:cubicBezTo>
                  <a:lnTo>
                    <a:pt x="309545" y="104674"/>
                  </a:lnTo>
                  <a:lnTo>
                    <a:pt x="308883" y="104674"/>
                  </a:lnTo>
                  <a:lnTo>
                    <a:pt x="294691" y="53511"/>
                  </a:lnTo>
                  <a:cubicBezTo>
                    <a:pt x="293367" y="48110"/>
                    <a:pt x="293840" y="45931"/>
                    <a:pt x="295827" y="44889"/>
                  </a:cubicBezTo>
                  <a:cubicBezTo>
                    <a:pt x="298175" y="43942"/>
                    <a:pt x="300675" y="43429"/>
                    <a:pt x="303206" y="43373"/>
                  </a:cubicBezTo>
                  <a:lnTo>
                    <a:pt x="303206" y="38162"/>
                  </a:lnTo>
                  <a:lnTo>
                    <a:pt x="261862" y="38162"/>
                  </a:lnTo>
                  <a:lnTo>
                    <a:pt x="261862" y="43373"/>
                  </a:lnTo>
                  <a:cubicBezTo>
                    <a:pt x="271890" y="44415"/>
                    <a:pt x="270660" y="45363"/>
                    <a:pt x="274539" y="54648"/>
                  </a:cubicBezTo>
                  <a:lnTo>
                    <a:pt x="294597" y="115664"/>
                  </a:lnTo>
                  <a:close/>
                  <a:moveTo>
                    <a:pt x="121554" y="46310"/>
                  </a:moveTo>
                  <a:cubicBezTo>
                    <a:pt x="131015" y="48110"/>
                    <a:pt x="134610" y="48774"/>
                    <a:pt x="134610" y="59859"/>
                  </a:cubicBezTo>
                  <a:lnTo>
                    <a:pt x="134610" y="96715"/>
                  </a:lnTo>
                  <a:cubicBezTo>
                    <a:pt x="134610" y="108464"/>
                    <a:pt x="132529" y="109127"/>
                    <a:pt x="120986" y="110453"/>
                  </a:cubicBezTo>
                  <a:lnTo>
                    <a:pt x="120986" y="115664"/>
                  </a:lnTo>
                  <a:lnTo>
                    <a:pt x="163561" y="115664"/>
                  </a:lnTo>
                  <a:lnTo>
                    <a:pt x="163561" y="110453"/>
                  </a:lnTo>
                  <a:cubicBezTo>
                    <a:pt x="154762" y="109411"/>
                    <a:pt x="152870" y="108653"/>
                    <a:pt x="152870" y="97094"/>
                  </a:cubicBezTo>
                  <a:lnTo>
                    <a:pt x="152870" y="54648"/>
                  </a:lnTo>
                  <a:cubicBezTo>
                    <a:pt x="156991" y="50851"/>
                    <a:pt x="162113" y="48319"/>
                    <a:pt x="167629" y="47352"/>
                  </a:cubicBezTo>
                  <a:cubicBezTo>
                    <a:pt x="176144" y="47352"/>
                    <a:pt x="183524" y="51806"/>
                    <a:pt x="183524" y="65449"/>
                  </a:cubicBezTo>
                  <a:lnTo>
                    <a:pt x="183524" y="95957"/>
                  </a:lnTo>
                  <a:cubicBezTo>
                    <a:pt x="183524" y="108369"/>
                    <a:pt x="182388" y="109411"/>
                    <a:pt x="173401" y="110453"/>
                  </a:cubicBezTo>
                  <a:lnTo>
                    <a:pt x="173401" y="115664"/>
                  </a:lnTo>
                  <a:lnTo>
                    <a:pt x="213705" y="115664"/>
                  </a:lnTo>
                  <a:lnTo>
                    <a:pt x="213705" y="110453"/>
                  </a:lnTo>
                  <a:cubicBezTo>
                    <a:pt x="204244" y="109222"/>
                    <a:pt x="201689" y="108653"/>
                    <a:pt x="201689" y="97094"/>
                  </a:cubicBezTo>
                  <a:lnTo>
                    <a:pt x="201689" y="62986"/>
                  </a:lnTo>
                  <a:cubicBezTo>
                    <a:pt x="201689" y="45458"/>
                    <a:pt x="193647" y="34562"/>
                    <a:pt x="179456" y="34562"/>
                  </a:cubicBezTo>
                  <a:cubicBezTo>
                    <a:pt x="175366" y="34502"/>
                    <a:pt x="171349" y="35656"/>
                    <a:pt x="167913" y="37878"/>
                  </a:cubicBezTo>
                  <a:lnTo>
                    <a:pt x="152870" y="48110"/>
                  </a:lnTo>
                  <a:lnTo>
                    <a:pt x="152870" y="34751"/>
                  </a:lnTo>
                  <a:cubicBezTo>
                    <a:pt x="142594" y="37718"/>
                    <a:pt x="132132" y="39997"/>
                    <a:pt x="121554" y="41573"/>
                  </a:cubicBezTo>
                  <a:close/>
                  <a:moveTo>
                    <a:pt x="204054" y="199988"/>
                  </a:moveTo>
                  <a:cubicBezTo>
                    <a:pt x="209990" y="199989"/>
                    <a:pt x="214831" y="195225"/>
                    <a:pt x="214935" y="189282"/>
                  </a:cubicBezTo>
                  <a:cubicBezTo>
                    <a:pt x="215492" y="183343"/>
                    <a:pt x="211136" y="178076"/>
                    <a:pt x="205205" y="177518"/>
                  </a:cubicBezTo>
                  <a:cubicBezTo>
                    <a:pt x="199275" y="176960"/>
                    <a:pt x="194015" y="181322"/>
                    <a:pt x="193458" y="187261"/>
                  </a:cubicBezTo>
                  <a:cubicBezTo>
                    <a:pt x="193395" y="187933"/>
                    <a:pt x="193395" y="188610"/>
                    <a:pt x="193458" y="189282"/>
                  </a:cubicBezTo>
                  <a:cubicBezTo>
                    <a:pt x="193557" y="195117"/>
                    <a:pt x="198229" y="199837"/>
                    <a:pt x="204054" y="199988"/>
                  </a:cubicBezTo>
                  <a:close/>
                  <a:moveTo>
                    <a:pt x="227329" y="294071"/>
                  </a:moveTo>
                  <a:lnTo>
                    <a:pt x="227329" y="288860"/>
                  </a:lnTo>
                  <a:cubicBezTo>
                    <a:pt x="216165" y="287723"/>
                    <a:pt x="214367" y="286586"/>
                    <a:pt x="214367" y="274459"/>
                  </a:cubicBezTo>
                  <a:lnTo>
                    <a:pt x="214367" y="213347"/>
                  </a:lnTo>
                  <a:cubicBezTo>
                    <a:pt x="204206" y="216238"/>
                    <a:pt x="193873" y="218484"/>
                    <a:pt x="183429" y="220074"/>
                  </a:cubicBezTo>
                  <a:lnTo>
                    <a:pt x="183429" y="224812"/>
                  </a:lnTo>
                  <a:cubicBezTo>
                    <a:pt x="192890" y="226328"/>
                    <a:pt x="196202" y="227086"/>
                    <a:pt x="196202" y="238360"/>
                  </a:cubicBezTo>
                  <a:lnTo>
                    <a:pt x="196202" y="274459"/>
                  </a:lnTo>
                  <a:cubicBezTo>
                    <a:pt x="196202" y="286870"/>
                    <a:pt x="194215" y="287818"/>
                    <a:pt x="183429" y="288860"/>
                  </a:cubicBezTo>
                  <a:lnTo>
                    <a:pt x="183429" y="294071"/>
                  </a:lnTo>
                  <a:close/>
                  <a:moveTo>
                    <a:pt x="125054" y="243477"/>
                  </a:moveTo>
                  <a:cubicBezTo>
                    <a:pt x="126190" y="230402"/>
                    <a:pt x="133096" y="220264"/>
                    <a:pt x="142084" y="220264"/>
                  </a:cubicBezTo>
                  <a:cubicBezTo>
                    <a:pt x="151072" y="220264"/>
                    <a:pt x="155424" y="229739"/>
                    <a:pt x="155424" y="239213"/>
                  </a:cubicBezTo>
                  <a:cubicBezTo>
                    <a:pt x="155424" y="242056"/>
                    <a:pt x="154384" y="243098"/>
                    <a:pt x="151356" y="243098"/>
                  </a:cubicBezTo>
                  <a:close/>
                  <a:moveTo>
                    <a:pt x="169711" y="249351"/>
                  </a:moveTo>
                  <a:cubicBezTo>
                    <a:pt x="172038" y="249689"/>
                    <a:pt x="174198" y="248075"/>
                    <a:pt x="174536" y="245744"/>
                  </a:cubicBezTo>
                  <a:cubicBezTo>
                    <a:pt x="174595" y="245338"/>
                    <a:pt x="174595" y="244925"/>
                    <a:pt x="174536" y="244519"/>
                  </a:cubicBezTo>
                  <a:cubicBezTo>
                    <a:pt x="175788" y="228871"/>
                    <a:pt x="164136" y="215170"/>
                    <a:pt x="148510" y="213916"/>
                  </a:cubicBezTo>
                  <a:cubicBezTo>
                    <a:pt x="147001" y="213795"/>
                    <a:pt x="145485" y="213795"/>
                    <a:pt x="143977" y="213916"/>
                  </a:cubicBezTo>
                  <a:cubicBezTo>
                    <a:pt x="134196" y="213877"/>
                    <a:pt x="124852" y="217971"/>
                    <a:pt x="118242" y="225191"/>
                  </a:cubicBezTo>
                  <a:cubicBezTo>
                    <a:pt x="110008" y="233999"/>
                    <a:pt x="105439" y="245622"/>
                    <a:pt x="105470" y="257689"/>
                  </a:cubicBezTo>
                  <a:cubicBezTo>
                    <a:pt x="104630" y="277765"/>
                    <a:pt x="120201" y="294721"/>
                    <a:pt x="140248" y="295562"/>
                  </a:cubicBezTo>
                  <a:cubicBezTo>
                    <a:pt x="140986" y="295593"/>
                    <a:pt x="141725" y="295601"/>
                    <a:pt x="142463" y="295587"/>
                  </a:cubicBezTo>
                  <a:cubicBezTo>
                    <a:pt x="155062" y="294587"/>
                    <a:pt x="166503" y="287845"/>
                    <a:pt x="173495" y="277301"/>
                  </a:cubicBezTo>
                  <a:lnTo>
                    <a:pt x="170562" y="273132"/>
                  </a:lnTo>
                  <a:cubicBezTo>
                    <a:pt x="165030" y="278371"/>
                    <a:pt x="157739" y="281346"/>
                    <a:pt x="150126" y="281470"/>
                  </a:cubicBezTo>
                  <a:cubicBezTo>
                    <a:pt x="137259" y="281470"/>
                    <a:pt x="124298" y="273985"/>
                    <a:pt x="124298" y="250393"/>
                  </a:cubicBezTo>
                  <a:close/>
                  <a:moveTo>
                    <a:pt x="347106" y="243477"/>
                  </a:moveTo>
                  <a:cubicBezTo>
                    <a:pt x="348241" y="230402"/>
                    <a:pt x="355148" y="220264"/>
                    <a:pt x="364136" y="220264"/>
                  </a:cubicBezTo>
                  <a:cubicBezTo>
                    <a:pt x="373124" y="220264"/>
                    <a:pt x="377571" y="229739"/>
                    <a:pt x="377476" y="239213"/>
                  </a:cubicBezTo>
                  <a:cubicBezTo>
                    <a:pt x="377476" y="242056"/>
                    <a:pt x="376435" y="243098"/>
                    <a:pt x="373408" y="243098"/>
                  </a:cubicBezTo>
                  <a:close/>
                  <a:moveTo>
                    <a:pt x="391762" y="249351"/>
                  </a:moveTo>
                  <a:cubicBezTo>
                    <a:pt x="394089" y="249689"/>
                    <a:pt x="396249" y="248075"/>
                    <a:pt x="396587" y="245744"/>
                  </a:cubicBezTo>
                  <a:cubicBezTo>
                    <a:pt x="396646" y="245338"/>
                    <a:pt x="396646" y="244925"/>
                    <a:pt x="396587" y="244519"/>
                  </a:cubicBezTo>
                  <a:cubicBezTo>
                    <a:pt x="397839" y="228871"/>
                    <a:pt x="386187" y="215170"/>
                    <a:pt x="370561" y="213916"/>
                  </a:cubicBezTo>
                  <a:cubicBezTo>
                    <a:pt x="369053" y="213795"/>
                    <a:pt x="367537" y="213795"/>
                    <a:pt x="366028" y="213916"/>
                  </a:cubicBezTo>
                  <a:cubicBezTo>
                    <a:pt x="356247" y="213877"/>
                    <a:pt x="346903" y="217971"/>
                    <a:pt x="340294" y="225191"/>
                  </a:cubicBezTo>
                  <a:cubicBezTo>
                    <a:pt x="332059" y="233999"/>
                    <a:pt x="327491" y="245622"/>
                    <a:pt x="327521" y="257689"/>
                  </a:cubicBezTo>
                  <a:cubicBezTo>
                    <a:pt x="326682" y="277765"/>
                    <a:pt x="342253" y="294721"/>
                    <a:pt x="362300" y="295562"/>
                  </a:cubicBezTo>
                  <a:cubicBezTo>
                    <a:pt x="363037" y="295593"/>
                    <a:pt x="363776" y="295601"/>
                    <a:pt x="364514" y="295587"/>
                  </a:cubicBezTo>
                  <a:cubicBezTo>
                    <a:pt x="377113" y="294587"/>
                    <a:pt x="388555" y="287845"/>
                    <a:pt x="395546" y="277301"/>
                  </a:cubicBezTo>
                  <a:lnTo>
                    <a:pt x="392614" y="273132"/>
                  </a:lnTo>
                  <a:cubicBezTo>
                    <a:pt x="387081" y="278371"/>
                    <a:pt x="379791" y="281346"/>
                    <a:pt x="372178" y="281470"/>
                  </a:cubicBezTo>
                  <a:cubicBezTo>
                    <a:pt x="359405" y="281470"/>
                    <a:pt x="346349" y="273985"/>
                    <a:pt x="346349" y="250393"/>
                  </a:cubicBezTo>
                  <a:close/>
                  <a:moveTo>
                    <a:pt x="91089" y="262710"/>
                  </a:moveTo>
                  <a:cubicBezTo>
                    <a:pt x="89223" y="269305"/>
                    <a:pt x="85743" y="275329"/>
                    <a:pt x="80966" y="280238"/>
                  </a:cubicBezTo>
                  <a:cubicBezTo>
                    <a:pt x="76022" y="284826"/>
                    <a:pt x="69437" y="287217"/>
                    <a:pt x="62706" y="286870"/>
                  </a:cubicBezTo>
                  <a:cubicBezTo>
                    <a:pt x="57949" y="287256"/>
                    <a:pt x="53166" y="286576"/>
                    <a:pt x="48704" y="284881"/>
                  </a:cubicBezTo>
                  <a:cubicBezTo>
                    <a:pt x="45298" y="283270"/>
                    <a:pt x="44541" y="279859"/>
                    <a:pt x="44541" y="270858"/>
                  </a:cubicBezTo>
                  <a:lnTo>
                    <a:pt x="44541" y="208989"/>
                  </a:lnTo>
                  <a:cubicBezTo>
                    <a:pt x="44541" y="193735"/>
                    <a:pt x="46527" y="192788"/>
                    <a:pt x="60341" y="191651"/>
                  </a:cubicBezTo>
                  <a:lnTo>
                    <a:pt x="60341" y="185492"/>
                  </a:lnTo>
                  <a:lnTo>
                    <a:pt x="9345" y="185492"/>
                  </a:lnTo>
                  <a:lnTo>
                    <a:pt x="9345" y="191461"/>
                  </a:lnTo>
                  <a:cubicBezTo>
                    <a:pt x="23442" y="192598"/>
                    <a:pt x="25240" y="193640"/>
                    <a:pt x="25240" y="208800"/>
                  </a:cubicBezTo>
                  <a:lnTo>
                    <a:pt x="25240" y="270764"/>
                  </a:lnTo>
                  <a:cubicBezTo>
                    <a:pt x="25240" y="285923"/>
                    <a:pt x="22875" y="287060"/>
                    <a:pt x="7642" y="288197"/>
                  </a:cubicBezTo>
                  <a:lnTo>
                    <a:pt x="7642" y="294166"/>
                  </a:lnTo>
                  <a:lnTo>
                    <a:pt x="90616" y="294166"/>
                  </a:lnTo>
                  <a:cubicBezTo>
                    <a:pt x="92224" y="289050"/>
                    <a:pt x="95820" y="270858"/>
                    <a:pt x="97144" y="264226"/>
                  </a:cubicBezTo>
                  <a:close/>
                  <a:moveTo>
                    <a:pt x="289772" y="279670"/>
                  </a:moveTo>
                  <a:cubicBezTo>
                    <a:pt x="285872" y="282554"/>
                    <a:pt x="281184" y="284174"/>
                    <a:pt x="276337" y="284312"/>
                  </a:cubicBezTo>
                  <a:cubicBezTo>
                    <a:pt x="266876" y="284312"/>
                    <a:pt x="253725" y="274838"/>
                    <a:pt x="253725" y="253330"/>
                  </a:cubicBezTo>
                  <a:cubicBezTo>
                    <a:pt x="253725" y="226896"/>
                    <a:pt x="267917" y="221211"/>
                    <a:pt x="274161" y="221211"/>
                  </a:cubicBezTo>
                  <a:cubicBezTo>
                    <a:pt x="280436" y="220508"/>
                    <a:pt x="286542" y="223547"/>
                    <a:pt x="289772" y="228981"/>
                  </a:cubicBezTo>
                  <a:close/>
                  <a:moveTo>
                    <a:pt x="322129" y="284407"/>
                  </a:moveTo>
                  <a:lnTo>
                    <a:pt x="316925" y="283839"/>
                  </a:lnTo>
                  <a:cubicBezTo>
                    <a:pt x="309924" y="283081"/>
                    <a:pt x="307464" y="282228"/>
                    <a:pt x="307464" y="272564"/>
                  </a:cubicBezTo>
                  <a:lnTo>
                    <a:pt x="307464" y="172796"/>
                  </a:lnTo>
                  <a:cubicBezTo>
                    <a:pt x="296877" y="175667"/>
                    <a:pt x="286094" y="177757"/>
                    <a:pt x="275202" y="179049"/>
                  </a:cubicBezTo>
                  <a:lnTo>
                    <a:pt x="275202" y="183976"/>
                  </a:lnTo>
                  <a:cubicBezTo>
                    <a:pt x="287028" y="185018"/>
                    <a:pt x="289299" y="185871"/>
                    <a:pt x="289299" y="196483"/>
                  </a:cubicBezTo>
                  <a:lnTo>
                    <a:pt x="289299" y="215432"/>
                  </a:lnTo>
                  <a:cubicBezTo>
                    <a:pt x="285502" y="214612"/>
                    <a:pt x="281638" y="214136"/>
                    <a:pt x="277756" y="214011"/>
                  </a:cubicBezTo>
                  <a:cubicBezTo>
                    <a:pt x="254611" y="212410"/>
                    <a:pt x="234553" y="229901"/>
                    <a:pt x="232954" y="253079"/>
                  </a:cubicBezTo>
                  <a:cubicBezTo>
                    <a:pt x="232837" y="254771"/>
                    <a:pt x="232823" y="256469"/>
                    <a:pt x="232911" y="258162"/>
                  </a:cubicBezTo>
                  <a:cubicBezTo>
                    <a:pt x="231121" y="276915"/>
                    <a:pt x="244850" y="293569"/>
                    <a:pt x="263576" y="295361"/>
                  </a:cubicBezTo>
                  <a:cubicBezTo>
                    <a:pt x="264233" y="295424"/>
                    <a:pt x="264892" y="295468"/>
                    <a:pt x="265551" y="295492"/>
                  </a:cubicBezTo>
                  <a:cubicBezTo>
                    <a:pt x="270077" y="295795"/>
                    <a:pt x="274590" y="294740"/>
                    <a:pt x="278513" y="292460"/>
                  </a:cubicBezTo>
                  <a:lnTo>
                    <a:pt x="289299" y="285734"/>
                  </a:lnTo>
                  <a:lnTo>
                    <a:pt x="289299" y="296345"/>
                  </a:lnTo>
                  <a:cubicBezTo>
                    <a:pt x="295921" y="294355"/>
                    <a:pt x="312100" y="290945"/>
                    <a:pt x="321656" y="289429"/>
                  </a:cubicBezTo>
                  <a:close/>
                  <a:moveTo>
                    <a:pt x="403872" y="224717"/>
                  </a:moveTo>
                  <a:cubicBezTo>
                    <a:pt x="413333" y="226517"/>
                    <a:pt x="416550" y="227180"/>
                    <a:pt x="416550" y="238171"/>
                  </a:cubicBezTo>
                  <a:lnTo>
                    <a:pt x="416550" y="275122"/>
                  </a:lnTo>
                  <a:cubicBezTo>
                    <a:pt x="416550" y="286870"/>
                    <a:pt x="414847" y="287534"/>
                    <a:pt x="403305" y="288860"/>
                  </a:cubicBezTo>
                  <a:lnTo>
                    <a:pt x="403305" y="294071"/>
                  </a:lnTo>
                  <a:lnTo>
                    <a:pt x="445028" y="294071"/>
                  </a:lnTo>
                  <a:lnTo>
                    <a:pt x="445028" y="288860"/>
                  </a:lnTo>
                  <a:cubicBezTo>
                    <a:pt x="436229" y="287818"/>
                    <a:pt x="434810" y="287060"/>
                    <a:pt x="434810" y="275501"/>
                  </a:cubicBezTo>
                  <a:lnTo>
                    <a:pt x="434810" y="232865"/>
                  </a:lnTo>
                  <a:cubicBezTo>
                    <a:pt x="438902" y="229027"/>
                    <a:pt x="444038" y="226488"/>
                    <a:pt x="449569" y="225570"/>
                  </a:cubicBezTo>
                  <a:cubicBezTo>
                    <a:pt x="457990" y="225570"/>
                    <a:pt x="465369" y="230023"/>
                    <a:pt x="465369" y="243666"/>
                  </a:cubicBezTo>
                  <a:lnTo>
                    <a:pt x="465369" y="274174"/>
                  </a:lnTo>
                  <a:cubicBezTo>
                    <a:pt x="465369" y="286586"/>
                    <a:pt x="464329" y="287628"/>
                    <a:pt x="455341" y="288671"/>
                  </a:cubicBezTo>
                  <a:lnTo>
                    <a:pt x="455341" y="293882"/>
                  </a:lnTo>
                  <a:lnTo>
                    <a:pt x="495266" y="293882"/>
                  </a:lnTo>
                  <a:lnTo>
                    <a:pt x="495266" y="288671"/>
                  </a:lnTo>
                  <a:cubicBezTo>
                    <a:pt x="485805" y="287439"/>
                    <a:pt x="483629" y="286870"/>
                    <a:pt x="483629" y="275311"/>
                  </a:cubicBezTo>
                  <a:lnTo>
                    <a:pt x="483629" y="241392"/>
                  </a:lnTo>
                  <a:cubicBezTo>
                    <a:pt x="483629" y="223770"/>
                    <a:pt x="475020" y="212969"/>
                    <a:pt x="460828" y="212969"/>
                  </a:cubicBezTo>
                  <a:cubicBezTo>
                    <a:pt x="456767" y="212905"/>
                    <a:pt x="452780" y="214060"/>
                    <a:pt x="449380" y="216285"/>
                  </a:cubicBezTo>
                  <a:lnTo>
                    <a:pt x="434810" y="226517"/>
                  </a:lnTo>
                  <a:lnTo>
                    <a:pt x="434810" y="213158"/>
                  </a:lnTo>
                  <a:cubicBezTo>
                    <a:pt x="424651" y="216082"/>
                    <a:pt x="414318" y="218360"/>
                    <a:pt x="403872" y="219980"/>
                  </a:cubicBezTo>
                  <a:close/>
                </a:path>
              </a:pathLst>
            </a:custGeom>
            <a:solidFill>
              <a:srgbClr val="FFFFFF"/>
            </a:solidFill>
            <a:ln w="9461" cap="flat">
              <a:noFill/>
              <a:prstDash val="solid"/>
              <a:miter/>
            </a:ln>
          </p:spPr>
          <p:txBody>
            <a:bodyPr rtlCol="0" anchor="ctr"/>
            <a:lstStyle/>
            <a:p>
              <a:endParaRPr lang="en-NL"/>
            </a:p>
          </p:txBody>
        </p:sp>
        <p:sp>
          <p:nvSpPr>
            <p:cNvPr id="57" name="Freeform 56">
              <a:extLst>
                <a:ext uri="{FF2B5EF4-FFF2-40B4-BE49-F238E27FC236}">
                  <a16:creationId xmlns:a16="http://schemas.microsoft.com/office/drawing/2014/main" id="{4D54988E-BD0C-074B-98E2-1E8588AE0888}"/>
                </a:ext>
              </a:extLst>
            </p:cNvPr>
            <p:cNvSpPr/>
            <p:nvPr userDrawn="1"/>
          </p:nvSpPr>
          <p:spPr>
            <a:xfrm>
              <a:off x="5394934" y="3739764"/>
              <a:ext cx="505410" cy="589320"/>
            </a:xfrm>
            <a:custGeom>
              <a:avLst/>
              <a:gdLst>
                <a:gd name="connsiteX0" fmla="*/ 252684 w 505410"/>
                <a:gd name="connsiteY0" fmla="*/ -21 h 589320"/>
                <a:gd name="connsiteX1" fmla="*/ -21 w 505410"/>
                <a:gd name="connsiteY1" fmla="*/ 294639 h 589320"/>
                <a:gd name="connsiteX2" fmla="*/ 252684 w 505410"/>
                <a:gd name="connsiteY2" fmla="*/ 589299 h 589320"/>
                <a:gd name="connsiteX3" fmla="*/ 505390 w 505410"/>
                <a:gd name="connsiteY3" fmla="*/ 294639 h 589320"/>
                <a:gd name="connsiteX4" fmla="*/ 252684 w 505410"/>
                <a:gd name="connsiteY4" fmla="*/ -21 h 58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10" h="589320">
                  <a:moveTo>
                    <a:pt x="252684" y="-21"/>
                  </a:moveTo>
                  <a:cubicBezTo>
                    <a:pt x="113323" y="-21"/>
                    <a:pt x="-21" y="132623"/>
                    <a:pt x="-21" y="294639"/>
                  </a:cubicBezTo>
                  <a:cubicBezTo>
                    <a:pt x="-21" y="456655"/>
                    <a:pt x="113512" y="589299"/>
                    <a:pt x="252684" y="589299"/>
                  </a:cubicBezTo>
                  <a:cubicBezTo>
                    <a:pt x="391857" y="589299"/>
                    <a:pt x="505390" y="456655"/>
                    <a:pt x="505390" y="294639"/>
                  </a:cubicBezTo>
                  <a:cubicBezTo>
                    <a:pt x="505390" y="132623"/>
                    <a:pt x="391951" y="-21"/>
                    <a:pt x="252684" y="-21"/>
                  </a:cubicBezTo>
                  <a:close/>
                </a:path>
              </a:pathLst>
            </a:custGeom>
            <a:solidFill>
              <a:srgbClr val="FFFFFF"/>
            </a:solidFill>
            <a:ln w="9461" cap="flat">
              <a:noFill/>
              <a:prstDash val="solid"/>
              <a:miter/>
            </a:ln>
          </p:spPr>
          <p:txBody>
            <a:bodyPr rtlCol="0" anchor="ctr"/>
            <a:lstStyle/>
            <a:p>
              <a:endParaRPr lang="en-NL"/>
            </a:p>
          </p:txBody>
        </p:sp>
        <p:sp>
          <p:nvSpPr>
            <p:cNvPr id="58" name="Freeform 57">
              <a:extLst>
                <a:ext uri="{FF2B5EF4-FFF2-40B4-BE49-F238E27FC236}">
                  <a16:creationId xmlns:a16="http://schemas.microsoft.com/office/drawing/2014/main" id="{58F6ACA8-A545-9043-8DBA-19E583B512BA}"/>
                </a:ext>
              </a:extLst>
            </p:cNvPr>
            <p:cNvSpPr/>
            <p:nvPr/>
          </p:nvSpPr>
          <p:spPr>
            <a:xfrm>
              <a:off x="5391150" y="3735880"/>
              <a:ext cx="512979" cy="596900"/>
            </a:xfrm>
            <a:custGeom>
              <a:avLst/>
              <a:gdLst>
                <a:gd name="connsiteX0" fmla="*/ 113512 w 512979"/>
                <a:gd name="connsiteY0" fmla="*/ 158773 h 596900"/>
                <a:gd name="connsiteX1" fmla="*/ 122973 w 512979"/>
                <a:gd name="connsiteY1" fmla="*/ 156689 h 596900"/>
                <a:gd name="connsiteX2" fmla="*/ 122973 w 512979"/>
                <a:gd name="connsiteY2" fmla="*/ 177438 h 596900"/>
                <a:gd name="connsiteX3" fmla="*/ 126190 w 512979"/>
                <a:gd name="connsiteY3" fmla="*/ 180375 h 596900"/>
                <a:gd name="connsiteX4" fmla="*/ 126190 w 512979"/>
                <a:gd name="connsiteY4" fmla="*/ 181986 h 596900"/>
                <a:gd name="connsiteX5" fmla="*/ 113512 w 512979"/>
                <a:gd name="connsiteY5" fmla="*/ 181986 h 596900"/>
                <a:gd name="connsiteX6" fmla="*/ 113512 w 512979"/>
                <a:gd name="connsiteY6" fmla="*/ 179996 h 596900"/>
                <a:gd name="connsiteX7" fmla="*/ 116634 w 512979"/>
                <a:gd name="connsiteY7" fmla="*/ 177059 h 596900"/>
                <a:gd name="connsiteX8" fmla="*/ 116634 w 512979"/>
                <a:gd name="connsiteY8" fmla="*/ 162184 h 596900"/>
                <a:gd name="connsiteX9" fmla="*/ 115215 w 512979"/>
                <a:gd name="connsiteY9" fmla="*/ 160195 h 596900"/>
                <a:gd name="connsiteX10" fmla="*/ 113512 w 512979"/>
                <a:gd name="connsiteY10" fmla="*/ 160195 h 596900"/>
                <a:gd name="connsiteX11" fmla="*/ 365271 w 512979"/>
                <a:gd name="connsiteY11" fmla="*/ 157163 h 596900"/>
                <a:gd name="connsiteX12" fmla="*/ 364325 w 512979"/>
                <a:gd name="connsiteY12" fmla="*/ 164363 h 596900"/>
                <a:gd name="connsiteX13" fmla="*/ 366123 w 512979"/>
                <a:gd name="connsiteY13" fmla="*/ 164363 h 596900"/>
                <a:gd name="connsiteX14" fmla="*/ 369718 w 512979"/>
                <a:gd name="connsiteY14" fmla="*/ 161995 h 596900"/>
                <a:gd name="connsiteX15" fmla="*/ 377949 w 512979"/>
                <a:gd name="connsiteY15" fmla="*/ 161995 h 596900"/>
                <a:gd name="connsiteX16" fmla="*/ 365933 w 512979"/>
                <a:gd name="connsiteY16" fmla="*/ 181797 h 596900"/>
                <a:gd name="connsiteX17" fmla="*/ 365933 w 512979"/>
                <a:gd name="connsiteY17" fmla="*/ 182460 h 596900"/>
                <a:gd name="connsiteX18" fmla="*/ 371610 w 512979"/>
                <a:gd name="connsiteY18" fmla="*/ 182460 h 596900"/>
                <a:gd name="connsiteX19" fmla="*/ 382490 w 512979"/>
                <a:gd name="connsiteY19" fmla="*/ 158110 h 596900"/>
                <a:gd name="connsiteX20" fmla="*/ 382017 w 512979"/>
                <a:gd name="connsiteY20" fmla="*/ 158110 h 596900"/>
                <a:gd name="connsiteX21" fmla="*/ 386937 w 512979"/>
                <a:gd name="connsiteY21" fmla="*/ 157163 h 596900"/>
                <a:gd name="connsiteX22" fmla="*/ 384950 w 512979"/>
                <a:gd name="connsiteY22" fmla="*/ 170522 h 596900"/>
                <a:gd name="connsiteX23" fmla="*/ 388829 w 512979"/>
                <a:gd name="connsiteY23" fmla="*/ 169859 h 596900"/>
                <a:gd name="connsiteX24" fmla="*/ 394249 w 512979"/>
                <a:gd name="connsiteY24" fmla="*/ 174844 h 596900"/>
                <a:gd name="connsiteX25" fmla="*/ 394222 w 512979"/>
                <a:gd name="connsiteY25" fmla="*/ 175638 h 596900"/>
                <a:gd name="connsiteX26" fmla="*/ 391384 w 512979"/>
                <a:gd name="connsiteY26" fmla="*/ 180281 h 596900"/>
                <a:gd name="connsiteX27" fmla="*/ 386464 w 512979"/>
                <a:gd name="connsiteY27" fmla="*/ 177438 h 596900"/>
                <a:gd name="connsiteX28" fmla="*/ 384950 w 512979"/>
                <a:gd name="connsiteY28" fmla="*/ 177438 h 596900"/>
                <a:gd name="connsiteX29" fmla="*/ 383531 w 512979"/>
                <a:gd name="connsiteY29" fmla="*/ 179428 h 596900"/>
                <a:gd name="connsiteX30" fmla="*/ 384099 w 512979"/>
                <a:gd name="connsiteY30" fmla="*/ 181228 h 596900"/>
                <a:gd name="connsiteX31" fmla="*/ 389302 w 512979"/>
                <a:gd name="connsiteY31" fmla="*/ 182744 h 596900"/>
                <a:gd name="connsiteX32" fmla="*/ 396209 w 512979"/>
                <a:gd name="connsiteY32" fmla="*/ 180281 h 596900"/>
                <a:gd name="connsiteX33" fmla="*/ 400182 w 512979"/>
                <a:gd name="connsiteY33" fmla="*/ 173080 h 596900"/>
                <a:gd name="connsiteX34" fmla="*/ 392305 w 512979"/>
                <a:gd name="connsiteY34" fmla="*/ 166225 h 596900"/>
                <a:gd name="connsiteX35" fmla="*/ 391951 w 512979"/>
                <a:gd name="connsiteY35" fmla="*/ 166258 h 596900"/>
                <a:gd name="connsiteX36" fmla="*/ 387410 w 512979"/>
                <a:gd name="connsiteY36" fmla="*/ 167395 h 596900"/>
                <a:gd name="connsiteX37" fmla="*/ 388167 w 512979"/>
                <a:gd name="connsiteY37" fmla="*/ 161995 h 596900"/>
                <a:gd name="connsiteX38" fmla="*/ 398385 w 512979"/>
                <a:gd name="connsiteY38" fmla="*/ 161995 h 596900"/>
                <a:gd name="connsiteX39" fmla="*/ 399142 w 512979"/>
                <a:gd name="connsiteY39" fmla="*/ 157447 h 596900"/>
                <a:gd name="connsiteX40" fmla="*/ 132434 w 512979"/>
                <a:gd name="connsiteY40" fmla="*/ 157163 h 596900"/>
                <a:gd name="connsiteX41" fmla="*/ 131204 w 512979"/>
                <a:gd name="connsiteY41" fmla="*/ 170522 h 596900"/>
                <a:gd name="connsiteX42" fmla="*/ 135083 w 512979"/>
                <a:gd name="connsiteY42" fmla="*/ 169859 h 596900"/>
                <a:gd name="connsiteX43" fmla="*/ 140503 w 512979"/>
                <a:gd name="connsiteY43" fmla="*/ 174844 h 596900"/>
                <a:gd name="connsiteX44" fmla="*/ 140476 w 512979"/>
                <a:gd name="connsiteY44" fmla="*/ 175638 h 596900"/>
                <a:gd name="connsiteX45" fmla="*/ 137638 w 512979"/>
                <a:gd name="connsiteY45" fmla="*/ 180281 h 596900"/>
                <a:gd name="connsiteX46" fmla="*/ 132718 w 512979"/>
                <a:gd name="connsiteY46" fmla="*/ 177438 h 596900"/>
                <a:gd name="connsiteX47" fmla="*/ 131204 w 512979"/>
                <a:gd name="connsiteY47" fmla="*/ 177438 h 596900"/>
                <a:gd name="connsiteX48" fmla="*/ 129785 w 512979"/>
                <a:gd name="connsiteY48" fmla="*/ 179428 h 596900"/>
                <a:gd name="connsiteX49" fmla="*/ 130258 w 512979"/>
                <a:gd name="connsiteY49" fmla="*/ 181228 h 596900"/>
                <a:gd name="connsiteX50" fmla="*/ 135556 w 512979"/>
                <a:gd name="connsiteY50" fmla="*/ 182744 h 596900"/>
                <a:gd name="connsiteX51" fmla="*/ 142368 w 512979"/>
                <a:gd name="connsiteY51" fmla="*/ 180281 h 596900"/>
                <a:gd name="connsiteX52" fmla="*/ 146436 w 512979"/>
                <a:gd name="connsiteY52" fmla="*/ 173080 h 596900"/>
                <a:gd name="connsiteX53" fmla="*/ 138559 w 512979"/>
                <a:gd name="connsiteY53" fmla="*/ 166225 h 596900"/>
                <a:gd name="connsiteX54" fmla="*/ 138205 w 512979"/>
                <a:gd name="connsiteY54" fmla="*/ 166258 h 596900"/>
                <a:gd name="connsiteX55" fmla="*/ 133664 w 512979"/>
                <a:gd name="connsiteY55" fmla="*/ 167395 h 596900"/>
                <a:gd name="connsiteX56" fmla="*/ 134421 w 512979"/>
                <a:gd name="connsiteY56" fmla="*/ 161995 h 596900"/>
                <a:gd name="connsiteX57" fmla="*/ 144639 w 512979"/>
                <a:gd name="connsiteY57" fmla="*/ 161995 h 596900"/>
                <a:gd name="connsiteX58" fmla="*/ 145396 w 512979"/>
                <a:gd name="connsiteY58" fmla="*/ 157447 h 596900"/>
                <a:gd name="connsiteX59" fmla="*/ 509174 w 512979"/>
                <a:gd name="connsiteY59" fmla="*/ 298524 h 596900"/>
                <a:gd name="connsiteX60" fmla="*/ 256469 w 512979"/>
                <a:gd name="connsiteY60" fmla="*/ 593184 h 596900"/>
                <a:gd name="connsiteX61" fmla="*/ 3763 w 512979"/>
                <a:gd name="connsiteY61" fmla="*/ 298524 h 596900"/>
                <a:gd name="connsiteX62" fmla="*/ 256469 w 512979"/>
                <a:gd name="connsiteY62" fmla="*/ 3864 h 596900"/>
                <a:gd name="connsiteX63" fmla="*/ 509174 w 512979"/>
                <a:gd name="connsiteY63" fmla="*/ 298524 h 596900"/>
                <a:gd name="connsiteX64" fmla="*/ 512958 w 512979"/>
                <a:gd name="connsiteY64" fmla="*/ 298524 h 596900"/>
                <a:gd name="connsiteX65" fmla="*/ 256469 w 512979"/>
                <a:gd name="connsiteY65" fmla="*/ -21 h 596900"/>
                <a:gd name="connsiteX66" fmla="*/ -21 w 512979"/>
                <a:gd name="connsiteY66" fmla="*/ 298524 h 596900"/>
                <a:gd name="connsiteX67" fmla="*/ 256469 w 512979"/>
                <a:gd name="connsiteY67" fmla="*/ 596879 h 596900"/>
                <a:gd name="connsiteX68" fmla="*/ 512958 w 512979"/>
                <a:gd name="connsiteY68" fmla="*/ 298524 h 596900"/>
                <a:gd name="connsiteX69" fmla="*/ 248048 w 512979"/>
                <a:gd name="connsiteY69" fmla="*/ 118506 h 596900"/>
                <a:gd name="connsiteX70" fmla="*/ 251927 w 512979"/>
                <a:gd name="connsiteY70" fmla="*/ 119927 h 596900"/>
                <a:gd name="connsiteX71" fmla="*/ 255523 w 512979"/>
                <a:gd name="connsiteY71" fmla="*/ 116896 h 596900"/>
                <a:gd name="connsiteX72" fmla="*/ 252400 w 512979"/>
                <a:gd name="connsiteY72" fmla="*/ 116896 h 596900"/>
                <a:gd name="connsiteX73" fmla="*/ 250603 w 512979"/>
                <a:gd name="connsiteY73" fmla="*/ 117464 h 596900"/>
                <a:gd name="connsiteX74" fmla="*/ 248048 w 512979"/>
                <a:gd name="connsiteY74" fmla="*/ 118317 h 596900"/>
                <a:gd name="connsiteX75" fmla="*/ 248900 w 512979"/>
                <a:gd name="connsiteY75" fmla="*/ 112727 h 596900"/>
                <a:gd name="connsiteX76" fmla="*/ 248143 w 512979"/>
                <a:gd name="connsiteY76" fmla="*/ 114337 h 596900"/>
                <a:gd name="connsiteX77" fmla="*/ 249751 w 512979"/>
                <a:gd name="connsiteY77" fmla="*/ 114337 h 596900"/>
                <a:gd name="connsiteX78" fmla="*/ 251360 w 512979"/>
                <a:gd name="connsiteY78" fmla="*/ 114337 h 596900"/>
                <a:gd name="connsiteX79" fmla="*/ 252874 w 512979"/>
                <a:gd name="connsiteY79" fmla="*/ 114337 h 596900"/>
                <a:gd name="connsiteX80" fmla="*/ 252874 w 512979"/>
                <a:gd name="connsiteY80" fmla="*/ 112916 h 596900"/>
                <a:gd name="connsiteX81" fmla="*/ 251171 w 512979"/>
                <a:gd name="connsiteY81" fmla="*/ 113390 h 596900"/>
                <a:gd name="connsiteX82" fmla="*/ 250035 w 512979"/>
                <a:gd name="connsiteY82" fmla="*/ 113390 h 596900"/>
                <a:gd name="connsiteX83" fmla="*/ 249089 w 512979"/>
                <a:gd name="connsiteY83" fmla="*/ 113390 h 596900"/>
                <a:gd name="connsiteX84" fmla="*/ 259875 w 512979"/>
                <a:gd name="connsiteY84" fmla="*/ 101736 h 596900"/>
                <a:gd name="connsiteX85" fmla="*/ 251927 w 512979"/>
                <a:gd name="connsiteY85" fmla="*/ 104010 h 596900"/>
                <a:gd name="connsiteX86" fmla="*/ 251901 w 512979"/>
                <a:gd name="connsiteY86" fmla="*/ 105216 h 596900"/>
                <a:gd name="connsiteX87" fmla="*/ 251927 w 512979"/>
                <a:gd name="connsiteY87" fmla="*/ 105242 h 596900"/>
                <a:gd name="connsiteX88" fmla="*/ 253125 w 512979"/>
                <a:gd name="connsiteY88" fmla="*/ 105369 h 596900"/>
                <a:gd name="connsiteX89" fmla="*/ 253252 w 512979"/>
                <a:gd name="connsiteY89" fmla="*/ 105242 h 596900"/>
                <a:gd name="connsiteX90" fmla="*/ 253252 w 512979"/>
                <a:gd name="connsiteY90" fmla="*/ 105242 h 596900"/>
                <a:gd name="connsiteX91" fmla="*/ 253252 w 512979"/>
                <a:gd name="connsiteY91" fmla="*/ 105242 h 596900"/>
                <a:gd name="connsiteX92" fmla="*/ 255123 w 512979"/>
                <a:gd name="connsiteY92" fmla="*/ 106760 h 596900"/>
                <a:gd name="connsiteX93" fmla="*/ 255144 w 512979"/>
                <a:gd name="connsiteY93" fmla="*/ 106758 h 596900"/>
                <a:gd name="connsiteX94" fmla="*/ 256563 w 512979"/>
                <a:gd name="connsiteY94" fmla="*/ 104863 h 596900"/>
                <a:gd name="connsiteX95" fmla="*/ 255428 w 512979"/>
                <a:gd name="connsiteY95" fmla="*/ 103252 h 596900"/>
                <a:gd name="connsiteX96" fmla="*/ 258929 w 512979"/>
                <a:gd name="connsiteY96" fmla="*/ 102684 h 596900"/>
                <a:gd name="connsiteX97" fmla="*/ 259875 w 512979"/>
                <a:gd name="connsiteY97" fmla="*/ 101926 h 596900"/>
                <a:gd name="connsiteX98" fmla="*/ 258929 w 512979"/>
                <a:gd name="connsiteY98" fmla="*/ 101357 h 596900"/>
                <a:gd name="connsiteX99" fmla="*/ 247859 w 512979"/>
                <a:gd name="connsiteY99" fmla="*/ 100884 h 596900"/>
                <a:gd name="connsiteX100" fmla="*/ 262997 w 512979"/>
                <a:gd name="connsiteY100" fmla="*/ 96336 h 596900"/>
                <a:gd name="connsiteX101" fmla="*/ 269620 w 512979"/>
                <a:gd name="connsiteY101" fmla="*/ 100505 h 596900"/>
                <a:gd name="connsiteX102" fmla="*/ 263659 w 512979"/>
                <a:gd name="connsiteY102" fmla="*/ 93304 h 596900"/>
                <a:gd name="connsiteX103" fmla="*/ 247859 w 512979"/>
                <a:gd name="connsiteY103" fmla="*/ 100884 h 596900"/>
                <a:gd name="connsiteX104" fmla="*/ 255428 w 512979"/>
                <a:gd name="connsiteY104" fmla="*/ 244992 h 596900"/>
                <a:gd name="connsiteX105" fmla="*/ 242939 w 512979"/>
                <a:gd name="connsiteY105" fmla="*/ 232865 h 596900"/>
                <a:gd name="connsiteX106" fmla="*/ 240858 w 512979"/>
                <a:gd name="connsiteY106" fmla="*/ 228980 h 596900"/>
                <a:gd name="connsiteX107" fmla="*/ 224774 w 512979"/>
                <a:gd name="connsiteY107" fmla="*/ 227369 h 596900"/>
                <a:gd name="connsiteX108" fmla="*/ 226004 w 512979"/>
                <a:gd name="connsiteY108" fmla="*/ 228601 h 596900"/>
                <a:gd name="connsiteX109" fmla="*/ 236790 w 512979"/>
                <a:gd name="connsiteY109" fmla="*/ 231823 h 596900"/>
                <a:gd name="connsiteX110" fmla="*/ 248805 w 512979"/>
                <a:gd name="connsiteY110" fmla="*/ 250772 h 596900"/>
                <a:gd name="connsiteX111" fmla="*/ 258266 w 512979"/>
                <a:gd name="connsiteY111" fmla="*/ 256078 h 596900"/>
                <a:gd name="connsiteX112" fmla="*/ 262429 w 512979"/>
                <a:gd name="connsiteY112" fmla="*/ 254846 h 596900"/>
                <a:gd name="connsiteX113" fmla="*/ 256090 w 512979"/>
                <a:gd name="connsiteY113" fmla="*/ 245371 h 596900"/>
                <a:gd name="connsiteX114" fmla="*/ 288731 w 512979"/>
                <a:gd name="connsiteY114" fmla="*/ 248782 h 596900"/>
                <a:gd name="connsiteX115" fmla="*/ 294218 w 512979"/>
                <a:gd name="connsiteY115" fmla="*/ 246887 h 596900"/>
                <a:gd name="connsiteX116" fmla="*/ 298003 w 512979"/>
                <a:gd name="connsiteY116" fmla="*/ 242150 h 596900"/>
                <a:gd name="connsiteX117" fmla="*/ 299517 w 512979"/>
                <a:gd name="connsiteY117" fmla="*/ 240350 h 596900"/>
                <a:gd name="connsiteX118" fmla="*/ 297530 w 512979"/>
                <a:gd name="connsiteY118" fmla="*/ 233907 h 596900"/>
                <a:gd name="connsiteX119" fmla="*/ 290434 w 512979"/>
                <a:gd name="connsiteY119" fmla="*/ 216568 h 596900"/>
                <a:gd name="connsiteX120" fmla="*/ 289488 w 512979"/>
                <a:gd name="connsiteY120" fmla="*/ 216568 h 596900"/>
                <a:gd name="connsiteX121" fmla="*/ 286744 w 512979"/>
                <a:gd name="connsiteY121" fmla="*/ 234854 h 596900"/>
                <a:gd name="connsiteX122" fmla="*/ 278986 w 512979"/>
                <a:gd name="connsiteY122" fmla="*/ 245182 h 596900"/>
                <a:gd name="connsiteX123" fmla="*/ 277567 w 512979"/>
                <a:gd name="connsiteY123" fmla="*/ 246698 h 596900"/>
                <a:gd name="connsiteX124" fmla="*/ 276053 w 512979"/>
                <a:gd name="connsiteY124" fmla="*/ 251340 h 596900"/>
                <a:gd name="connsiteX125" fmla="*/ 289299 w 512979"/>
                <a:gd name="connsiteY125" fmla="*/ 249540 h 596900"/>
                <a:gd name="connsiteX126" fmla="*/ 288731 w 512979"/>
                <a:gd name="connsiteY126" fmla="*/ 248593 h 596900"/>
                <a:gd name="connsiteX127" fmla="*/ 289015 w 512979"/>
                <a:gd name="connsiteY127" fmla="*/ 208420 h 596900"/>
                <a:gd name="connsiteX128" fmla="*/ 295448 w 512979"/>
                <a:gd name="connsiteY128" fmla="*/ 207283 h 596900"/>
                <a:gd name="connsiteX129" fmla="*/ 300652 w 512979"/>
                <a:gd name="connsiteY129" fmla="*/ 209841 h 596900"/>
                <a:gd name="connsiteX130" fmla="*/ 301882 w 512979"/>
                <a:gd name="connsiteY130" fmla="*/ 213537 h 596900"/>
                <a:gd name="connsiteX131" fmla="*/ 306991 w 512979"/>
                <a:gd name="connsiteY131" fmla="*/ 213537 h 596900"/>
                <a:gd name="connsiteX132" fmla="*/ 306045 w 512979"/>
                <a:gd name="connsiteY132" fmla="*/ 208420 h 596900"/>
                <a:gd name="connsiteX133" fmla="*/ 296584 w 512979"/>
                <a:gd name="connsiteY133" fmla="*/ 204536 h 596900"/>
                <a:gd name="connsiteX134" fmla="*/ 288353 w 512979"/>
                <a:gd name="connsiteY134" fmla="*/ 207662 h 596900"/>
                <a:gd name="connsiteX135" fmla="*/ 288353 w 512979"/>
                <a:gd name="connsiteY135" fmla="*/ 208515 h 596900"/>
                <a:gd name="connsiteX136" fmla="*/ 202824 w 512979"/>
                <a:gd name="connsiteY136" fmla="*/ 183786 h 596900"/>
                <a:gd name="connsiteX137" fmla="*/ 196959 w 512979"/>
                <a:gd name="connsiteY137" fmla="*/ 203683 h 596900"/>
                <a:gd name="connsiteX138" fmla="*/ 209731 w 512979"/>
                <a:gd name="connsiteY138" fmla="*/ 211452 h 596900"/>
                <a:gd name="connsiteX139" fmla="*/ 214840 w 512979"/>
                <a:gd name="connsiteY139" fmla="*/ 200367 h 596900"/>
                <a:gd name="connsiteX140" fmla="*/ 204054 w 512979"/>
                <a:gd name="connsiteY140" fmla="*/ 198661 h 596900"/>
                <a:gd name="connsiteX141" fmla="*/ 204054 w 512979"/>
                <a:gd name="connsiteY141" fmla="*/ 184544 h 596900"/>
                <a:gd name="connsiteX142" fmla="*/ 202351 w 512979"/>
                <a:gd name="connsiteY142" fmla="*/ 183786 h 596900"/>
                <a:gd name="connsiteX143" fmla="*/ 283811 w 512979"/>
                <a:gd name="connsiteY143" fmla="*/ 403692 h 596900"/>
                <a:gd name="connsiteX144" fmla="*/ 266214 w 512979"/>
                <a:gd name="connsiteY144" fmla="*/ 384743 h 596900"/>
                <a:gd name="connsiteX145" fmla="*/ 251171 w 512979"/>
                <a:gd name="connsiteY145" fmla="*/ 296724 h 596900"/>
                <a:gd name="connsiteX146" fmla="*/ 251171 w 512979"/>
                <a:gd name="connsiteY146" fmla="*/ 291039 h 596900"/>
                <a:gd name="connsiteX147" fmla="*/ 244075 w 512979"/>
                <a:gd name="connsiteY147" fmla="*/ 290376 h 596900"/>
                <a:gd name="connsiteX148" fmla="*/ 242466 w 512979"/>
                <a:gd name="connsiteY148" fmla="*/ 347223 h 596900"/>
                <a:gd name="connsiteX149" fmla="*/ 245872 w 512979"/>
                <a:gd name="connsiteY149" fmla="*/ 347223 h 596900"/>
                <a:gd name="connsiteX150" fmla="*/ 246724 w 512979"/>
                <a:gd name="connsiteY150" fmla="*/ 316904 h 596900"/>
                <a:gd name="connsiteX151" fmla="*/ 246724 w 512979"/>
                <a:gd name="connsiteY151" fmla="*/ 404071 h 596900"/>
                <a:gd name="connsiteX152" fmla="*/ 230735 w 512979"/>
                <a:gd name="connsiteY152" fmla="*/ 403123 h 596900"/>
                <a:gd name="connsiteX153" fmla="*/ 218435 w 512979"/>
                <a:gd name="connsiteY153" fmla="*/ 400565 h 596900"/>
                <a:gd name="connsiteX154" fmla="*/ 224301 w 512979"/>
                <a:gd name="connsiteY154" fmla="*/ 403692 h 596900"/>
                <a:gd name="connsiteX155" fmla="*/ 132434 w 512979"/>
                <a:gd name="connsiteY155" fmla="*/ 428421 h 596900"/>
                <a:gd name="connsiteX156" fmla="*/ 126852 w 512979"/>
                <a:gd name="connsiteY156" fmla="*/ 425010 h 596900"/>
                <a:gd name="connsiteX157" fmla="*/ 89008 w 512979"/>
                <a:gd name="connsiteY157" fmla="*/ 440927 h 596900"/>
                <a:gd name="connsiteX158" fmla="*/ 131109 w 512979"/>
                <a:gd name="connsiteY158" fmla="*/ 436853 h 596900"/>
                <a:gd name="connsiteX159" fmla="*/ 133380 w 512979"/>
                <a:gd name="connsiteY159" fmla="*/ 430410 h 596900"/>
                <a:gd name="connsiteX160" fmla="*/ 227045 w 512979"/>
                <a:gd name="connsiteY160" fmla="*/ 405492 h 596900"/>
                <a:gd name="connsiteX161" fmla="*/ 235465 w 512979"/>
                <a:gd name="connsiteY161" fmla="*/ 409187 h 596900"/>
                <a:gd name="connsiteX162" fmla="*/ 248048 w 512979"/>
                <a:gd name="connsiteY162" fmla="*/ 412977 h 596900"/>
                <a:gd name="connsiteX163" fmla="*/ 241236 w 512979"/>
                <a:gd name="connsiteY163" fmla="*/ 418756 h 596900"/>
                <a:gd name="connsiteX164" fmla="*/ 233573 w 512979"/>
                <a:gd name="connsiteY164" fmla="*/ 419609 h 596900"/>
                <a:gd name="connsiteX165" fmla="*/ 244359 w 512979"/>
                <a:gd name="connsiteY165" fmla="*/ 420557 h 596900"/>
                <a:gd name="connsiteX166" fmla="*/ 261956 w 512979"/>
                <a:gd name="connsiteY166" fmla="*/ 410514 h 596900"/>
                <a:gd name="connsiteX167" fmla="*/ 284852 w 512979"/>
                <a:gd name="connsiteY167" fmla="*/ 404924 h 596900"/>
                <a:gd name="connsiteX168" fmla="*/ 283811 w 512979"/>
                <a:gd name="connsiteY168" fmla="*/ 403692 h 596900"/>
                <a:gd name="connsiteX169" fmla="*/ 128555 w 512979"/>
                <a:gd name="connsiteY169" fmla="*/ 433253 h 596900"/>
                <a:gd name="connsiteX170" fmla="*/ 104051 w 512979"/>
                <a:gd name="connsiteY170" fmla="*/ 437137 h 596900"/>
                <a:gd name="connsiteX171" fmla="*/ 130163 w 512979"/>
                <a:gd name="connsiteY171" fmla="*/ 429936 h 596900"/>
                <a:gd name="connsiteX172" fmla="*/ 135556 w 512979"/>
                <a:gd name="connsiteY172" fmla="*/ 272184 h 596900"/>
                <a:gd name="connsiteX173" fmla="*/ 148329 w 512979"/>
                <a:gd name="connsiteY173" fmla="*/ 267352 h 596900"/>
                <a:gd name="connsiteX174" fmla="*/ 145017 w 512979"/>
                <a:gd name="connsiteY174" fmla="*/ 263373 h 596900"/>
                <a:gd name="connsiteX175" fmla="*/ 143598 w 512979"/>
                <a:gd name="connsiteY175" fmla="*/ 267068 h 596900"/>
                <a:gd name="connsiteX176" fmla="*/ 135556 w 512979"/>
                <a:gd name="connsiteY176" fmla="*/ 272184 h 596900"/>
                <a:gd name="connsiteX177" fmla="*/ 126095 w 512979"/>
                <a:gd name="connsiteY177" fmla="*/ 266310 h 596900"/>
                <a:gd name="connsiteX178" fmla="*/ 127413 w 512979"/>
                <a:gd name="connsiteY178" fmla="*/ 267826 h 596900"/>
                <a:gd name="connsiteX179" fmla="*/ 127420 w 512979"/>
                <a:gd name="connsiteY179" fmla="*/ 267826 h 596900"/>
                <a:gd name="connsiteX180" fmla="*/ 128839 w 512979"/>
                <a:gd name="connsiteY180" fmla="*/ 266310 h 596900"/>
                <a:gd name="connsiteX181" fmla="*/ 128839 w 512979"/>
                <a:gd name="connsiteY181" fmla="*/ 265457 h 596900"/>
                <a:gd name="connsiteX182" fmla="*/ 129880 w 512979"/>
                <a:gd name="connsiteY182" fmla="*/ 265457 h 596900"/>
                <a:gd name="connsiteX183" fmla="*/ 130549 w 512979"/>
                <a:gd name="connsiteY183" fmla="*/ 264801 h 596900"/>
                <a:gd name="connsiteX184" fmla="*/ 130542 w 512979"/>
                <a:gd name="connsiteY184" fmla="*/ 264699 h 596900"/>
                <a:gd name="connsiteX185" fmla="*/ 129690 w 512979"/>
                <a:gd name="connsiteY185" fmla="*/ 264036 h 596900"/>
                <a:gd name="connsiteX186" fmla="*/ 124865 w 512979"/>
                <a:gd name="connsiteY186" fmla="*/ 264036 h 596900"/>
                <a:gd name="connsiteX187" fmla="*/ 124203 w 512979"/>
                <a:gd name="connsiteY187" fmla="*/ 264036 h 596900"/>
                <a:gd name="connsiteX188" fmla="*/ 124865 w 512979"/>
                <a:gd name="connsiteY188" fmla="*/ 264036 h 596900"/>
                <a:gd name="connsiteX189" fmla="*/ 126568 w 512979"/>
                <a:gd name="connsiteY189" fmla="*/ 264036 h 596900"/>
                <a:gd name="connsiteX190" fmla="*/ 126568 w 512979"/>
                <a:gd name="connsiteY190" fmla="*/ 265078 h 596900"/>
                <a:gd name="connsiteX191" fmla="*/ 162804 w 512979"/>
                <a:gd name="connsiteY191" fmla="*/ 312451 h 596900"/>
                <a:gd name="connsiteX192" fmla="*/ 171233 w 512979"/>
                <a:gd name="connsiteY192" fmla="*/ 312340 h 596900"/>
                <a:gd name="connsiteX193" fmla="*/ 172265 w 512979"/>
                <a:gd name="connsiteY193" fmla="*/ 313683 h 596900"/>
                <a:gd name="connsiteX194" fmla="*/ 166494 w 512979"/>
                <a:gd name="connsiteY194" fmla="*/ 314346 h 596900"/>
                <a:gd name="connsiteX195" fmla="*/ 170941 w 512979"/>
                <a:gd name="connsiteY195" fmla="*/ 320221 h 596900"/>
                <a:gd name="connsiteX196" fmla="*/ 166115 w 512979"/>
                <a:gd name="connsiteY196" fmla="*/ 317473 h 596900"/>
                <a:gd name="connsiteX197" fmla="*/ 164507 w 512979"/>
                <a:gd name="connsiteY197" fmla="*/ 324389 h 596900"/>
                <a:gd name="connsiteX198" fmla="*/ 160628 w 512979"/>
                <a:gd name="connsiteY198" fmla="*/ 319652 h 596900"/>
                <a:gd name="connsiteX199" fmla="*/ 157600 w 512979"/>
                <a:gd name="connsiteY199" fmla="*/ 323631 h 596900"/>
                <a:gd name="connsiteX200" fmla="*/ 155614 w 512979"/>
                <a:gd name="connsiteY200" fmla="*/ 318420 h 596900"/>
                <a:gd name="connsiteX201" fmla="*/ 153721 w 512979"/>
                <a:gd name="connsiteY201" fmla="*/ 315862 h 596900"/>
                <a:gd name="connsiteX202" fmla="*/ 136692 w 512979"/>
                <a:gd name="connsiteY202" fmla="*/ 304966 h 596900"/>
                <a:gd name="connsiteX203" fmla="*/ 123635 w 512979"/>
                <a:gd name="connsiteY203" fmla="*/ 308851 h 596900"/>
                <a:gd name="connsiteX204" fmla="*/ 124581 w 512979"/>
                <a:gd name="connsiteY204" fmla="*/ 310935 h 596900"/>
                <a:gd name="connsiteX205" fmla="*/ 141800 w 512979"/>
                <a:gd name="connsiteY205" fmla="*/ 320410 h 596900"/>
                <a:gd name="connsiteX206" fmla="*/ 149180 w 512979"/>
                <a:gd name="connsiteY206" fmla="*/ 323158 h 596900"/>
                <a:gd name="connsiteX207" fmla="*/ 139719 w 512979"/>
                <a:gd name="connsiteY207" fmla="*/ 328653 h 596900"/>
                <a:gd name="connsiteX208" fmla="*/ 149180 w 512979"/>
                <a:gd name="connsiteY208" fmla="*/ 335948 h 596900"/>
                <a:gd name="connsiteX209" fmla="*/ 152492 w 512979"/>
                <a:gd name="connsiteY209" fmla="*/ 335948 h 596900"/>
                <a:gd name="connsiteX210" fmla="*/ 162709 w 512979"/>
                <a:gd name="connsiteY210" fmla="*/ 337180 h 596900"/>
                <a:gd name="connsiteX211" fmla="*/ 157317 w 512979"/>
                <a:gd name="connsiteY211" fmla="*/ 337180 h 596900"/>
                <a:gd name="connsiteX212" fmla="*/ 160344 w 512979"/>
                <a:gd name="connsiteY212" fmla="*/ 344949 h 596900"/>
                <a:gd name="connsiteX213" fmla="*/ 155614 w 512979"/>
                <a:gd name="connsiteY213" fmla="*/ 342391 h 596900"/>
                <a:gd name="connsiteX214" fmla="*/ 153721 w 512979"/>
                <a:gd name="connsiteY214" fmla="*/ 347886 h 596900"/>
                <a:gd name="connsiteX215" fmla="*/ 149653 w 512979"/>
                <a:gd name="connsiteY215" fmla="*/ 343339 h 596900"/>
                <a:gd name="connsiteX216" fmla="*/ 146436 w 512979"/>
                <a:gd name="connsiteY216" fmla="*/ 346939 h 596900"/>
                <a:gd name="connsiteX217" fmla="*/ 144639 w 512979"/>
                <a:gd name="connsiteY217" fmla="*/ 339833 h 596900"/>
                <a:gd name="connsiteX218" fmla="*/ 123068 w 512979"/>
                <a:gd name="connsiteY218" fmla="*/ 329790 h 596900"/>
                <a:gd name="connsiteX219" fmla="*/ 127987 w 512979"/>
                <a:gd name="connsiteY219" fmla="*/ 327895 h 596900"/>
                <a:gd name="connsiteX220" fmla="*/ 115972 w 512979"/>
                <a:gd name="connsiteY220" fmla="*/ 314915 h 596900"/>
                <a:gd name="connsiteX221" fmla="*/ 114647 w 512979"/>
                <a:gd name="connsiteY221" fmla="*/ 315578 h 596900"/>
                <a:gd name="connsiteX222" fmla="*/ 116445 w 512979"/>
                <a:gd name="connsiteY222" fmla="*/ 328842 h 596900"/>
                <a:gd name="connsiteX223" fmla="*/ 120324 w 512979"/>
                <a:gd name="connsiteY223" fmla="*/ 336138 h 596900"/>
                <a:gd name="connsiteX224" fmla="*/ 108403 w 512979"/>
                <a:gd name="connsiteY224" fmla="*/ 331590 h 596900"/>
                <a:gd name="connsiteX225" fmla="*/ 116256 w 512979"/>
                <a:gd name="connsiteY225" fmla="*/ 346276 h 596900"/>
                <a:gd name="connsiteX226" fmla="*/ 125717 w 512979"/>
                <a:gd name="connsiteY226" fmla="*/ 354708 h 596900"/>
                <a:gd name="connsiteX227" fmla="*/ 120040 w 512979"/>
                <a:gd name="connsiteY227" fmla="*/ 351582 h 596900"/>
                <a:gd name="connsiteX228" fmla="*/ 121459 w 512979"/>
                <a:gd name="connsiteY228" fmla="*/ 356793 h 596900"/>
                <a:gd name="connsiteX229" fmla="*/ 116729 w 512979"/>
                <a:gd name="connsiteY229" fmla="*/ 353571 h 596900"/>
                <a:gd name="connsiteX230" fmla="*/ 116729 w 512979"/>
                <a:gd name="connsiteY230" fmla="*/ 357930 h 596900"/>
                <a:gd name="connsiteX231" fmla="*/ 112660 w 512979"/>
                <a:gd name="connsiteY231" fmla="*/ 352055 h 596900"/>
                <a:gd name="connsiteX232" fmla="*/ 110106 w 512979"/>
                <a:gd name="connsiteY232" fmla="*/ 357645 h 596900"/>
                <a:gd name="connsiteX233" fmla="*/ 107391 w 512979"/>
                <a:gd name="connsiteY233" fmla="*/ 354158 h 596900"/>
                <a:gd name="connsiteX234" fmla="*/ 108024 w 512979"/>
                <a:gd name="connsiteY234" fmla="*/ 352624 h 596900"/>
                <a:gd name="connsiteX235" fmla="*/ 110390 w 512979"/>
                <a:gd name="connsiteY235" fmla="*/ 349971 h 596900"/>
                <a:gd name="connsiteX236" fmla="*/ 92414 w 512979"/>
                <a:gd name="connsiteY236" fmla="*/ 325337 h 596900"/>
                <a:gd name="connsiteX237" fmla="*/ 98374 w 512979"/>
                <a:gd name="connsiteY237" fmla="*/ 325905 h 596900"/>
                <a:gd name="connsiteX238" fmla="*/ 94779 w 512979"/>
                <a:gd name="connsiteY238" fmla="*/ 315104 h 596900"/>
                <a:gd name="connsiteX239" fmla="*/ 100456 w 512979"/>
                <a:gd name="connsiteY239" fmla="*/ 313020 h 596900"/>
                <a:gd name="connsiteX240" fmla="*/ 101686 w 512979"/>
                <a:gd name="connsiteY240" fmla="*/ 309230 h 596900"/>
                <a:gd name="connsiteX241" fmla="*/ 92224 w 512979"/>
                <a:gd name="connsiteY241" fmla="*/ 306198 h 596900"/>
                <a:gd name="connsiteX242" fmla="*/ 90616 w 512979"/>
                <a:gd name="connsiteY242" fmla="*/ 296724 h 596900"/>
                <a:gd name="connsiteX243" fmla="*/ 98942 w 512979"/>
                <a:gd name="connsiteY243" fmla="*/ 284217 h 596900"/>
                <a:gd name="connsiteX244" fmla="*/ 101402 w 512979"/>
                <a:gd name="connsiteY244" fmla="*/ 280806 h 596900"/>
                <a:gd name="connsiteX245" fmla="*/ 103767 w 512979"/>
                <a:gd name="connsiteY245" fmla="*/ 270384 h 596900"/>
                <a:gd name="connsiteX246" fmla="*/ 99888 w 512979"/>
                <a:gd name="connsiteY246" fmla="*/ 268300 h 596900"/>
                <a:gd name="connsiteX247" fmla="*/ 97523 w 512979"/>
                <a:gd name="connsiteY247" fmla="*/ 268300 h 596900"/>
                <a:gd name="connsiteX248" fmla="*/ 92508 w 512979"/>
                <a:gd name="connsiteY248" fmla="*/ 278722 h 596900"/>
                <a:gd name="connsiteX249" fmla="*/ 87305 w 512979"/>
                <a:gd name="connsiteY249" fmla="*/ 287154 h 596900"/>
                <a:gd name="connsiteX250" fmla="*/ 86548 w 512979"/>
                <a:gd name="connsiteY250" fmla="*/ 271047 h 596900"/>
                <a:gd name="connsiteX251" fmla="*/ 96482 w 512979"/>
                <a:gd name="connsiteY251" fmla="*/ 264984 h 596900"/>
                <a:gd name="connsiteX252" fmla="*/ 99510 w 512979"/>
                <a:gd name="connsiteY252" fmla="*/ 264984 h 596900"/>
                <a:gd name="connsiteX253" fmla="*/ 106605 w 512979"/>
                <a:gd name="connsiteY253" fmla="*/ 268679 h 596900"/>
                <a:gd name="connsiteX254" fmla="*/ 104051 w 512979"/>
                <a:gd name="connsiteY254" fmla="*/ 282512 h 596900"/>
                <a:gd name="connsiteX255" fmla="*/ 101496 w 512979"/>
                <a:gd name="connsiteY255" fmla="*/ 286017 h 596900"/>
                <a:gd name="connsiteX256" fmla="*/ 94590 w 512979"/>
                <a:gd name="connsiteY256" fmla="*/ 298429 h 596900"/>
                <a:gd name="connsiteX257" fmla="*/ 95347 w 512979"/>
                <a:gd name="connsiteY257" fmla="*/ 304588 h 596900"/>
                <a:gd name="connsiteX258" fmla="*/ 103199 w 512979"/>
                <a:gd name="connsiteY258" fmla="*/ 306482 h 596900"/>
                <a:gd name="connsiteX259" fmla="*/ 118053 w 512979"/>
                <a:gd name="connsiteY259" fmla="*/ 297008 h 596900"/>
                <a:gd name="connsiteX260" fmla="*/ 118999 w 512979"/>
                <a:gd name="connsiteY260" fmla="*/ 293976 h 596900"/>
                <a:gd name="connsiteX261" fmla="*/ 106889 w 512979"/>
                <a:gd name="connsiteY261" fmla="*/ 290849 h 596900"/>
                <a:gd name="connsiteX262" fmla="*/ 116350 w 512979"/>
                <a:gd name="connsiteY262" fmla="*/ 283554 h 596900"/>
                <a:gd name="connsiteX263" fmla="*/ 108024 w 512979"/>
                <a:gd name="connsiteY263" fmla="*/ 284122 h 596900"/>
                <a:gd name="connsiteX264" fmla="*/ 113796 w 512979"/>
                <a:gd name="connsiteY264" fmla="*/ 274079 h 596900"/>
                <a:gd name="connsiteX265" fmla="*/ 113796 w 512979"/>
                <a:gd name="connsiteY265" fmla="*/ 265268 h 596900"/>
                <a:gd name="connsiteX266" fmla="*/ 110484 w 512979"/>
                <a:gd name="connsiteY266" fmla="*/ 262805 h 596900"/>
                <a:gd name="connsiteX267" fmla="*/ 117442 w 512979"/>
                <a:gd name="connsiteY267" fmla="*/ 262761 h 596900"/>
                <a:gd name="connsiteX268" fmla="*/ 117486 w 512979"/>
                <a:gd name="connsiteY268" fmla="*/ 262805 h 596900"/>
                <a:gd name="connsiteX269" fmla="*/ 119662 w 512979"/>
                <a:gd name="connsiteY269" fmla="*/ 262805 h 596900"/>
                <a:gd name="connsiteX270" fmla="*/ 125811 w 512979"/>
                <a:gd name="connsiteY270" fmla="*/ 261194 h 596900"/>
                <a:gd name="connsiteX271" fmla="*/ 131583 w 512979"/>
                <a:gd name="connsiteY271" fmla="*/ 263278 h 596900"/>
                <a:gd name="connsiteX272" fmla="*/ 135556 w 512979"/>
                <a:gd name="connsiteY272" fmla="*/ 265078 h 596900"/>
                <a:gd name="connsiteX273" fmla="*/ 136029 w 512979"/>
                <a:gd name="connsiteY273" fmla="*/ 268584 h 596900"/>
                <a:gd name="connsiteX274" fmla="*/ 130353 w 512979"/>
                <a:gd name="connsiteY274" fmla="*/ 270100 h 596900"/>
                <a:gd name="connsiteX275" fmla="*/ 127798 w 512979"/>
                <a:gd name="connsiteY275" fmla="*/ 276069 h 596900"/>
                <a:gd name="connsiteX276" fmla="*/ 134989 w 512979"/>
                <a:gd name="connsiteY276" fmla="*/ 274553 h 596900"/>
                <a:gd name="connsiteX277" fmla="*/ 134989 w 512979"/>
                <a:gd name="connsiteY277" fmla="*/ 278153 h 596900"/>
                <a:gd name="connsiteX278" fmla="*/ 131583 w 512979"/>
                <a:gd name="connsiteY278" fmla="*/ 278627 h 596900"/>
                <a:gd name="connsiteX279" fmla="*/ 130636 w 512979"/>
                <a:gd name="connsiteY279" fmla="*/ 283933 h 596900"/>
                <a:gd name="connsiteX280" fmla="*/ 144355 w 512979"/>
                <a:gd name="connsiteY280" fmla="*/ 277680 h 596900"/>
                <a:gd name="connsiteX281" fmla="*/ 145680 w 512979"/>
                <a:gd name="connsiteY281" fmla="*/ 285259 h 596900"/>
                <a:gd name="connsiteX282" fmla="*/ 159682 w 512979"/>
                <a:gd name="connsiteY282" fmla="*/ 273606 h 596900"/>
                <a:gd name="connsiteX283" fmla="*/ 164129 w 512979"/>
                <a:gd name="connsiteY283" fmla="*/ 262899 h 596900"/>
                <a:gd name="connsiteX284" fmla="*/ 163088 w 512979"/>
                <a:gd name="connsiteY284" fmla="*/ 268016 h 596900"/>
                <a:gd name="connsiteX285" fmla="*/ 169143 w 512979"/>
                <a:gd name="connsiteY285" fmla="*/ 265173 h 596900"/>
                <a:gd name="connsiteX286" fmla="*/ 165453 w 512979"/>
                <a:gd name="connsiteY286" fmla="*/ 270479 h 596900"/>
                <a:gd name="connsiteX287" fmla="*/ 172076 w 512979"/>
                <a:gd name="connsiteY287" fmla="*/ 270005 h 596900"/>
                <a:gd name="connsiteX288" fmla="*/ 166589 w 512979"/>
                <a:gd name="connsiteY288" fmla="*/ 273890 h 596900"/>
                <a:gd name="connsiteX289" fmla="*/ 172265 w 512979"/>
                <a:gd name="connsiteY289" fmla="*/ 275027 h 596900"/>
                <a:gd name="connsiteX290" fmla="*/ 164980 w 512979"/>
                <a:gd name="connsiteY290" fmla="*/ 278248 h 596900"/>
                <a:gd name="connsiteX291" fmla="*/ 150505 w 512979"/>
                <a:gd name="connsiteY291" fmla="*/ 292365 h 596900"/>
                <a:gd name="connsiteX292" fmla="*/ 155803 w 512979"/>
                <a:gd name="connsiteY292" fmla="*/ 295397 h 596900"/>
                <a:gd name="connsiteX293" fmla="*/ 159966 w 512979"/>
                <a:gd name="connsiteY293" fmla="*/ 292365 h 596900"/>
                <a:gd name="connsiteX294" fmla="*/ 149180 w 512979"/>
                <a:gd name="connsiteY294" fmla="*/ 302598 h 596900"/>
                <a:gd name="connsiteX295" fmla="*/ 159682 w 512979"/>
                <a:gd name="connsiteY295" fmla="*/ 314062 h 596900"/>
                <a:gd name="connsiteX296" fmla="*/ 162236 w 512979"/>
                <a:gd name="connsiteY296" fmla="*/ 313399 h 596900"/>
                <a:gd name="connsiteX297" fmla="*/ 413428 w 512979"/>
                <a:gd name="connsiteY297" fmla="*/ 356319 h 596900"/>
                <a:gd name="connsiteX298" fmla="*/ 412482 w 512979"/>
                <a:gd name="connsiteY298" fmla="*/ 358403 h 596900"/>
                <a:gd name="connsiteX299" fmla="*/ 410495 w 512979"/>
                <a:gd name="connsiteY299" fmla="*/ 359351 h 596900"/>
                <a:gd name="connsiteX300" fmla="*/ 410495 w 512979"/>
                <a:gd name="connsiteY300" fmla="*/ 360393 h 596900"/>
                <a:gd name="connsiteX301" fmla="*/ 414658 w 512979"/>
                <a:gd name="connsiteY301" fmla="*/ 356793 h 596900"/>
                <a:gd name="connsiteX302" fmla="*/ 417118 w 512979"/>
                <a:gd name="connsiteY302" fmla="*/ 354898 h 596900"/>
                <a:gd name="connsiteX303" fmla="*/ 417118 w 512979"/>
                <a:gd name="connsiteY303" fmla="*/ 353382 h 596900"/>
                <a:gd name="connsiteX304" fmla="*/ 415320 w 512979"/>
                <a:gd name="connsiteY304" fmla="*/ 353382 h 596900"/>
                <a:gd name="connsiteX305" fmla="*/ 414753 w 512979"/>
                <a:gd name="connsiteY305" fmla="*/ 350066 h 596900"/>
                <a:gd name="connsiteX306" fmla="*/ 422227 w 512979"/>
                <a:gd name="connsiteY306" fmla="*/ 348171 h 596900"/>
                <a:gd name="connsiteX307" fmla="*/ 423835 w 512979"/>
                <a:gd name="connsiteY307" fmla="*/ 345992 h 596900"/>
                <a:gd name="connsiteX308" fmla="*/ 422794 w 512979"/>
                <a:gd name="connsiteY308" fmla="*/ 344097 h 596900"/>
                <a:gd name="connsiteX309" fmla="*/ 416172 w 512979"/>
                <a:gd name="connsiteY309" fmla="*/ 344097 h 596900"/>
                <a:gd name="connsiteX310" fmla="*/ 410211 w 512979"/>
                <a:gd name="connsiteY310" fmla="*/ 343433 h 596900"/>
                <a:gd name="connsiteX311" fmla="*/ 410211 w 512979"/>
                <a:gd name="connsiteY311" fmla="*/ 342012 h 596900"/>
                <a:gd name="connsiteX312" fmla="*/ 413428 w 512979"/>
                <a:gd name="connsiteY312" fmla="*/ 342012 h 596900"/>
                <a:gd name="connsiteX313" fmla="*/ 413428 w 512979"/>
                <a:gd name="connsiteY313" fmla="*/ 339833 h 596900"/>
                <a:gd name="connsiteX314" fmla="*/ 409549 w 512979"/>
                <a:gd name="connsiteY314" fmla="*/ 341065 h 596900"/>
                <a:gd name="connsiteX315" fmla="*/ 409549 w 512979"/>
                <a:gd name="connsiteY315" fmla="*/ 344381 h 596900"/>
                <a:gd name="connsiteX316" fmla="*/ 416645 w 512979"/>
                <a:gd name="connsiteY316" fmla="*/ 345423 h 596900"/>
                <a:gd name="connsiteX317" fmla="*/ 422416 w 512979"/>
                <a:gd name="connsiteY317" fmla="*/ 345423 h 596900"/>
                <a:gd name="connsiteX318" fmla="*/ 422416 w 512979"/>
                <a:gd name="connsiteY318" fmla="*/ 346939 h 596900"/>
                <a:gd name="connsiteX319" fmla="*/ 421659 w 512979"/>
                <a:gd name="connsiteY319" fmla="*/ 347886 h 596900"/>
                <a:gd name="connsiteX320" fmla="*/ 413523 w 512979"/>
                <a:gd name="connsiteY320" fmla="*/ 349497 h 596900"/>
                <a:gd name="connsiteX321" fmla="*/ 406521 w 512979"/>
                <a:gd name="connsiteY321" fmla="*/ 351013 h 596900"/>
                <a:gd name="connsiteX322" fmla="*/ 403115 w 512979"/>
                <a:gd name="connsiteY322" fmla="*/ 352150 h 596900"/>
                <a:gd name="connsiteX323" fmla="*/ 405481 w 512979"/>
                <a:gd name="connsiteY323" fmla="*/ 347318 h 596900"/>
                <a:gd name="connsiteX324" fmla="*/ 404913 w 512979"/>
                <a:gd name="connsiteY324" fmla="*/ 346371 h 596900"/>
                <a:gd name="connsiteX325" fmla="*/ 401034 w 512979"/>
                <a:gd name="connsiteY325" fmla="*/ 344760 h 596900"/>
                <a:gd name="connsiteX326" fmla="*/ 399993 w 512979"/>
                <a:gd name="connsiteY326" fmla="*/ 344760 h 596900"/>
                <a:gd name="connsiteX327" fmla="*/ 397628 w 512979"/>
                <a:gd name="connsiteY327" fmla="*/ 350445 h 596900"/>
                <a:gd name="connsiteX328" fmla="*/ 390059 w 512979"/>
                <a:gd name="connsiteY328" fmla="*/ 346750 h 596900"/>
                <a:gd name="connsiteX329" fmla="*/ 389113 w 512979"/>
                <a:gd name="connsiteY329" fmla="*/ 346749 h 596900"/>
                <a:gd name="connsiteX330" fmla="*/ 392897 w 512979"/>
                <a:gd name="connsiteY330" fmla="*/ 351108 h 596900"/>
                <a:gd name="connsiteX331" fmla="*/ 394411 w 512979"/>
                <a:gd name="connsiteY331" fmla="*/ 353097 h 596900"/>
                <a:gd name="connsiteX332" fmla="*/ 395830 w 512979"/>
                <a:gd name="connsiteY332" fmla="*/ 354424 h 596900"/>
                <a:gd name="connsiteX333" fmla="*/ 394600 w 512979"/>
                <a:gd name="connsiteY333" fmla="*/ 357172 h 596900"/>
                <a:gd name="connsiteX334" fmla="*/ 390627 w 512979"/>
                <a:gd name="connsiteY334" fmla="*/ 361340 h 596900"/>
                <a:gd name="connsiteX335" fmla="*/ 387599 w 512979"/>
                <a:gd name="connsiteY335" fmla="*/ 362572 h 596900"/>
                <a:gd name="connsiteX336" fmla="*/ 391951 w 512979"/>
                <a:gd name="connsiteY336" fmla="*/ 362572 h 596900"/>
                <a:gd name="connsiteX337" fmla="*/ 398290 w 512979"/>
                <a:gd name="connsiteY337" fmla="*/ 356603 h 596900"/>
                <a:gd name="connsiteX338" fmla="*/ 405670 w 512979"/>
                <a:gd name="connsiteY338" fmla="*/ 354329 h 596900"/>
                <a:gd name="connsiteX339" fmla="*/ 406805 w 512979"/>
                <a:gd name="connsiteY339" fmla="*/ 354329 h 596900"/>
                <a:gd name="connsiteX340" fmla="*/ 403683 w 512979"/>
                <a:gd name="connsiteY340" fmla="*/ 360203 h 596900"/>
                <a:gd name="connsiteX341" fmla="*/ 400845 w 512979"/>
                <a:gd name="connsiteY341" fmla="*/ 362288 h 596900"/>
                <a:gd name="connsiteX342" fmla="*/ 404724 w 512979"/>
                <a:gd name="connsiteY342" fmla="*/ 361151 h 596900"/>
                <a:gd name="connsiteX343" fmla="*/ 406238 w 512979"/>
                <a:gd name="connsiteY343" fmla="*/ 358593 h 596900"/>
                <a:gd name="connsiteX344" fmla="*/ 408603 w 512979"/>
                <a:gd name="connsiteY344" fmla="*/ 353382 h 596900"/>
                <a:gd name="connsiteX345" fmla="*/ 410968 w 512979"/>
                <a:gd name="connsiteY345" fmla="*/ 352339 h 596900"/>
                <a:gd name="connsiteX346" fmla="*/ 412955 w 512979"/>
                <a:gd name="connsiteY346" fmla="*/ 354898 h 596900"/>
                <a:gd name="connsiteX347" fmla="*/ 412955 w 512979"/>
                <a:gd name="connsiteY347" fmla="*/ 356224 h 596900"/>
                <a:gd name="connsiteX348" fmla="*/ 416266 w 512979"/>
                <a:gd name="connsiteY348" fmla="*/ 262899 h 596900"/>
                <a:gd name="connsiteX349" fmla="*/ 418158 w 512979"/>
                <a:gd name="connsiteY349" fmla="*/ 259015 h 596900"/>
                <a:gd name="connsiteX350" fmla="*/ 413523 w 512979"/>
                <a:gd name="connsiteY350" fmla="*/ 261194 h 596900"/>
                <a:gd name="connsiteX351" fmla="*/ 413523 w 512979"/>
                <a:gd name="connsiteY351" fmla="*/ 257688 h 596900"/>
                <a:gd name="connsiteX352" fmla="*/ 411063 w 512979"/>
                <a:gd name="connsiteY352" fmla="*/ 260625 h 596900"/>
                <a:gd name="connsiteX353" fmla="*/ 406805 w 512979"/>
                <a:gd name="connsiteY353" fmla="*/ 257309 h 596900"/>
                <a:gd name="connsiteX354" fmla="*/ 406805 w 512979"/>
                <a:gd name="connsiteY354" fmla="*/ 261099 h 596900"/>
                <a:gd name="connsiteX355" fmla="*/ 354959 w 512979"/>
                <a:gd name="connsiteY355" fmla="*/ 264699 h 596900"/>
                <a:gd name="connsiteX356" fmla="*/ 350985 w 512979"/>
                <a:gd name="connsiteY356" fmla="*/ 262141 h 596900"/>
                <a:gd name="connsiteX357" fmla="*/ 350228 w 512979"/>
                <a:gd name="connsiteY357" fmla="*/ 260246 h 596900"/>
                <a:gd name="connsiteX358" fmla="*/ 348620 w 512979"/>
                <a:gd name="connsiteY358" fmla="*/ 262236 h 596900"/>
                <a:gd name="connsiteX359" fmla="*/ 354959 w 512979"/>
                <a:gd name="connsiteY359" fmla="*/ 264699 h 596900"/>
                <a:gd name="connsiteX360" fmla="*/ 346160 w 512979"/>
                <a:gd name="connsiteY360" fmla="*/ 253898 h 596900"/>
                <a:gd name="connsiteX361" fmla="*/ 343794 w 512979"/>
                <a:gd name="connsiteY361" fmla="*/ 253898 h 596900"/>
                <a:gd name="connsiteX362" fmla="*/ 343794 w 512979"/>
                <a:gd name="connsiteY362" fmla="*/ 258920 h 596900"/>
                <a:gd name="connsiteX363" fmla="*/ 346160 w 512979"/>
                <a:gd name="connsiteY363" fmla="*/ 258920 h 596900"/>
                <a:gd name="connsiteX364" fmla="*/ 373975 w 512979"/>
                <a:gd name="connsiteY364" fmla="*/ 254372 h 596900"/>
                <a:gd name="connsiteX365" fmla="*/ 371610 w 512979"/>
                <a:gd name="connsiteY365" fmla="*/ 254372 h 596900"/>
                <a:gd name="connsiteX366" fmla="*/ 371610 w 512979"/>
                <a:gd name="connsiteY366" fmla="*/ 259299 h 596900"/>
                <a:gd name="connsiteX367" fmla="*/ 373975 w 512979"/>
                <a:gd name="connsiteY367" fmla="*/ 259299 h 596900"/>
                <a:gd name="connsiteX368" fmla="*/ 340010 w 512979"/>
                <a:gd name="connsiteY368" fmla="*/ 273321 h 596900"/>
                <a:gd name="connsiteX369" fmla="*/ 337645 w 512979"/>
                <a:gd name="connsiteY369" fmla="*/ 273321 h 596900"/>
                <a:gd name="connsiteX370" fmla="*/ 337645 w 512979"/>
                <a:gd name="connsiteY370" fmla="*/ 278248 h 596900"/>
                <a:gd name="connsiteX371" fmla="*/ 340010 w 512979"/>
                <a:gd name="connsiteY371" fmla="*/ 278248 h 596900"/>
                <a:gd name="connsiteX372" fmla="*/ 337834 w 512979"/>
                <a:gd name="connsiteY372" fmla="*/ 298145 h 596900"/>
                <a:gd name="connsiteX373" fmla="*/ 335563 w 512979"/>
                <a:gd name="connsiteY373" fmla="*/ 298145 h 596900"/>
                <a:gd name="connsiteX374" fmla="*/ 335563 w 512979"/>
                <a:gd name="connsiteY374" fmla="*/ 303166 h 596900"/>
                <a:gd name="connsiteX375" fmla="*/ 337834 w 512979"/>
                <a:gd name="connsiteY375" fmla="*/ 303166 h 596900"/>
                <a:gd name="connsiteX376" fmla="*/ 355148 w 512979"/>
                <a:gd name="connsiteY376" fmla="*/ 304398 h 596900"/>
                <a:gd name="connsiteX377" fmla="*/ 352782 w 512979"/>
                <a:gd name="connsiteY377" fmla="*/ 304398 h 596900"/>
                <a:gd name="connsiteX378" fmla="*/ 352782 w 512979"/>
                <a:gd name="connsiteY378" fmla="*/ 309325 h 596900"/>
                <a:gd name="connsiteX379" fmla="*/ 355148 w 512979"/>
                <a:gd name="connsiteY379" fmla="*/ 309325 h 596900"/>
                <a:gd name="connsiteX380" fmla="*/ 297435 w 512979"/>
                <a:gd name="connsiteY380" fmla="*/ 309230 h 596900"/>
                <a:gd name="connsiteX381" fmla="*/ 295354 w 512979"/>
                <a:gd name="connsiteY381" fmla="*/ 305061 h 596900"/>
                <a:gd name="connsiteX382" fmla="*/ 291002 w 512979"/>
                <a:gd name="connsiteY382" fmla="*/ 315957 h 596900"/>
                <a:gd name="connsiteX383" fmla="*/ 296678 w 512979"/>
                <a:gd name="connsiteY383" fmla="*/ 315957 h 596900"/>
                <a:gd name="connsiteX384" fmla="*/ 297435 w 512979"/>
                <a:gd name="connsiteY384" fmla="*/ 309420 h 596900"/>
                <a:gd name="connsiteX385" fmla="*/ 300463 w 512979"/>
                <a:gd name="connsiteY385" fmla="*/ 265268 h 596900"/>
                <a:gd name="connsiteX386" fmla="*/ 296016 w 512979"/>
                <a:gd name="connsiteY386" fmla="*/ 270668 h 596900"/>
                <a:gd name="connsiteX387" fmla="*/ 294881 w 512979"/>
                <a:gd name="connsiteY387" fmla="*/ 279290 h 596900"/>
                <a:gd name="connsiteX388" fmla="*/ 296773 w 512979"/>
                <a:gd name="connsiteY388" fmla="*/ 279290 h 596900"/>
                <a:gd name="connsiteX389" fmla="*/ 302071 w 512979"/>
                <a:gd name="connsiteY389" fmla="*/ 269816 h 596900"/>
                <a:gd name="connsiteX390" fmla="*/ 300557 w 512979"/>
                <a:gd name="connsiteY390" fmla="*/ 265268 h 596900"/>
                <a:gd name="connsiteX391" fmla="*/ 289204 w 512979"/>
                <a:gd name="connsiteY391" fmla="*/ 279480 h 596900"/>
                <a:gd name="connsiteX392" fmla="*/ 290623 w 512979"/>
                <a:gd name="connsiteY392" fmla="*/ 279480 h 596900"/>
                <a:gd name="connsiteX393" fmla="*/ 289866 w 512979"/>
                <a:gd name="connsiteY393" fmla="*/ 270005 h 596900"/>
                <a:gd name="connsiteX394" fmla="*/ 285987 w 512979"/>
                <a:gd name="connsiteY394" fmla="*/ 264889 h 596900"/>
                <a:gd name="connsiteX395" fmla="*/ 281635 w 512979"/>
                <a:gd name="connsiteY395" fmla="*/ 268300 h 596900"/>
                <a:gd name="connsiteX396" fmla="*/ 288826 w 512979"/>
                <a:gd name="connsiteY396" fmla="*/ 280143 h 596900"/>
                <a:gd name="connsiteX397" fmla="*/ 288826 w 512979"/>
                <a:gd name="connsiteY397" fmla="*/ 280143 h 596900"/>
                <a:gd name="connsiteX398" fmla="*/ 316263 w 512979"/>
                <a:gd name="connsiteY398" fmla="*/ 299092 h 596900"/>
                <a:gd name="connsiteX399" fmla="*/ 316263 w 512979"/>
                <a:gd name="connsiteY399" fmla="*/ 287533 h 596900"/>
                <a:gd name="connsiteX400" fmla="*/ 314465 w 512979"/>
                <a:gd name="connsiteY400" fmla="*/ 292839 h 596900"/>
                <a:gd name="connsiteX401" fmla="*/ 316168 w 512979"/>
                <a:gd name="connsiteY401" fmla="*/ 299092 h 596900"/>
                <a:gd name="connsiteX402" fmla="*/ 295448 w 512979"/>
                <a:gd name="connsiteY402" fmla="*/ 340212 h 596900"/>
                <a:gd name="connsiteX403" fmla="*/ 296111 w 512979"/>
                <a:gd name="connsiteY403" fmla="*/ 341254 h 596900"/>
                <a:gd name="connsiteX404" fmla="*/ 297057 w 512979"/>
                <a:gd name="connsiteY404" fmla="*/ 342770 h 596900"/>
                <a:gd name="connsiteX405" fmla="*/ 297057 w 512979"/>
                <a:gd name="connsiteY405" fmla="*/ 358593 h 596900"/>
                <a:gd name="connsiteX406" fmla="*/ 299990 w 512979"/>
                <a:gd name="connsiteY406" fmla="*/ 340212 h 596900"/>
                <a:gd name="connsiteX407" fmla="*/ 298097 w 512979"/>
                <a:gd name="connsiteY407" fmla="*/ 336801 h 596900"/>
                <a:gd name="connsiteX408" fmla="*/ 295259 w 512979"/>
                <a:gd name="connsiteY408" fmla="*/ 340212 h 596900"/>
                <a:gd name="connsiteX409" fmla="*/ 302733 w 512979"/>
                <a:gd name="connsiteY409" fmla="*/ 293692 h 596900"/>
                <a:gd name="connsiteX410" fmla="*/ 300841 w 512979"/>
                <a:gd name="connsiteY410" fmla="*/ 284217 h 596900"/>
                <a:gd name="connsiteX411" fmla="*/ 300841 w 512979"/>
                <a:gd name="connsiteY411" fmla="*/ 282322 h 596900"/>
                <a:gd name="connsiteX412" fmla="*/ 307937 w 512979"/>
                <a:gd name="connsiteY412" fmla="*/ 272090 h 596900"/>
                <a:gd name="connsiteX413" fmla="*/ 311343 w 512979"/>
                <a:gd name="connsiteY413" fmla="*/ 272090 h 596900"/>
                <a:gd name="connsiteX414" fmla="*/ 312194 w 512979"/>
                <a:gd name="connsiteY414" fmla="*/ 282038 h 596900"/>
                <a:gd name="connsiteX415" fmla="*/ 310775 w 512979"/>
                <a:gd name="connsiteY415" fmla="*/ 278059 h 596900"/>
                <a:gd name="connsiteX416" fmla="*/ 306329 w 512979"/>
                <a:gd name="connsiteY416" fmla="*/ 276353 h 596900"/>
                <a:gd name="connsiteX417" fmla="*/ 304468 w 512979"/>
                <a:gd name="connsiteY417" fmla="*/ 280657 h 596900"/>
                <a:gd name="connsiteX418" fmla="*/ 304531 w 512979"/>
                <a:gd name="connsiteY418" fmla="*/ 280806 h 596900"/>
                <a:gd name="connsiteX419" fmla="*/ 311248 w 512979"/>
                <a:gd name="connsiteY419" fmla="*/ 301177 h 596900"/>
                <a:gd name="connsiteX420" fmla="*/ 312478 w 512979"/>
                <a:gd name="connsiteY420" fmla="*/ 305440 h 596900"/>
                <a:gd name="connsiteX421" fmla="*/ 307275 w 512979"/>
                <a:gd name="connsiteY421" fmla="*/ 334527 h 596900"/>
                <a:gd name="connsiteX422" fmla="*/ 301787 w 512979"/>
                <a:gd name="connsiteY422" fmla="*/ 376594 h 596900"/>
                <a:gd name="connsiteX423" fmla="*/ 312194 w 512979"/>
                <a:gd name="connsiteY423" fmla="*/ 334053 h 596900"/>
                <a:gd name="connsiteX424" fmla="*/ 315695 w 512979"/>
                <a:gd name="connsiteY424" fmla="*/ 325147 h 596900"/>
                <a:gd name="connsiteX425" fmla="*/ 307464 w 512979"/>
                <a:gd name="connsiteY425" fmla="*/ 385406 h 596900"/>
                <a:gd name="connsiteX426" fmla="*/ 299233 w 512979"/>
                <a:gd name="connsiteY426" fmla="*/ 402271 h 596900"/>
                <a:gd name="connsiteX427" fmla="*/ 294408 w 512979"/>
                <a:gd name="connsiteY427" fmla="*/ 407671 h 596900"/>
                <a:gd name="connsiteX428" fmla="*/ 294408 w 512979"/>
                <a:gd name="connsiteY428" fmla="*/ 407671 h 596900"/>
                <a:gd name="connsiteX429" fmla="*/ 294408 w 512979"/>
                <a:gd name="connsiteY429" fmla="*/ 407671 h 596900"/>
                <a:gd name="connsiteX430" fmla="*/ 293935 w 512979"/>
                <a:gd name="connsiteY430" fmla="*/ 407671 h 596900"/>
                <a:gd name="connsiteX431" fmla="*/ 293935 w 512979"/>
                <a:gd name="connsiteY431" fmla="*/ 407671 h 596900"/>
                <a:gd name="connsiteX432" fmla="*/ 276148 w 512979"/>
                <a:gd name="connsiteY432" fmla="*/ 392133 h 596900"/>
                <a:gd name="connsiteX433" fmla="*/ 269430 w 512979"/>
                <a:gd name="connsiteY433" fmla="*/ 382658 h 596900"/>
                <a:gd name="connsiteX434" fmla="*/ 256563 w 512979"/>
                <a:gd name="connsiteY434" fmla="*/ 326663 h 596900"/>
                <a:gd name="connsiteX435" fmla="*/ 256090 w 512979"/>
                <a:gd name="connsiteY435" fmla="*/ 306198 h 596900"/>
                <a:gd name="connsiteX436" fmla="*/ 256090 w 512979"/>
                <a:gd name="connsiteY436" fmla="*/ 298145 h 596900"/>
                <a:gd name="connsiteX437" fmla="*/ 257982 w 512979"/>
                <a:gd name="connsiteY437" fmla="*/ 262331 h 596900"/>
                <a:gd name="connsiteX438" fmla="*/ 274350 w 512979"/>
                <a:gd name="connsiteY438" fmla="*/ 257025 h 596900"/>
                <a:gd name="connsiteX439" fmla="*/ 295354 w 512979"/>
                <a:gd name="connsiteY439" fmla="*/ 255793 h 596900"/>
                <a:gd name="connsiteX440" fmla="*/ 295354 w 512979"/>
                <a:gd name="connsiteY440" fmla="*/ 257499 h 596900"/>
                <a:gd name="connsiteX441" fmla="*/ 298097 w 512979"/>
                <a:gd name="connsiteY441" fmla="*/ 259773 h 596900"/>
                <a:gd name="connsiteX442" fmla="*/ 293272 w 512979"/>
                <a:gd name="connsiteY442" fmla="*/ 264226 h 596900"/>
                <a:gd name="connsiteX443" fmla="*/ 287217 w 512979"/>
                <a:gd name="connsiteY443" fmla="*/ 258920 h 596900"/>
                <a:gd name="connsiteX444" fmla="*/ 276715 w 512979"/>
                <a:gd name="connsiteY444" fmla="*/ 264889 h 596900"/>
                <a:gd name="connsiteX445" fmla="*/ 265930 w 512979"/>
                <a:gd name="connsiteY445" fmla="*/ 265742 h 596900"/>
                <a:gd name="connsiteX446" fmla="*/ 267349 w 512979"/>
                <a:gd name="connsiteY446" fmla="*/ 294165 h 596900"/>
                <a:gd name="connsiteX447" fmla="*/ 265551 w 512979"/>
                <a:gd name="connsiteY447" fmla="*/ 299661 h 596900"/>
                <a:gd name="connsiteX448" fmla="*/ 273688 w 512979"/>
                <a:gd name="connsiteY448" fmla="*/ 341728 h 596900"/>
                <a:gd name="connsiteX449" fmla="*/ 285987 w 512979"/>
                <a:gd name="connsiteY449" fmla="*/ 378205 h 596900"/>
                <a:gd name="connsiteX450" fmla="*/ 278797 w 512979"/>
                <a:gd name="connsiteY450" fmla="*/ 338696 h 596900"/>
                <a:gd name="connsiteX451" fmla="*/ 271512 w 512979"/>
                <a:gd name="connsiteY451" fmla="*/ 302977 h 596900"/>
                <a:gd name="connsiteX452" fmla="*/ 277945 w 512979"/>
                <a:gd name="connsiteY452" fmla="*/ 283364 h 596900"/>
                <a:gd name="connsiteX453" fmla="*/ 271796 w 512979"/>
                <a:gd name="connsiteY453" fmla="*/ 279859 h 596900"/>
                <a:gd name="connsiteX454" fmla="*/ 270093 w 512979"/>
                <a:gd name="connsiteY454" fmla="*/ 286112 h 596900"/>
                <a:gd name="connsiteX455" fmla="*/ 268957 w 512979"/>
                <a:gd name="connsiteY455" fmla="*/ 270574 h 596900"/>
                <a:gd name="connsiteX456" fmla="*/ 275675 w 512979"/>
                <a:gd name="connsiteY456" fmla="*/ 270574 h 596900"/>
                <a:gd name="connsiteX457" fmla="*/ 282392 w 512979"/>
                <a:gd name="connsiteY457" fmla="*/ 280617 h 596900"/>
                <a:gd name="connsiteX458" fmla="*/ 282392 w 512979"/>
                <a:gd name="connsiteY458" fmla="*/ 280617 h 596900"/>
                <a:gd name="connsiteX459" fmla="*/ 282392 w 512979"/>
                <a:gd name="connsiteY459" fmla="*/ 288860 h 596900"/>
                <a:gd name="connsiteX460" fmla="*/ 282392 w 512979"/>
                <a:gd name="connsiteY460" fmla="*/ 298334 h 596900"/>
                <a:gd name="connsiteX461" fmla="*/ 287501 w 512979"/>
                <a:gd name="connsiteY461" fmla="*/ 301461 h 596900"/>
                <a:gd name="connsiteX462" fmla="*/ 292232 w 512979"/>
                <a:gd name="connsiteY462" fmla="*/ 324484 h 596900"/>
                <a:gd name="connsiteX463" fmla="*/ 299044 w 512979"/>
                <a:gd name="connsiteY463" fmla="*/ 321358 h 596900"/>
                <a:gd name="connsiteX464" fmla="*/ 300747 w 512979"/>
                <a:gd name="connsiteY464" fmla="*/ 310746 h 596900"/>
                <a:gd name="connsiteX465" fmla="*/ 303490 w 512979"/>
                <a:gd name="connsiteY465" fmla="*/ 300324 h 596900"/>
                <a:gd name="connsiteX466" fmla="*/ 302544 w 512979"/>
                <a:gd name="connsiteY466" fmla="*/ 294734 h 596900"/>
                <a:gd name="connsiteX467" fmla="*/ 293083 w 512979"/>
                <a:gd name="connsiteY467" fmla="*/ 340496 h 596900"/>
                <a:gd name="connsiteX468" fmla="*/ 298003 w 512979"/>
                <a:gd name="connsiteY468" fmla="*/ 334243 h 596900"/>
                <a:gd name="connsiteX469" fmla="*/ 307464 w 512979"/>
                <a:gd name="connsiteY469" fmla="*/ 321926 h 596900"/>
                <a:gd name="connsiteX470" fmla="*/ 310491 w 512979"/>
                <a:gd name="connsiteY470" fmla="*/ 309988 h 596900"/>
                <a:gd name="connsiteX471" fmla="*/ 306423 w 512979"/>
                <a:gd name="connsiteY471" fmla="*/ 302029 h 596900"/>
                <a:gd name="connsiteX472" fmla="*/ 303112 w 512979"/>
                <a:gd name="connsiteY472" fmla="*/ 319652 h 596900"/>
                <a:gd name="connsiteX473" fmla="*/ 295165 w 512979"/>
                <a:gd name="connsiteY473" fmla="*/ 330074 h 596900"/>
                <a:gd name="connsiteX474" fmla="*/ 293840 w 512979"/>
                <a:gd name="connsiteY474" fmla="*/ 331590 h 596900"/>
                <a:gd name="connsiteX475" fmla="*/ 292515 w 512979"/>
                <a:gd name="connsiteY475" fmla="*/ 330832 h 596900"/>
                <a:gd name="connsiteX476" fmla="*/ 279365 w 512979"/>
                <a:gd name="connsiteY476" fmla="*/ 317378 h 596900"/>
                <a:gd name="connsiteX477" fmla="*/ 276905 w 512979"/>
                <a:gd name="connsiteY477" fmla="*/ 298429 h 596900"/>
                <a:gd name="connsiteX478" fmla="*/ 273782 w 512979"/>
                <a:gd name="connsiteY478" fmla="*/ 301840 h 596900"/>
                <a:gd name="connsiteX479" fmla="*/ 273782 w 512979"/>
                <a:gd name="connsiteY479" fmla="*/ 306482 h 596900"/>
                <a:gd name="connsiteX480" fmla="*/ 275107 w 512979"/>
                <a:gd name="connsiteY480" fmla="*/ 322210 h 596900"/>
                <a:gd name="connsiteX481" fmla="*/ 290812 w 512979"/>
                <a:gd name="connsiteY481" fmla="*/ 335380 h 596900"/>
                <a:gd name="connsiteX482" fmla="*/ 287785 w 512979"/>
                <a:gd name="connsiteY482" fmla="*/ 342581 h 596900"/>
                <a:gd name="connsiteX483" fmla="*/ 292042 w 512979"/>
                <a:gd name="connsiteY483" fmla="*/ 358308 h 596900"/>
                <a:gd name="connsiteX484" fmla="*/ 292705 w 512979"/>
                <a:gd name="connsiteY484" fmla="*/ 341065 h 596900"/>
                <a:gd name="connsiteX485" fmla="*/ 315127 w 512979"/>
                <a:gd name="connsiteY485" fmla="*/ 268868 h 596900"/>
                <a:gd name="connsiteX486" fmla="*/ 315127 w 512979"/>
                <a:gd name="connsiteY486" fmla="*/ 269437 h 596900"/>
                <a:gd name="connsiteX487" fmla="*/ 315127 w 512979"/>
                <a:gd name="connsiteY487" fmla="*/ 267258 h 596900"/>
                <a:gd name="connsiteX488" fmla="*/ 309829 w 512979"/>
                <a:gd name="connsiteY488" fmla="*/ 260341 h 596900"/>
                <a:gd name="connsiteX489" fmla="*/ 304909 w 512979"/>
                <a:gd name="connsiteY489" fmla="*/ 261573 h 596900"/>
                <a:gd name="connsiteX490" fmla="*/ 307180 w 512979"/>
                <a:gd name="connsiteY490" fmla="*/ 267447 h 596900"/>
                <a:gd name="connsiteX491" fmla="*/ 314938 w 512979"/>
                <a:gd name="connsiteY491" fmla="*/ 268868 h 596900"/>
                <a:gd name="connsiteX492" fmla="*/ 291285 w 512979"/>
                <a:gd name="connsiteY492" fmla="*/ 295871 h 596900"/>
                <a:gd name="connsiteX493" fmla="*/ 290718 w 512979"/>
                <a:gd name="connsiteY493" fmla="*/ 293976 h 596900"/>
                <a:gd name="connsiteX494" fmla="*/ 292894 w 512979"/>
                <a:gd name="connsiteY494" fmla="*/ 292555 h 596900"/>
                <a:gd name="connsiteX495" fmla="*/ 292961 w 512979"/>
                <a:gd name="connsiteY495" fmla="*/ 291485 h 596900"/>
                <a:gd name="connsiteX496" fmla="*/ 292894 w 512979"/>
                <a:gd name="connsiteY496" fmla="*/ 291418 h 596900"/>
                <a:gd name="connsiteX497" fmla="*/ 291853 w 512979"/>
                <a:gd name="connsiteY497" fmla="*/ 291418 h 596900"/>
                <a:gd name="connsiteX498" fmla="*/ 284284 w 512979"/>
                <a:gd name="connsiteY498" fmla="*/ 294450 h 596900"/>
                <a:gd name="connsiteX499" fmla="*/ 283705 w 512979"/>
                <a:gd name="connsiteY499" fmla="*/ 295351 h 596900"/>
                <a:gd name="connsiteX500" fmla="*/ 283717 w 512979"/>
                <a:gd name="connsiteY500" fmla="*/ 295397 h 596900"/>
                <a:gd name="connsiteX501" fmla="*/ 284351 w 512979"/>
                <a:gd name="connsiteY501" fmla="*/ 296088 h 596900"/>
                <a:gd name="connsiteX502" fmla="*/ 284568 w 512979"/>
                <a:gd name="connsiteY502" fmla="*/ 296060 h 596900"/>
                <a:gd name="connsiteX503" fmla="*/ 288447 w 512979"/>
                <a:gd name="connsiteY503" fmla="*/ 295018 h 596900"/>
                <a:gd name="connsiteX504" fmla="*/ 288447 w 512979"/>
                <a:gd name="connsiteY504" fmla="*/ 295966 h 596900"/>
                <a:gd name="connsiteX505" fmla="*/ 289866 w 512979"/>
                <a:gd name="connsiteY505" fmla="*/ 298334 h 596900"/>
                <a:gd name="connsiteX506" fmla="*/ 291285 w 512979"/>
                <a:gd name="connsiteY506" fmla="*/ 295966 h 596900"/>
                <a:gd name="connsiteX507" fmla="*/ 302733 w 512979"/>
                <a:gd name="connsiteY507" fmla="*/ 293692 h 596900"/>
                <a:gd name="connsiteX508" fmla="*/ 296205 w 512979"/>
                <a:gd name="connsiteY508" fmla="*/ 291323 h 596900"/>
                <a:gd name="connsiteX509" fmla="*/ 295165 w 512979"/>
                <a:gd name="connsiteY509" fmla="*/ 291323 h 596900"/>
                <a:gd name="connsiteX510" fmla="*/ 295165 w 512979"/>
                <a:gd name="connsiteY510" fmla="*/ 292365 h 596900"/>
                <a:gd name="connsiteX511" fmla="*/ 297246 w 512979"/>
                <a:gd name="connsiteY511" fmla="*/ 293313 h 596900"/>
                <a:gd name="connsiteX512" fmla="*/ 296300 w 512979"/>
                <a:gd name="connsiteY512" fmla="*/ 295302 h 596900"/>
                <a:gd name="connsiteX513" fmla="*/ 297624 w 512979"/>
                <a:gd name="connsiteY513" fmla="*/ 297482 h 596900"/>
                <a:gd name="connsiteX514" fmla="*/ 298949 w 512979"/>
                <a:gd name="connsiteY514" fmla="*/ 295302 h 596900"/>
                <a:gd name="connsiteX515" fmla="*/ 298949 w 512979"/>
                <a:gd name="connsiteY515" fmla="*/ 293881 h 596900"/>
                <a:gd name="connsiteX516" fmla="*/ 302355 w 512979"/>
                <a:gd name="connsiteY516" fmla="*/ 294923 h 596900"/>
                <a:gd name="connsiteX517" fmla="*/ 294786 w 512979"/>
                <a:gd name="connsiteY517" fmla="*/ 305251 h 596900"/>
                <a:gd name="connsiteX518" fmla="*/ 290434 w 512979"/>
                <a:gd name="connsiteY518" fmla="*/ 316147 h 596900"/>
                <a:gd name="connsiteX519" fmla="*/ 296111 w 512979"/>
                <a:gd name="connsiteY519" fmla="*/ 316147 h 596900"/>
                <a:gd name="connsiteX520" fmla="*/ 296868 w 512979"/>
                <a:gd name="connsiteY520" fmla="*/ 309609 h 596900"/>
                <a:gd name="connsiteX521" fmla="*/ 294786 w 512979"/>
                <a:gd name="connsiteY521" fmla="*/ 305440 h 596900"/>
                <a:gd name="connsiteX522" fmla="*/ 294218 w 512979"/>
                <a:gd name="connsiteY522" fmla="*/ 301082 h 596900"/>
                <a:gd name="connsiteX523" fmla="*/ 293178 w 512979"/>
                <a:gd name="connsiteY523" fmla="*/ 301082 h 596900"/>
                <a:gd name="connsiteX524" fmla="*/ 292326 w 512979"/>
                <a:gd name="connsiteY524" fmla="*/ 302598 h 596900"/>
                <a:gd name="connsiteX525" fmla="*/ 293935 w 512979"/>
                <a:gd name="connsiteY525" fmla="*/ 302598 h 596900"/>
                <a:gd name="connsiteX526" fmla="*/ 295448 w 512979"/>
                <a:gd name="connsiteY526" fmla="*/ 302598 h 596900"/>
                <a:gd name="connsiteX527" fmla="*/ 297057 w 512979"/>
                <a:gd name="connsiteY527" fmla="*/ 302598 h 596900"/>
                <a:gd name="connsiteX528" fmla="*/ 297057 w 512979"/>
                <a:gd name="connsiteY528" fmla="*/ 300987 h 596900"/>
                <a:gd name="connsiteX529" fmla="*/ 295354 w 512979"/>
                <a:gd name="connsiteY529" fmla="*/ 300987 h 596900"/>
                <a:gd name="connsiteX530" fmla="*/ 294218 w 512979"/>
                <a:gd name="connsiteY530" fmla="*/ 300987 h 596900"/>
                <a:gd name="connsiteX531" fmla="*/ 158547 w 512979"/>
                <a:gd name="connsiteY531" fmla="*/ 399902 h 596900"/>
                <a:gd name="connsiteX532" fmla="*/ 158547 w 512979"/>
                <a:gd name="connsiteY532" fmla="*/ 399902 h 596900"/>
                <a:gd name="connsiteX533" fmla="*/ 96766 w 512979"/>
                <a:gd name="connsiteY533" fmla="*/ 399902 h 596900"/>
                <a:gd name="connsiteX534" fmla="*/ 96766 w 512979"/>
                <a:gd name="connsiteY534" fmla="*/ 399902 h 596900"/>
                <a:gd name="connsiteX535" fmla="*/ 206230 w 512979"/>
                <a:gd name="connsiteY535" fmla="*/ 502133 h 596900"/>
                <a:gd name="connsiteX536" fmla="*/ 256279 w 512979"/>
                <a:gd name="connsiteY536" fmla="*/ 552254 h 596900"/>
                <a:gd name="connsiteX537" fmla="*/ 306329 w 512979"/>
                <a:gd name="connsiteY537" fmla="*/ 502133 h 596900"/>
                <a:gd name="connsiteX538" fmla="*/ 306329 w 512979"/>
                <a:gd name="connsiteY538" fmla="*/ 432968 h 596900"/>
                <a:gd name="connsiteX539" fmla="*/ 206230 w 512979"/>
                <a:gd name="connsiteY539" fmla="*/ 432968 h 596900"/>
                <a:gd name="connsiteX540" fmla="*/ 206230 w 512979"/>
                <a:gd name="connsiteY540" fmla="*/ 502133 h 596900"/>
                <a:gd name="connsiteX541" fmla="*/ 421659 w 512979"/>
                <a:gd name="connsiteY541" fmla="*/ 447465 h 596900"/>
                <a:gd name="connsiteX542" fmla="*/ 286555 w 512979"/>
                <a:gd name="connsiteY542" fmla="*/ 544484 h 596900"/>
                <a:gd name="connsiteX543" fmla="*/ 225909 w 512979"/>
                <a:gd name="connsiteY543" fmla="*/ 544484 h 596900"/>
                <a:gd name="connsiteX544" fmla="*/ 91184 w 512979"/>
                <a:gd name="connsiteY544" fmla="*/ 447559 h 596900"/>
                <a:gd name="connsiteX545" fmla="*/ 204717 w 512979"/>
                <a:gd name="connsiteY545" fmla="*/ 447559 h 596900"/>
                <a:gd name="connsiteX546" fmla="*/ 204717 w 512979"/>
                <a:gd name="connsiteY546" fmla="*/ 430600 h 596900"/>
                <a:gd name="connsiteX547" fmla="*/ 308788 w 512979"/>
                <a:gd name="connsiteY547" fmla="*/ 430600 h 596900"/>
                <a:gd name="connsiteX548" fmla="*/ 308788 w 512979"/>
                <a:gd name="connsiteY548" fmla="*/ 446991 h 596900"/>
                <a:gd name="connsiteX549" fmla="*/ 422321 w 512979"/>
                <a:gd name="connsiteY549" fmla="*/ 446991 h 596900"/>
                <a:gd name="connsiteX550" fmla="*/ 291096 w 512979"/>
                <a:gd name="connsiteY550" fmla="*/ 503838 h 596900"/>
                <a:gd name="connsiteX551" fmla="*/ 287217 w 512979"/>
                <a:gd name="connsiteY551" fmla="*/ 495974 h 596900"/>
                <a:gd name="connsiteX552" fmla="*/ 278513 w 512979"/>
                <a:gd name="connsiteY552" fmla="*/ 502038 h 596900"/>
                <a:gd name="connsiteX553" fmla="*/ 276715 w 512979"/>
                <a:gd name="connsiteY553" fmla="*/ 503459 h 596900"/>
                <a:gd name="connsiteX554" fmla="*/ 268674 w 512979"/>
                <a:gd name="connsiteY554" fmla="*/ 510471 h 596900"/>
                <a:gd name="connsiteX555" fmla="*/ 275202 w 512979"/>
                <a:gd name="connsiteY555" fmla="*/ 516155 h 596900"/>
                <a:gd name="connsiteX556" fmla="*/ 282771 w 512979"/>
                <a:gd name="connsiteY556" fmla="*/ 515018 h 596900"/>
                <a:gd name="connsiteX557" fmla="*/ 286650 w 512979"/>
                <a:gd name="connsiteY557" fmla="*/ 514450 h 596900"/>
                <a:gd name="connsiteX558" fmla="*/ 288163 w 512979"/>
                <a:gd name="connsiteY558" fmla="*/ 510850 h 596900"/>
                <a:gd name="connsiteX559" fmla="*/ 291096 w 512979"/>
                <a:gd name="connsiteY559" fmla="*/ 503838 h 596900"/>
                <a:gd name="connsiteX560" fmla="*/ 294975 w 512979"/>
                <a:gd name="connsiteY560" fmla="*/ 514071 h 596900"/>
                <a:gd name="connsiteX561" fmla="*/ 296777 w 512979"/>
                <a:gd name="connsiteY561" fmla="*/ 516893 h 596900"/>
                <a:gd name="connsiteX562" fmla="*/ 296773 w 512979"/>
                <a:gd name="connsiteY562" fmla="*/ 516913 h 596900"/>
                <a:gd name="connsiteX563" fmla="*/ 294126 w 512979"/>
                <a:gd name="connsiteY563" fmla="*/ 518734 h 596900"/>
                <a:gd name="connsiteX564" fmla="*/ 294029 w 512979"/>
                <a:gd name="connsiteY564" fmla="*/ 518713 h 596900"/>
                <a:gd name="connsiteX565" fmla="*/ 289677 w 512979"/>
                <a:gd name="connsiteY565" fmla="*/ 518713 h 596900"/>
                <a:gd name="connsiteX566" fmla="*/ 288920 w 512979"/>
                <a:gd name="connsiteY566" fmla="*/ 523072 h 596900"/>
                <a:gd name="connsiteX567" fmla="*/ 286366 w 512979"/>
                <a:gd name="connsiteY567" fmla="*/ 525346 h 596900"/>
                <a:gd name="connsiteX568" fmla="*/ 284190 w 512979"/>
                <a:gd name="connsiteY568" fmla="*/ 522882 h 596900"/>
                <a:gd name="connsiteX569" fmla="*/ 284190 w 512979"/>
                <a:gd name="connsiteY569" fmla="*/ 519756 h 596900"/>
                <a:gd name="connsiteX570" fmla="*/ 284190 w 512979"/>
                <a:gd name="connsiteY570" fmla="*/ 519756 h 596900"/>
                <a:gd name="connsiteX571" fmla="*/ 274350 w 512979"/>
                <a:gd name="connsiteY571" fmla="*/ 521082 h 596900"/>
                <a:gd name="connsiteX572" fmla="*/ 263470 w 512979"/>
                <a:gd name="connsiteY572" fmla="*/ 510376 h 596900"/>
                <a:gd name="connsiteX573" fmla="*/ 272174 w 512979"/>
                <a:gd name="connsiteY573" fmla="*/ 500901 h 596900"/>
                <a:gd name="connsiteX574" fmla="*/ 255428 w 512979"/>
                <a:gd name="connsiteY574" fmla="*/ 479204 h 596900"/>
                <a:gd name="connsiteX575" fmla="*/ 239250 w 512979"/>
                <a:gd name="connsiteY575" fmla="*/ 500143 h 596900"/>
                <a:gd name="connsiteX576" fmla="*/ 247954 w 512979"/>
                <a:gd name="connsiteY576" fmla="*/ 509618 h 596900"/>
                <a:gd name="connsiteX577" fmla="*/ 237074 w 512979"/>
                <a:gd name="connsiteY577" fmla="*/ 520324 h 596900"/>
                <a:gd name="connsiteX578" fmla="*/ 227612 w 512979"/>
                <a:gd name="connsiteY578" fmla="*/ 518998 h 596900"/>
                <a:gd name="connsiteX579" fmla="*/ 227612 w 512979"/>
                <a:gd name="connsiteY579" fmla="*/ 518998 h 596900"/>
                <a:gd name="connsiteX580" fmla="*/ 227612 w 512979"/>
                <a:gd name="connsiteY580" fmla="*/ 522124 h 596900"/>
                <a:gd name="connsiteX581" fmla="*/ 225247 w 512979"/>
                <a:gd name="connsiteY581" fmla="*/ 524493 h 596900"/>
                <a:gd name="connsiteX582" fmla="*/ 222882 w 512979"/>
                <a:gd name="connsiteY582" fmla="*/ 522124 h 596900"/>
                <a:gd name="connsiteX583" fmla="*/ 222125 w 512979"/>
                <a:gd name="connsiteY583" fmla="*/ 517766 h 596900"/>
                <a:gd name="connsiteX584" fmla="*/ 217773 w 512979"/>
                <a:gd name="connsiteY584" fmla="*/ 517766 h 596900"/>
                <a:gd name="connsiteX585" fmla="*/ 214939 w 512979"/>
                <a:gd name="connsiteY585" fmla="*/ 515986 h 596900"/>
                <a:gd name="connsiteX586" fmla="*/ 214935 w 512979"/>
                <a:gd name="connsiteY586" fmla="*/ 515966 h 596900"/>
                <a:gd name="connsiteX587" fmla="*/ 216827 w 512979"/>
                <a:gd name="connsiteY587" fmla="*/ 513124 h 596900"/>
                <a:gd name="connsiteX588" fmla="*/ 219854 w 512979"/>
                <a:gd name="connsiteY588" fmla="*/ 513124 h 596900"/>
                <a:gd name="connsiteX589" fmla="*/ 219854 w 512979"/>
                <a:gd name="connsiteY589" fmla="*/ 513124 h 596900"/>
                <a:gd name="connsiteX590" fmla="*/ 216165 w 512979"/>
                <a:gd name="connsiteY590" fmla="*/ 504407 h 596900"/>
                <a:gd name="connsiteX591" fmla="*/ 223013 w 512979"/>
                <a:gd name="connsiteY591" fmla="*/ 491360 h 596900"/>
                <a:gd name="connsiteX592" fmla="*/ 223828 w 512979"/>
                <a:gd name="connsiteY592" fmla="*/ 491142 h 596900"/>
                <a:gd name="connsiteX593" fmla="*/ 235560 w 512979"/>
                <a:gd name="connsiteY593" fmla="*/ 497206 h 596900"/>
                <a:gd name="connsiteX594" fmla="*/ 252590 w 512979"/>
                <a:gd name="connsiteY594" fmla="*/ 475225 h 596900"/>
                <a:gd name="connsiteX595" fmla="*/ 243129 w 512979"/>
                <a:gd name="connsiteY595" fmla="*/ 462434 h 596900"/>
                <a:gd name="connsiteX596" fmla="*/ 243129 w 512979"/>
                <a:gd name="connsiteY596" fmla="*/ 462434 h 596900"/>
                <a:gd name="connsiteX597" fmla="*/ 226288 w 512979"/>
                <a:gd name="connsiteY597" fmla="*/ 475699 h 596900"/>
                <a:gd name="connsiteX598" fmla="*/ 222977 w 512979"/>
                <a:gd name="connsiteY598" fmla="*/ 471435 h 596900"/>
                <a:gd name="connsiteX599" fmla="*/ 231397 w 512979"/>
                <a:gd name="connsiteY599" fmla="*/ 464803 h 596900"/>
                <a:gd name="connsiteX600" fmla="*/ 228180 w 512979"/>
                <a:gd name="connsiteY600" fmla="*/ 460539 h 596900"/>
                <a:gd name="connsiteX601" fmla="*/ 219665 w 512979"/>
                <a:gd name="connsiteY601" fmla="*/ 467172 h 596900"/>
                <a:gd name="connsiteX602" fmla="*/ 213137 w 512979"/>
                <a:gd name="connsiteY602" fmla="*/ 458739 h 596900"/>
                <a:gd name="connsiteX603" fmla="*/ 217394 w 512979"/>
                <a:gd name="connsiteY603" fmla="*/ 455423 h 596900"/>
                <a:gd name="connsiteX604" fmla="*/ 220611 w 512979"/>
                <a:gd name="connsiteY604" fmla="*/ 459687 h 596900"/>
                <a:gd name="connsiteX605" fmla="*/ 224869 w 512979"/>
                <a:gd name="connsiteY605" fmla="*/ 456276 h 596900"/>
                <a:gd name="connsiteX606" fmla="*/ 221557 w 512979"/>
                <a:gd name="connsiteY606" fmla="*/ 452107 h 596900"/>
                <a:gd name="connsiteX607" fmla="*/ 225815 w 512979"/>
                <a:gd name="connsiteY607" fmla="*/ 448791 h 596900"/>
                <a:gd name="connsiteX608" fmla="*/ 232343 w 512979"/>
                <a:gd name="connsiteY608" fmla="*/ 457318 h 596900"/>
                <a:gd name="connsiteX609" fmla="*/ 236600 w 512979"/>
                <a:gd name="connsiteY609" fmla="*/ 454002 h 596900"/>
                <a:gd name="connsiteX610" fmla="*/ 229978 w 512979"/>
                <a:gd name="connsiteY610" fmla="*/ 445475 h 596900"/>
                <a:gd name="connsiteX611" fmla="*/ 233762 w 512979"/>
                <a:gd name="connsiteY611" fmla="*/ 442632 h 596900"/>
                <a:gd name="connsiteX612" fmla="*/ 255996 w 512979"/>
                <a:gd name="connsiteY612" fmla="*/ 471056 h 596900"/>
                <a:gd name="connsiteX613" fmla="*/ 278324 w 512979"/>
                <a:gd name="connsiteY613" fmla="*/ 442632 h 596900"/>
                <a:gd name="connsiteX614" fmla="*/ 282014 w 512979"/>
                <a:gd name="connsiteY614" fmla="*/ 445475 h 596900"/>
                <a:gd name="connsiteX615" fmla="*/ 275485 w 512979"/>
                <a:gd name="connsiteY615" fmla="*/ 454002 h 596900"/>
                <a:gd name="connsiteX616" fmla="*/ 279743 w 512979"/>
                <a:gd name="connsiteY616" fmla="*/ 457318 h 596900"/>
                <a:gd name="connsiteX617" fmla="*/ 286271 w 512979"/>
                <a:gd name="connsiteY617" fmla="*/ 448791 h 596900"/>
                <a:gd name="connsiteX618" fmla="*/ 290529 w 512979"/>
                <a:gd name="connsiteY618" fmla="*/ 452107 h 596900"/>
                <a:gd name="connsiteX619" fmla="*/ 287217 w 512979"/>
                <a:gd name="connsiteY619" fmla="*/ 456276 h 596900"/>
                <a:gd name="connsiteX620" fmla="*/ 291475 w 512979"/>
                <a:gd name="connsiteY620" fmla="*/ 459687 h 596900"/>
                <a:gd name="connsiteX621" fmla="*/ 294691 w 512979"/>
                <a:gd name="connsiteY621" fmla="*/ 455423 h 596900"/>
                <a:gd name="connsiteX622" fmla="*/ 298949 w 512979"/>
                <a:gd name="connsiteY622" fmla="*/ 458739 h 596900"/>
                <a:gd name="connsiteX623" fmla="*/ 292421 w 512979"/>
                <a:gd name="connsiteY623" fmla="*/ 467172 h 596900"/>
                <a:gd name="connsiteX624" fmla="*/ 283906 w 512979"/>
                <a:gd name="connsiteY624" fmla="*/ 460539 h 596900"/>
                <a:gd name="connsiteX625" fmla="*/ 280689 w 512979"/>
                <a:gd name="connsiteY625" fmla="*/ 464803 h 596900"/>
                <a:gd name="connsiteX626" fmla="*/ 289109 w 512979"/>
                <a:gd name="connsiteY626" fmla="*/ 471435 h 596900"/>
                <a:gd name="connsiteX627" fmla="*/ 285798 w 512979"/>
                <a:gd name="connsiteY627" fmla="*/ 475699 h 596900"/>
                <a:gd name="connsiteX628" fmla="*/ 268863 w 512979"/>
                <a:gd name="connsiteY628" fmla="*/ 462434 h 596900"/>
                <a:gd name="connsiteX629" fmla="*/ 268863 w 512979"/>
                <a:gd name="connsiteY629" fmla="*/ 462434 h 596900"/>
                <a:gd name="connsiteX630" fmla="*/ 259402 w 512979"/>
                <a:gd name="connsiteY630" fmla="*/ 475225 h 596900"/>
                <a:gd name="connsiteX631" fmla="*/ 276432 w 512979"/>
                <a:gd name="connsiteY631" fmla="*/ 497206 h 596900"/>
                <a:gd name="connsiteX632" fmla="*/ 288163 w 512979"/>
                <a:gd name="connsiteY632" fmla="*/ 491142 h 596900"/>
                <a:gd name="connsiteX633" fmla="*/ 295994 w 512979"/>
                <a:gd name="connsiteY633" fmla="*/ 503780 h 596900"/>
                <a:gd name="connsiteX634" fmla="*/ 295827 w 512979"/>
                <a:gd name="connsiteY634" fmla="*/ 504407 h 596900"/>
                <a:gd name="connsiteX635" fmla="*/ 292137 w 512979"/>
                <a:gd name="connsiteY635" fmla="*/ 513124 h 596900"/>
                <a:gd name="connsiteX636" fmla="*/ 292137 w 512979"/>
                <a:gd name="connsiteY636" fmla="*/ 513124 h 596900"/>
                <a:gd name="connsiteX637" fmla="*/ 295165 w 512979"/>
                <a:gd name="connsiteY637" fmla="*/ 513124 h 596900"/>
                <a:gd name="connsiteX638" fmla="*/ 244359 w 512979"/>
                <a:gd name="connsiteY638" fmla="*/ 509523 h 596900"/>
                <a:gd name="connsiteX639" fmla="*/ 236317 w 512979"/>
                <a:gd name="connsiteY639" fmla="*/ 502512 h 596900"/>
                <a:gd name="connsiteX640" fmla="*/ 233668 w 512979"/>
                <a:gd name="connsiteY640" fmla="*/ 502133 h 596900"/>
                <a:gd name="connsiteX641" fmla="*/ 224869 w 512979"/>
                <a:gd name="connsiteY641" fmla="*/ 496069 h 596900"/>
                <a:gd name="connsiteX642" fmla="*/ 220990 w 512979"/>
                <a:gd name="connsiteY642" fmla="*/ 503933 h 596900"/>
                <a:gd name="connsiteX643" fmla="*/ 224017 w 512979"/>
                <a:gd name="connsiteY643" fmla="*/ 510944 h 596900"/>
                <a:gd name="connsiteX644" fmla="*/ 225531 w 512979"/>
                <a:gd name="connsiteY644" fmla="*/ 514545 h 596900"/>
                <a:gd name="connsiteX645" fmla="*/ 229410 w 512979"/>
                <a:gd name="connsiteY645" fmla="*/ 515113 h 596900"/>
                <a:gd name="connsiteX646" fmla="*/ 236884 w 512979"/>
                <a:gd name="connsiteY646" fmla="*/ 516250 h 596900"/>
                <a:gd name="connsiteX647" fmla="*/ 243507 w 512979"/>
                <a:gd name="connsiteY647" fmla="*/ 510565 h 596900"/>
                <a:gd name="connsiteX648" fmla="*/ 225909 w 512979"/>
                <a:gd name="connsiteY648" fmla="*/ 569687 h 596900"/>
                <a:gd name="connsiteX649" fmla="*/ 223166 w 512979"/>
                <a:gd name="connsiteY649" fmla="*/ 568645 h 596900"/>
                <a:gd name="connsiteX650" fmla="*/ 216638 w 512979"/>
                <a:gd name="connsiteY650" fmla="*/ 574235 h 596900"/>
                <a:gd name="connsiteX651" fmla="*/ 220655 w 512979"/>
                <a:gd name="connsiteY651" fmla="*/ 580569 h 596900"/>
                <a:gd name="connsiteX652" fmla="*/ 221368 w 512979"/>
                <a:gd name="connsiteY652" fmla="*/ 580677 h 596900"/>
                <a:gd name="connsiteX653" fmla="*/ 224301 w 512979"/>
                <a:gd name="connsiteY653" fmla="*/ 579067 h 596900"/>
                <a:gd name="connsiteX654" fmla="*/ 227045 w 512979"/>
                <a:gd name="connsiteY654" fmla="*/ 562865 h 596900"/>
                <a:gd name="connsiteX655" fmla="*/ 223260 w 512979"/>
                <a:gd name="connsiteY655" fmla="*/ 557086 h 596900"/>
                <a:gd name="connsiteX656" fmla="*/ 223260 w 512979"/>
                <a:gd name="connsiteY656" fmla="*/ 555380 h 596900"/>
                <a:gd name="connsiteX657" fmla="*/ 238303 w 512979"/>
                <a:gd name="connsiteY657" fmla="*/ 557938 h 596900"/>
                <a:gd name="connsiteX658" fmla="*/ 238303 w 512979"/>
                <a:gd name="connsiteY658" fmla="*/ 559644 h 596900"/>
                <a:gd name="connsiteX659" fmla="*/ 233384 w 512979"/>
                <a:gd name="connsiteY659" fmla="*/ 563907 h 596900"/>
                <a:gd name="connsiteX660" fmla="*/ 231018 w 512979"/>
                <a:gd name="connsiteY660" fmla="*/ 577930 h 596900"/>
                <a:gd name="connsiteX661" fmla="*/ 234141 w 512979"/>
                <a:gd name="connsiteY661" fmla="*/ 583615 h 596900"/>
                <a:gd name="connsiteX662" fmla="*/ 234141 w 512979"/>
                <a:gd name="connsiteY662" fmla="*/ 585320 h 596900"/>
                <a:gd name="connsiteX663" fmla="*/ 219192 w 512979"/>
                <a:gd name="connsiteY663" fmla="*/ 582762 h 596900"/>
                <a:gd name="connsiteX664" fmla="*/ 210393 w 512979"/>
                <a:gd name="connsiteY664" fmla="*/ 573287 h 596900"/>
                <a:gd name="connsiteX665" fmla="*/ 220895 w 512979"/>
                <a:gd name="connsiteY665" fmla="*/ 566276 h 596900"/>
                <a:gd name="connsiteX666" fmla="*/ 223639 w 512979"/>
                <a:gd name="connsiteY666" fmla="*/ 566276 h 596900"/>
                <a:gd name="connsiteX667" fmla="*/ 226666 w 512979"/>
                <a:gd name="connsiteY667" fmla="*/ 567792 h 596900"/>
                <a:gd name="connsiteX668" fmla="*/ 191187 w 512979"/>
                <a:gd name="connsiteY668" fmla="*/ 560970 h 596900"/>
                <a:gd name="connsiteX669" fmla="*/ 189295 w 512979"/>
                <a:gd name="connsiteY669" fmla="*/ 560307 h 596900"/>
                <a:gd name="connsiteX670" fmla="*/ 185321 w 512979"/>
                <a:gd name="connsiteY670" fmla="*/ 559739 h 596900"/>
                <a:gd name="connsiteX671" fmla="*/ 181253 w 512979"/>
                <a:gd name="connsiteY671" fmla="*/ 563623 h 596900"/>
                <a:gd name="connsiteX672" fmla="*/ 184160 w 512979"/>
                <a:gd name="connsiteY672" fmla="*/ 570829 h 596900"/>
                <a:gd name="connsiteX673" fmla="*/ 184659 w 512979"/>
                <a:gd name="connsiteY673" fmla="*/ 571013 h 596900"/>
                <a:gd name="connsiteX674" fmla="*/ 187781 w 512979"/>
                <a:gd name="connsiteY674" fmla="*/ 570255 h 596900"/>
                <a:gd name="connsiteX675" fmla="*/ 193553 w 512979"/>
                <a:gd name="connsiteY675" fmla="*/ 554433 h 596900"/>
                <a:gd name="connsiteX676" fmla="*/ 191377 w 512979"/>
                <a:gd name="connsiteY676" fmla="*/ 548274 h 596900"/>
                <a:gd name="connsiteX677" fmla="*/ 191944 w 512979"/>
                <a:gd name="connsiteY677" fmla="*/ 546664 h 596900"/>
                <a:gd name="connsiteX678" fmla="*/ 205663 w 512979"/>
                <a:gd name="connsiteY678" fmla="*/ 551685 h 596900"/>
                <a:gd name="connsiteX679" fmla="*/ 205095 w 512979"/>
                <a:gd name="connsiteY679" fmla="*/ 553296 h 596900"/>
                <a:gd name="connsiteX680" fmla="*/ 199418 w 512979"/>
                <a:gd name="connsiteY680" fmla="*/ 556612 h 596900"/>
                <a:gd name="connsiteX681" fmla="*/ 194593 w 512979"/>
                <a:gd name="connsiteY681" fmla="*/ 569687 h 596900"/>
                <a:gd name="connsiteX682" fmla="*/ 196675 w 512979"/>
                <a:gd name="connsiteY682" fmla="*/ 575845 h 596900"/>
                <a:gd name="connsiteX683" fmla="*/ 196107 w 512979"/>
                <a:gd name="connsiteY683" fmla="*/ 577456 h 596900"/>
                <a:gd name="connsiteX684" fmla="*/ 181632 w 512979"/>
                <a:gd name="connsiteY684" fmla="*/ 572150 h 596900"/>
                <a:gd name="connsiteX685" fmla="*/ 175577 w 512979"/>
                <a:gd name="connsiteY685" fmla="*/ 568455 h 596900"/>
                <a:gd name="connsiteX686" fmla="*/ 174725 w 512979"/>
                <a:gd name="connsiteY686" fmla="*/ 561918 h 596900"/>
                <a:gd name="connsiteX687" fmla="*/ 182672 w 512979"/>
                <a:gd name="connsiteY687" fmla="*/ 557370 h 596900"/>
                <a:gd name="connsiteX688" fmla="*/ 181064 w 512979"/>
                <a:gd name="connsiteY688" fmla="*/ 550264 h 596900"/>
                <a:gd name="connsiteX689" fmla="*/ 179266 w 512979"/>
                <a:gd name="connsiteY689" fmla="*/ 545242 h 596900"/>
                <a:gd name="connsiteX690" fmla="*/ 176996 w 512979"/>
                <a:gd name="connsiteY690" fmla="*/ 542495 h 596900"/>
                <a:gd name="connsiteX691" fmla="*/ 177753 w 512979"/>
                <a:gd name="connsiteY691" fmla="*/ 541074 h 596900"/>
                <a:gd name="connsiteX692" fmla="*/ 180118 w 512979"/>
                <a:gd name="connsiteY692" fmla="*/ 541926 h 596900"/>
                <a:gd name="connsiteX693" fmla="*/ 187024 w 512979"/>
                <a:gd name="connsiteY693" fmla="*/ 548559 h 596900"/>
                <a:gd name="connsiteX694" fmla="*/ 188538 w 512979"/>
                <a:gd name="connsiteY694" fmla="*/ 556233 h 596900"/>
                <a:gd name="connsiteX695" fmla="*/ 190903 w 512979"/>
                <a:gd name="connsiteY695" fmla="*/ 558791 h 596900"/>
                <a:gd name="connsiteX696" fmla="*/ 191850 w 512979"/>
                <a:gd name="connsiteY696" fmla="*/ 558791 h 596900"/>
                <a:gd name="connsiteX697" fmla="*/ 159493 w 512979"/>
                <a:gd name="connsiteY697" fmla="*/ 544011 h 596900"/>
                <a:gd name="connsiteX698" fmla="*/ 153532 w 512979"/>
                <a:gd name="connsiteY698" fmla="*/ 540031 h 596900"/>
                <a:gd name="connsiteX699" fmla="*/ 152018 w 512979"/>
                <a:gd name="connsiteY699" fmla="*/ 549506 h 596900"/>
                <a:gd name="connsiteX700" fmla="*/ 152018 w 512979"/>
                <a:gd name="connsiteY700" fmla="*/ 549506 h 596900"/>
                <a:gd name="connsiteX701" fmla="*/ 158168 w 512979"/>
                <a:gd name="connsiteY701" fmla="*/ 532262 h 596900"/>
                <a:gd name="connsiteX702" fmla="*/ 157033 w 512979"/>
                <a:gd name="connsiteY702" fmla="*/ 531694 h 596900"/>
                <a:gd name="connsiteX703" fmla="*/ 154573 w 512979"/>
                <a:gd name="connsiteY703" fmla="*/ 534062 h 596900"/>
                <a:gd name="connsiteX704" fmla="*/ 153911 w 512979"/>
                <a:gd name="connsiteY704" fmla="*/ 537947 h 596900"/>
                <a:gd name="connsiteX705" fmla="*/ 161196 w 512979"/>
                <a:gd name="connsiteY705" fmla="*/ 542305 h 596900"/>
                <a:gd name="connsiteX706" fmla="*/ 164696 w 512979"/>
                <a:gd name="connsiteY706" fmla="*/ 539179 h 596900"/>
                <a:gd name="connsiteX707" fmla="*/ 164696 w 512979"/>
                <a:gd name="connsiteY707" fmla="*/ 536242 h 596900"/>
                <a:gd name="connsiteX708" fmla="*/ 163561 w 512979"/>
                <a:gd name="connsiteY708" fmla="*/ 535389 h 596900"/>
                <a:gd name="connsiteX709" fmla="*/ 164412 w 512979"/>
                <a:gd name="connsiteY709" fmla="*/ 533873 h 596900"/>
                <a:gd name="connsiteX710" fmla="*/ 173874 w 512979"/>
                <a:gd name="connsiteY710" fmla="*/ 539558 h 596900"/>
                <a:gd name="connsiteX711" fmla="*/ 173022 w 512979"/>
                <a:gd name="connsiteY711" fmla="*/ 541074 h 596900"/>
                <a:gd name="connsiteX712" fmla="*/ 166115 w 512979"/>
                <a:gd name="connsiteY712" fmla="*/ 542211 h 596900"/>
                <a:gd name="connsiteX713" fmla="*/ 147193 w 512979"/>
                <a:gd name="connsiteY713" fmla="*/ 556138 h 596900"/>
                <a:gd name="connsiteX714" fmla="*/ 145017 w 512979"/>
                <a:gd name="connsiteY714" fmla="*/ 555380 h 596900"/>
                <a:gd name="connsiteX715" fmla="*/ 148707 w 512979"/>
                <a:gd name="connsiteY715" fmla="*/ 530557 h 596900"/>
                <a:gd name="connsiteX716" fmla="*/ 146153 w 512979"/>
                <a:gd name="connsiteY716" fmla="*/ 524683 h 596900"/>
                <a:gd name="connsiteX717" fmla="*/ 147004 w 512979"/>
                <a:gd name="connsiteY717" fmla="*/ 523167 h 596900"/>
                <a:gd name="connsiteX718" fmla="*/ 159020 w 512979"/>
                <a:gd name="connsiteY718" fmla="*/ 530273 h 596900"/>
                <a:gd name="connsiteX719" fmla="*/ 134421 w 512979"/>
                <a:gd name="connsiteY719" fmla="*/ 522788 h 596900"/>
                <a:gd name="connsiteX720" fmla="*/ 141138 w 512979"/>
                <a:gd name="connsiteY720" fmla="*/ 521651 h 596900"/>
                <a:gd name="connsiteX721" fmla="*/ 142179 w 512979"/>
                <a:gd name="connsiteY721" fmla="*/ 520324 h 596900"/>
                <a:gd name="connsiteX722" fmla="*/ 123824 w 512979"/>
                <a:gd name="connsiteY722" fmla="*/ 505070 h 596900"/>
                <a:gd name="connsiteX723" fmla="*/ 117769 w 512979"/>
                <a:gd name="connsiteY723" fmla="*/ 509807 h 596900"/>
                <a:gd name="connsiteX724" fmla="*/ 119094 w 512979"/>
                <a:gd name="connsiteY724" fmla="*/ 511134 h 596900"/>
                <a:gd name="connsiteX725" fmla="*/ 123351 w 512979"/>
                <a:gd name="connsiteY725" fmla="*/ 509239 h 596900"/>
                <a:gd name="connsiteX726" fmla="*/ 128177 w 512979"/>
                <a:gd name="connsiteY726" fmla="*/ 511513 h 596900"/>
                <a:gd name="connsiteX727" fmla="*/ 131109 w 512979"/>
                <a:gd name="connsiteY727" fmla="*/ 514639 h 596900"/>
                <a:gd name="connsiteX728" fmla="*/ 129312 w 512979"/>
                <a:gd name="connsiteY728" fmla="*/ 518714 h 596900"/>
                <a:gd name="connsiteX729" fmla="*/ 125433 w 512979"/>
                <a:gd name="connsiteY729" fmla="*/ 523451 h 596900"/>
                <a:gd name="connsiteX730" fmla="*/ 122311 w 512979"/>
                <a:gd name="connsiteY730" fmla="*/ 520798 h 596900"/>
                <a:gd name="connsiteX731" fmla="*/ 121270 w 512979"/>
                <a:gd name="connsiteY731" fmla="*/ 515587 h 596900"/>
                <a:gd name="connsiteX732" fmla="*/ 119851 w 512979"/>
                <a:gd name="connsiteY732" fmla="*/ 514450 h 596900"/>
                <a:gd name="connsiteX733" fmla="*/ 113985 w 512979"/>
                <a:gd name="connsiteY733" fmla="*/ 521556 h 596900"/>
                <a:gd name="connsiteX734" fmla="*/ 115404 w 512979"/>
                <a:gd name="connsiteY734" fmla="*/ 522693 h 596900"/>
                <a:gd name="connsiteX735" fmla="*/ 120797 w 512979"/>
                <a:gd name="connsiteY735" fmla="*/ 522693 h 596900"/>
                <a:gd name="connsiteX736" fmla="*/ 123919 w 512979"/>
                <a:gd name="connsiteY736" fmla="*/ 525346 h 596900"/>
                <a:gd name="connsiteX737" fmla="*/ 118621 w 512979"/>
                <a:gd name="connsiteY737" fmla="*/ 531694 h 596900"/>
                <a:gd name="connsiteX738" fmla="*/ 116256 w 512979"/>
                <a:gd name="connsiteY738" fmla="*/ 531694 h 596900"/>
                <a:gd name="connsiteX739" fmla="*/ 114458 w 512979"/>
                <a:gd name="connsiteY739" fmla="*/ 530273 h 596900"/>
                <a:gd name="connsiteX740" fmla="*/ 111430 w 512979"/>
                <a:gd name="connsiteY740" fmla="*/ 526388 h 596900"/>
                <a:gd name="connsiteX741" fmla="*/ 112755 w 512979"/>
                <a:gd name="connsiteY741" fmla="*/ 522124 h 596900"/>
                <a:gd name="connsiteX742" fmla="*/ 111336 w 512979"/>
                <a:gd name="connsiteY742" fmla="*/ 521082 h 596900"/>
                <a:gd name="connsiteX743" fmla="*/ 107173 w 512979"/>
                <a:gd name="connsiteY743" fmla="*/ 526956 h 596900"/>
                <a:gd name="connsiteX744" fmla="*/ 124392 w 512979"/>
                <a:gd name="connsiteY744" fmla="*/ 541263 h 596900"/>
                <a:gd name="connsiteX745" fmla="*/ 125433 w 512979"/>
                <a:gd name="connsiteY745" fmla="*/ 539937 h 596900"/>
                <a:gd name="connsiteX746" fmla="*/ 125433 w 512979"/>
                <a:gd name="connsiteY746" fmla="*/ 533494 h 596900"/>
                <a:gd name="connsiteX747" fmla="*/ 110106 w 512979"/>
                <a:gd name="connsiteY747" fmla="*/ 503838 h 596900"/>
                <a:gd name="connsiteX748" fmla="*/ 114553 w 512979"/>
                <a:gd name="connsiteY748" fmla="*/ 497680 h 596900"/>
                <a:gd name="connsiteX749" fmla="*/ 110768 w 512979"/>
                <a:gd name="connsiteY749" fmla="*/ 490195 h 596900"/>
                <a:gd name="connsiteX750" fmla="*/ 96577 w 512979"/>
                <a:gd name="connsiteY750" fmla="*/ 487732 h 596900"/>
                <a:gd name="connsiteX751" fmla="*/ 95630 w 512979"/>
                <a:gd name="connsiteY751" fmla="*/ 499764 h 596900"/>
                <a:gd name="connsiteX752" fmla="*/ 96293 w 512979"/>
                <a:gd name="connsiteY752" fmla="*/ 501280 h 596900"/>
                <a:gd name="connsiteX753" fmla="*/ 95820 w 512979"/>
                <a:gd name="connsiteY753" fmla="*/ 507439 h 596900"/>
                <a:gd name="connsiteX754" fmla="*/ 90067 w 512979"/>
                <a:gd name="connsiteY754" fmla="*/ 507553 h 596900"/>
                <a:gd name="connsiteX755" fmla="*/ 89954 w 512979"/>
                <a:gd name="connsiteY755" fmla="*/ 507439 h 596900"/>
                <a:gd name="connsiteX756" fmla="*/ 89954 w 512979"/>
                <a:gd name="connsiteY756" fmla="*/ 498627 h 596900"/>
                <a:gd name="connsiteX757" fmla="*/ 88535 w 512979"/>
                <a:gd name="connsiteY757" fmla="*/ 497396 h 596900"/>
                <a:gd name="connsiteX758" fmla="*/ 84088 w 512979"/>
                <a:gd name="connsiteY758" fmla="*/ 502701 h 596900"/>
                <a:gd name="connsiteX759" fmla="*/ 87589 w 512979"/>
                <a:gd name="connsiteY759" fmla="*/ 508386 h 596900"/>
                <a:gd name="connsiteX760" fmla="*/ 101307 w 512979"/>
                <a:gd name="connsiteY760" fmla="*/ 510471 h 596900"/>
                <a:gd name="connsiteX761" fmla="*/ 102064 w 512979"/>
                <a:gd name="connsiteY761" fmla="*/ 499859 h 596900"/>
                <a:gd name="connsiteX762" fmla="*/ 101307 w 512979"/>
                <a:gd name="connsiteY762" fmla="*/ 498154 h 596900"/>
                <a:gd name="connsiteX763" fmla="*/ 102348 w 512979"/>
                <a:gd name="connsiteY763" fmla="*/ 490953 h 596900"/>
                <a:gd name="connsiteX764" fmla="*/ 108346 w 512979"/>
                <a:gd name="connsiteY764" fmla="*/ 491481 h 596900"/>
                <a:gd name="connsiteX765" fmla="*/ 108592 w 512979"/>
                <a:gd name="connsiteY765" fmla="*/ 491806 h 596900"/>
                <a:gd name="connsiteX766" fmla="*/ 108592 w 512979"/>
                <a:gd name="connsiteY766" fmla="*/ 502986 h 596900"/>
                <a:gd name="connsiteX767" fmla="*/ 74532 w 512979"/>
                <a:gd name="connsiteY767" fmla="*/ 479489 h 596900"/>
                <a:gd name="connsiteX768" fmla="*/ 68004 w 512979"/>
                <a:gd name="connsiteY768" fmla="*/ 479489 h 596900"/>
                <a:gd name="connsiteX769" fmla="*/ 66680 w 512979"/>
                <a:gd name="connsiteY769" fmla="*/ 480531 h 596900"/>
                <a:gd name="connsiteX770" fmla="*/ 75668 w 512979"/>
                <a:gd name="connsiteY770" fmla="*/ 491711 h 596900"/>
                <a:gd name="connsiteX771" fmla="*/ 76992 w 512979"/>
                <a:gd name="connsiteY771" fmla="*/ 490669 h 596900"/>
                <a:gd name="connsiteX772" fmla="*/ 78601 w 512979"/>
                <a:gd name="connsiteY772" fmla="*/ 484321 h 596900"/>
                <a:gd name="connsiteX773" fmla="*/ 89765 w 512979"/>
                <a:gd name="connsiteY773" fmla="*/ 476078 h 596900"/>
                <a:gd name="connsiteX774" fmla="*/ 96293 w 512979"/>
                <a:gd name="connsiteY774" fmla="*/ 476078 h 596900"/>
                <a:gd name="connsiteX775" fmla="*/ 97712 w 512979"/>
                <a:gd name="connsiteY775" fmla="*/ 475036 h 596900"/>
                <a:gd name="connsiteX776" fmla="*/ 88913 w 512979"/>
                <a:gd name="connsiteY776" fmla="*/ 463098 h 596900"/>
                <a:gd name="connsiteX777" fmla="*/ 87589 w 512979"/>
                <a:gd name="connsiteY777" fmla="*/ 464140 h 596900"/>
                <a:gd name="connsiteX778" fmla="*/ 85980 w 512979"/>
                <a:gd name="connsiteY778" fmla="*/ 470488 h 596900"/>
                <a:gd name="connsiteX779" fmla="*/ 72072 w 512979"/>
                <a:gd name="connsiteY779" fmla="*/ 449928 h 596900"/>
                <a:gd name="connsiteX780" fmla="*/ 74343 w 512979"/>
                <a:gd name="connsiteY780" fmla="*/ 444717 h 596900"/>
                <a:gd name="connsiteX781" fmla="*/ 61853 w 512979"/>
                <a:gd name="connsiteY781" fmla="*/ 439913 h 596900"/>
                <a:gd name="connsiteX782" fmla="*/ 59300 w 512979"/>
                <a:gd name="connsiteY782" fmla="*/ 441590 h 596900"/>
                <a:gd name="connsiteX783" fmla="*/ 54286 w 512979"/>
                <a:gd name="connsiteY783" fmla="*/ 456086 h 596900"/>
                <a:gd name="connsiteX784" fmla="*/ 56083 w 512979"/>
                <a:gd name="connsiteY784" fmla="*/ 458455 h 596900"/>
                <a:gd name="connsiteX785" fmla="*/ 58070 w 512979"/>
                <a:gd name="connsiteY785" fmla="*/ 457792 h 596900"/>
                <a:gd name="connsiteX786" fmla="*/ 51920 w 512979"/>
                <a:gd name="connsiteY786" fmla="*/ 456276 h 596900"/>
                <a:gd name="connsiteX787" fmla="*/ 48987 w 512979"/>
                <a:gd name="connsiteY787" fmla="*/ 443390 h 596900"/>
                <a:gd name="connsiteX788" fmla="*/ 54948 w 512979"/>
                <a:gd name="connsiteY788" fmla="*/ 435811 h 596900"/>
                <a:gd name="connsiteX789" fmla="*/ 76803 w 512979"/>
                <a:gd name="connsiteY789" fmla="*/ 444527 h 596900"/>
                <a:gd name="connsiteX790" fmla="*/ 83236 w 512979"/>
                <a:gd name="connsiteY790" fmla="*/ 456086 h 596900"/>
                <a:gd name="connsiteX791" fmla="*/ 81723 w 512979"/>
                <a:gd name="connsiteY791" fmla="*/ 456939 h 596900"/>
                <a:gd name="connsiteX792" fmla="*/ 75195 w 512979"/>
                <a:gd name="connsiteY792" fmla="*/ 455613 h 596900"/>
                <a:gd name="connsiteX793" fmla="*/ 63084 w 512979"/>
                <a:gd name="connsiteY793" fmla="*/ 462340 h 596900"/>
                <a:gd name="connsiteX794" fmla="*/ 60530 w 512979"/>
                <a:gd name="connsiteY794" fmla="*/ 468309 h 596900"/>
                <a:gd name="connsiteX795" fmla="*/ 59111 w 512979"/>
                <a:gd name="connsiteY795" fmla="*/ 469161 h 596900"/>
                <a:gd name="connsiteX796" fmla="*/ 41135 w 512979"/>
                <a:gd name="connsiteY796" fmla="*/ 417714 h 596900"/>
                <a:gd name="connsiteX797" fmla="*/ 34890 w 512979"/>
                <a:gd name="connsiteY797" fmla="*/ 415725 h 596900"/>
                <a:gd name="connsiteX798" fmla="*/ 33282 w 512979"/>
                <a:gd name="connsiteY798" fmla="*/ 416388 h 596900"/>
                <a:gd name="connsiteX799" fmla="*/ 38864 w 512979"/>
                <a:gd name="connsiteY799" fmla="*/ 430126 h 596900"/>
                <a:gd name="connsiteX800" fmla="*/ 40472 w 512979"/>
                <a:gd name="connsiteY800" fmla="*/ 429463 h 596900"/>
                <a:gd name="connsiteX801" fmla="*/ 43500 w 512979"/>
                <a:gd name="connsiteY801" fmla="*/ 423683 h 596900"/>
                <a:gd name="connsiteX802" fmla="*/ 56745 w 512979"/>
                <a:gd name="connsiteY802" fmla="*/ 417999 h 596900"/>
                <a:gd name="connsiteX803" fmla="*/ 62990 w 512979"/>
                <a:gd name="connsiteY803" fmla="*/ 419988 h 596900"/>
                <a:gd name="connsiteX804" fmla="*/ 64598 w 512979"/>
                <a:gd name="connsiteY804" fmla="*/ 419325 h 596900"/>
                <a:gd name="connsiteX805" fmla="*/ 59016 w 512979"/>
                <a:gd name="connsiteY805" fmla="*/ 405587 h 596900"/>
                <a:gd name="connsiteX806" fmla="*/ 57408 w 512979"/>
                <a:gd name="connsiteY806" fmla="*/ 406250 h 596900"/>
                <a:gd name="connsiteX807" fmla="*/ 54380 w 512979"/>
                <a:gd name="connsiteY807" fmla="*/ 412029 h 596900"/>
                <a:gd name="connsiteX808" fmla="*/ 29214 w 512979"/>
                <a:gd name="connsiteY808" fmla="*/ 406155 h 596900"/>
                <a:gd name="connsiteX809" fmla="*/ 30917 w 512979"/>
                <a:gd name="connsiteY809" fmla="*/ 406155 h 596900"/>
                <a:gd name="connsiteX810" fmla="*/ 34607 w 512979"/>
                <a:gd name="connsiteY810" fmla="*/ 400565 h 596900"/>
                <a:gd name="connsiteX811" fmla="*/ 43500 w 512979"/>
                <a:gd name="connsiteY811" fmla="*/ 398007 h 596900"/>
                <a:gd name="connsiteX812" fmla="*/ 51920 w 512979"/>
                <a:gd name="connsiteY812" fmla="*/ 392133 h 596900"/>
                <a:gd name="connsiteX813" fmla="*/ 51920 w 512979"/>
                <a:gd name="connsiteY813" fmla="*/ 383416 h 596900"/>
                <a:gd name="connsiteX814" fmla="*/ 46527 w 512979"/>
                <a:gd name="connsiteY814" fmla="*/ 375647 h 596900"/>
                <a:gd name="connsiteX815" fmla="*/ 35836 w 512979"/>
                <a:gd name="connsiteY815" fmla="*/ 375647 h 596900"/>
                <a:gd name="connsiteX816" fmla="*/ 32620 w 512979"/>
                <a:gd name="connsiteY816" fmla="*/ 376594 h 596900"/>
                <a:gd name="connsiteX817" fmla="*/ 25240 w 512979"/>
                <a:gd name="connsiteY817" fmla="*/ 378205 h 596900"/>
                <a:gd name="connsiteX818" fmla="*/ 22023 w 512979"/>
                <a:gd name="connsiteY818" fmla="*/ 375173 h 596900"/>
                <a:gd name="connsiteX819" fmla="*/ 20320 w 512979"/>
                <a:gd name="connsiteY819" fmla="*/ 375173 h 596900"/>
                <a:gd name="connsiteX820" fmla="*/ 23632 w 512979"/>
                <a:gd name="connsiteY820" fmla="*/ 386827 h 596900"/>
                <a:gd name="connsiteX821" fmla="*/ 25335 w 512979"/>
                <a:gd name="connsiteY821" fmla="*/ 386259 h 596900"/>
                <a:gd name="connsiteX822" fmla="*/ 26186 w 512979"/>
                <a:gd name="connsiteY822" fmla="*/ 381427 h 596900"/>
                <a:gd name="connsiteX823" fmla="*/ 33377 w 512979"/>
                <a:gd name="connsiteY823" fmla="*/ 378868 h 596900"/>
                <a:gd name="connsiteX824" fmla="*/ 36120 w 512979"/>
                <a:gd name="connsiteY824" fmla="*/ 378016 h 596900"/>
                <a:gd name="connsiteX825" fmla="*/ 48704 w 512979"/>
                <a:gd name="connsiteY825" fmla="*/ 382184 h 596900"/>
                <a:gd name="connsiteX826" fmla="*/ 40378 w 512979"/>
                <a:gd name="connsiteY826" fmla="*/ 392133 h 596900"/>
                <a:gd name="connsiteX827" fmla="*/ 32904 w 512979"/>
                <a:gd name="connsiteY827" fmla="*/ 394312 h 596900"/>
                <a:gd name="connsiteX828" fmla="*/ 26848 w 512979"/>
                <a:gd name="connsiteY828" fmla="*/ 391754 h 596900"/>
                <a:gd name="connsiteX829" fmla="*/ 25240 w 512979"/>
                <a:gd name="connsiteY829" fmla="*/ 391754 h 596900"/>
                <a:gd name="connsiteX830" fmla="*/ 13981 w 512979"/>
                <a:gd name="connsiteY830" fmla="*/ 335854 h 596900"/>
                <a:gd name="connsiteX831" fmla="*/ 32904 w 512979"/>
                <a:gd name="connsiteY831" fmla="*/ 341633 h 596900"/>
                <a:gd name="connsiteX832" fmla="*/ 16063 w 512979"/>
                <a:gd name="connsiteY832" fmla="*/ 352529 h 596900"/>
                <a:gd name="connsiteX833" fmla="*/ 17387 w 512979"/>
                <a:gd name="connsiteY833" fmla="*/ 362762 h 596900"/>
                <a:gd name="connsiteX834" fmla="*/ 19090 w 512979"/>
                <a:gd name="connsiteY834" fmla="*/ 362762 h 596900"/>
                <a:gd name="connsiteX835" fmla="*/ 23916 w 512979"/>
                <a:gd name="connsiteY835" fmla="*/ 357835 h 596900"/>
                <a:gd name="connsiteX836" fmla="*/ 33377 w 512979"/>
                <a:gd name="connsiteY836" fmla="*/ 357172 h 596900"/>
                <a:gd name="connsiteX837" fmla="*/ 40378 w 512979"/>
                <a:gd name="connsiteY837" fmla="*/ 357172 h 596900"/>
                <a:gd name="connsiteX838" fmla="*/ 43311 w 512979"/>
                <a:gd name="connsiteY838" fmla="*/ 360582 h 596900"/>
                <a:gd name="connsiteX839" fmla="*/ 45014 w 512979"/>
                <a:gd name="connsiteY839" fmla="*/ 360582 h 596900"/>
                <a:gd name="connsiteX840" fmla="*/ 43405 w 512979"/>
                <a:gd name="connsiteY840" fmla="*/ 349023 h 596900"/>
                <a:gd name="connsiteX841" fmla="*/ 41702 w 512979"/>
                <a:gd name="connsiteY841" fmla="*/ 349023 h 596900"/>
                <a:gd name="connsiteX842" fmla="*/ 39905 w 512979"/>
                <a:gd name="connsiteY842" fmla="*/ 353571 h 596900"/>
                <a:gd name="connsiteX843" fmla="*/ 32147 w 512979"/>
                <a:gd name="connsiteY843" fmla="*/ 354613 h 596900"/>
                <a:gd name="connsiteX844" fmla="*/ 22686 w 512979"/>
                <a:gd name="connsiteY844" fmla="*/ 355466 h 596900"/>
                <a:gd name="connsiteX845" fmla="*/ 22686 w 512979"/>
                <a:gd name="connsiteY845" fmla="*/ 355466 h 596900"/>
                <a:gd name="connsiteX846" fmla="*/ 41608 w 512979"/>
                <a:gd name="connsiteY846" fmla="*/ 343623 h 596900"/>
                <a:gd name="connsiteX847" fmla="*/ 41608 w 512979"/>
                <a:gd name="connsiteY847" fmla="*/ 342107 h 596900"/>
                <a:gd name="connsiteX848" fmla="*/ 18901 w 512979"/>
                <a:gd name="connsiteY848" fmla="*/ 334338 h 596900"/>
                <a:gd name="connsiteX849" fmla="*/ 18901 w 512979"/>
                <a:gd name="connsiteY849" fmla="*/ 334338 h 596900"/>
                <a:gd name="connsiteX850" fmla="*/ 34796 w 512979"/>
                <a:gd name="connsiteY850" fmla="*/ 331590 h 596900"/>
                <a:gd name="connsiteX851" fmla="*/ 39905 w 512979"/>
                <a:gd name="connsiteY851" fmla="*/ 335380 h 596900"/>
                <a:gd name="connsiteX852" fmla="*/ 41608 w 512979"/>
                <a:gd name="connsiteY852" fmla="*/ 335380 h 596900"/>
                <a:gd name="connsiteX853" fmla="*/ 39621 w 512979"/>
                <a:gd name="connsiteY853" fmla="*/ 320315 h 596900"/>
                <a:gd name="connsiteX854" fmla="*/ 37918 w 512979"/>
                <a:gd name="connsiteY854" fmla="*/ 320315 h 596900"/>
                <a:gd name="connsiteX855" fmla="*/ 33944 w 512979"/>
                <a:gd name="connsiteY855" fmla="*/ 325432 h 596900"/>
                <a:gd name="connsiteX856" fmla="*/ 19374 w 512979"/>
                <a:gd name="connsiteY856" fmla="*/ 327800 h 596900"/>
                <a:gd name="connsiteX857" fmla="*/ 14265 w 512979"/>
                <a:gd name="connsiteY857" fmla="*/ 324010 h 596900"/>
                <a:gd name="connsiteX858" fmla="*/ 12468 w 512979"/>
                <a:gd name="connsiteY858" fmla="*/ 324010 h 596900"/>
                <a:gd name="connsiteX859" fmla="*/ 24389 w 512979"/>
                <a:gd name="connsiteY859" fmla="*/ 298713 h 596900"/>
                <a:gd name="connsiteX860" fmla="*/ 17869 w 512979"/>
                <a:gd name="connsiteY860" fmla="*/ 305816 h 596900"/>
                <a:gd name="connsiteX861" fmla="*/ 24961 w 512979"/>
                <a:gd name="connsiteY861" fmla="*/ 312345 h 596900"/>
                <a:gd name="connsiteX862" fmla="*/ 31484 w 512979"/>
                <a:gd name="connsiteY862" fmla="*/ 305345 h 596900"/>
                <a:gd name="connsiteX863" fmla="*/ 24389 w 512979"/>
                <a:gd name="connsiteY863" fmla="*/ 298713 h 596900"/>
                <a:gd name="connsiteX864" fmla="*/ 28930 w 512979"/>
                <a:gd name="connsiteY864" fmla="*/ 279764 h 596900"/>
                <a:gd name="connsiteX865" fmla="*/ 29403 w 512979"/>
                <a:gd name="connsiteY865" fmla="*/ 272848 h 596900"/>
                <a:gd name="connsiteX866" fmla="*/ 20510 w 512979"/>
                <a:gd name="connsiteY866" fmla="*/ 275595 h 596900"/>
                <a:gd name="connsiteX867" fmla="*/ 20510 w 512979"/>
                <a:gd name="connsiteY867" fmla="*/ 275595 h 596900"/>
                <a:gd name="connsiteX868" fmla="*/ 38864 w 512979"/>
                <a:gd name="connsiteY868" fmla="*/ 273416 h 596900"/>
                <a:gd name="connsiteX869" fmla="*/ 38864 w 512979"/>
                <a:gd name="connsiteY869" fmla="*/ 272184 h 596900"/>
                <a:gd name="connsiteX870" fmla="*/ 35742 w 512979"/>
                <a:gd name="connsiteY870" fmla="*/ 270953 h 596900"/>
                <a:gd name="connsiteX871" fmla="*/ 31957 w 512979"/>
                <a:gd name="connsiteY871" fmla="*/ 272184 h 596900"/>
                <a:gd name="connsiteX872" fmla="*/ 31295 w 512979"/>
                <a:gd name="connsiteY872" fmla="*/ 280617 h 596900"/>
                <a:gd name="connsiteX873" fmla="*/ 35647 w 512979"/>
                <a:gd name="connsiteY873" fmla="*/ 282417 h 596900"/>
                <a:gd name="connsiteX874" fmla="*/ 38202 w 512979"/>
                <a:gd name="connsiteY874" fmla="*/ 281090 h 596900"/>
                <a:gd name="connsiteX875" fmla="*/ 38202 w 512979"/>
                <a:gd name="connsiteY875" fmla="*/ 279669 h 596900"/>
                <a:gd name="connsiteX876" fmla="*/ 39905 w 512979"/>
                <a:gd name="connsiteY876" fmla="*/ 279669 h 596900"/>
                <a:gd name="connsiteX877" fmla="*/ 39053 w 512979"/>
                <a:gd name="connsiteY877" fmla="*/ 290849 h 596900"/>
                <a:gd name="connsiteX878" fmla="*/ 37350 w 512979"/>
                <a:gd name="connsiteY878" fmla="*/ 290849 h 596900"/>
                <a:gd name="connsiteX879" fmla="*/ 33282 w 512979"/>
                <a:gd name="connsiteY879" fmla="*/ 285165 h 596900"/>
                <a:gd name="connsiteX880" fmla="*/ 12562 w 512979"/>
                <a:gd name="connsiteY880" fmla="*/ 274364 h 596900"/>
                <a:gd name="connsiteX881" fmla="*/ 12562 w 512979"/>
                <a:gd name="connsiteY881" fmla="*/ 271995 h 596900"/>
                <a:gd name="connsiteX882" fmla="*/ 35836 w 512979"/>
                <a:gd name="connsiteY882" fmla="*/ 264415 h 596900"/>
                <a:gd name="connsiteX883" fmla="*/ 39999 w 512979"/>
                <a:gd name="connsiteY883" fmla="*/ 259488 h 596900"/>
                <a:gd name="connsiteX884" fmla="*/ 41702 w 512979"/>
                <a:gd name="connsiteY884" fmla="*/ 259488 h 596900"/>
                <a:gd name="connsiteX885" fmla="*/ 40662 w 512979"/>
                <a:gd name="connsiteY885" fmla="*/ 273511 h 596900"/>
                <a:gd name="connsiteX886" fmla="*/ 27984 w 512979"/>
                <a:gd name="connsiteY886" fmla="*/ 226043 h 596900"/>
                <a:gd name="connsiteX887" fmla="*/ 20415 w 512979"/>
                <a:gd name="connsiteY887" fmla="*/ 225475 h 596900"/>
                <a:gd name="connsiteX888" fmla="*/ 17577 w 512979"/>
                <a:gd name="connsiteY888" fmla="*/ 234002 h 596900"/>
                <a:gd name="connsiteX889" fmla="*/ 28140 w 512979"/>
                <a:gd name="connsiteY889" fmla="*/ 253568 h 596900"/>
                <a:gd name="connsiteX890" fmla="*/ 29025 w 512979"/>
                <a:gd name="connsiteY890" fmla="*/ 253804 h 596900"/>
                <a:gd name="connsiteX891" fmla="*/ 45584 w 512979"/>
                <a:gd name="connsiteY891" fmla="*/ 241980 h 596900"/>
                <a:gd name="connsiteX892" fmla="*/ 45771 w 512979"/>
                <a:gd name="connsiteY892" fmla="*/ 240160 h 596900"/>
                <a:gd name="connsiteX893" fmla="*/ 46244 w 512979"/>
                <a:gd name="connsiteY893" fmla="*/ 230686 h 596900"/>
                <a:gd name="connsiteX894" fmla="*/ 38769 w 512979"/>
                <a:gd name="connsiteY894" fmla="*/ 227369 h 596900"/>
                <a:gd name="connsiteX895" fmla="*/ 38296 w 512979"/>
                <a:gd name="connsiteY895" fmla="*/ 229075 h 596900"/>
                <a:gd name="connsiteX896" fmla="*/ 43784 w 512979"/>
                <a:gd name="connsiteY896" fmla="*/ 239023 h 596900"/>
                <a:gd name="connsiteX897" fmla="*/ 29403 w 512979"/>
                <a:gd name="connsiteY897" fmla="*/ 246603 h 596900"/>
                <a:gd name="connsiteX898" fmla="*/ 19942 w 512979"/>
                <a:gd name="connsiteY898" fmla="*/ 234854 h 596900"/>
                <a:gd name="connsiteX899" fmla="*/ 28078 w 512979"/>
                <a:gd name="connsiteY899" fmla="*/ 228033 h 596900"/>
                <a:gd name="connsiteX900" fmla="*/ 40283 w 512979"/>
                <a:gd name="connsiteY900" fmla="*/ 211926 h 596900"/>
                <a:gd name="connsiteX901" fmla="*/ 42365 w 512979"/>
                <a:gd name="connsiteY901" fmla="*/ 205294 h 596900"/>
                <a:gd name="connsiteX902" fmla="*/ 32904 w 512979"/>
                <a:gd name="connsiteY902" fmla="*/ 205957 h 596900"/>
                <a:gd name="connsiteX903" fmla="*/ 32904 w 512979"/>
                <a:gd name="connsiteY903" fmla="*/ 205957 h 596900"/>
                <a:gd name="connsiteX904" fmla="*/ 51353 w 512979"/>
                <a:gd name="connsiteY904" fmla="*/ 207852 h 596900"/>
                <a:gd name="connsiteX905" fmla="*/ 51353 w 512979"/>
                <a:gd name="connsiteY905" fmla="*/ 206715 h 596900"/>
                <a:gd name="connsiteX906" fmla="*/ 48514 w 512979"/>
                <a:gd name="connsiteY906" fmla="*/ 204820 h 596900"/>
                <a:gd name="connsiteX907" fmla="*/ 44541 w 512979"/>
                <a:gd name="connsiteY907" fmla="*/ 204820 h 596900"/>
                <a:gd name="connsiteX908" fmla="*/ 42081 w 512979"/>
                <a:gd name="connsiteY908" fmla="*/ 212873 h 596900"/>
                <a:gd name="connsiteX909" fmla="*/ 45865 w 512979"/>
                <a:gd name="connsiteY909" fmla="*/ 215526 h 596900"/>
                <a:gd name="connsiteX910" fmla="*/ 48704 w 512979"/>
                <a:gd name="connsiteY910" fmla="*/ 214863 h 596900"/>
                <a:gd name="connsiteX911" fmla="*/ 49271 w 512979"/>
                <a:gd name="connsiteY911" fmla="*/ 213537 h 596900"/>
                <a:gd name="connsiteX912" fmla="*/ 50880 w 512979"/>
                <a:gd name="connsiteY912" fmla="*/ 214010 h 596900"/>
                <a:gd name="connsiteX913" fmla="*/ 47663 w 512979"/>
                <a:gd name="connsiteY913" fmla="*/ 224717 h 596900"/>
                <a:gd name="connsiteX914" fmla="*/ 46054 w 512979"/>
                <a:gd name="connsiteY914" fmla="*/ 224717 h 596900"/>
                <a:gd name="connsiteX915" fmla="*/ 43311 w 512979"/>
                <a:gd name="connsiteY915" fmla="*/ 218084 h 596900"/>
                <a:gd name="connsiteX916" fmla="*/ 25524 w 512979"/>
                <a:gd name="connsiteY916" fmla="*/ 203114 h 596900"/>
                <a:gd name="connsiteX917" fmla="*/ 25524 w 512979"/>
                <a:gd name="connsiteY917" fmla="*/ 200746 h 596900"/>
                <a:gd name="connsiteX918" fmla="*/ 49933 w 512979"/>
                <a:gd name="connsiteY918" fmla="*/ 198472 h 596900"/>
                <a:gd name="connsiteX919" fmla="*/ 55042 w 512979"/>
                <a:gd name="connsiteY919" fmla="*/ 194587 h 596900"/>
                <a:gd name="connsiteX920" fmla="*/ 56745 w 512979"/>
                <a:gd name="connsiteY920" fmla="*/ 194587 h 596900"/>
                <a:gd name="connsiteX921" fmla="*/ 53056 w 512979"/>
                <a:gd name="connsiteY921" fmla="*/ 208420 h 596900"/>
                <a:gd name="connsiteX922" fmla="*/ 56745 w 512979"/>
                <a:gd name="connsiteY922" fmla="*/ 177817 h 596900"/>
                <a:gd name="connsiteX923" fmla="*/ 62233 w 512979"/>
                <a:gd name="connsiteY923" fmla="*/ 176586 h 596900"/>
                <a:gd name="connsiteX924" fmla="*/ 55705 w 512979"/>
                <a:gd name="connsiteY924" fmla="*/ 162563 h 596900"/>
                <a:gd name="connsiteX925" fmla="*/ 41135 w 512979"/>
                <a:gd name="connsiteY925" fmla="*/ 167206 h 596900"/>
                <a:gd name="connsiteX926" fmla="*/ 40283 w 512979"/>
                <a:gd name="connsiteY926" fmla="*/ 170048 h 596900"/>
                <a:gd name="connsiteX927" fmla="*/ 42081 w 512979"/>
                <a:gd name="connsiteY927" fmla="*/ 171280 h 596900"/>
                <a:gd name="connsiteX928" fmla="*/ 39621 w 512979"/>
                <a:gd name="connsiteY928" fmla="*/ 165406 h 596900"/>
                <a:gd name="connsiteX929" fmla="*/ 48136 w 512979"/>
                <a:gd name="connsiteY929" fmla="*/ 155362 h 596900"/>
                <a:gd name="connsiteX930" fmla="*/ 57597 w 512979"/>
                <a:gd name="connsiteY930" fmla="*/ 155362 h 596900"/>
                <a:gd name="connsiteX931" fmla="*/ 63652 w 512979"/>
                <a:gd name="connsiteY931" fmla="*/ 178102 h 596900"/>
                <a:gd name="connsiteX932" fmla="*/ 58165 w 512979"/>
                <a:gd name="connsiteY932" fmla="*/ 190229 h 596900"/>
                <a:gd name="connsiteX933" fmla="*/ 57218 w 512979"/>
                <a:gd name="connsiteY933" fmla="*/ 189471 h 596900"/>
                <a:gd name="connsiteX934" fmla="*/ 54380 w 512979"/>
                <a:gd name="connsiteY934" fmla="*/ 183502 h 596900"/>
                <a:gd name="connsiteX935" fmla="*/ 41702 w 512979"/>
                <a:gd name="connsiteY935" fmla="*/ 177723 h 596900"/>
                <a:gd name="connsiteX936" fmla="*/ 35458 w 512979"/>
                <a:gd name="connsiteY936" fmla="*/ 179238 h 596900"/>
                <a:gd name="connsiteX937" fmla="*/ 33944 w 512979"/>
                <a:gd name="connsiteY937" fmla="*/ 178575 h 596900"/>
                <a:gd name="connsiteX938" fmla="*/ 70180 w 512979"/>
                <a:gd name="connsiteY938" fmla="*/ 150246 h 596900"/>
                <a:gd name="connsiteX939" fmla="*/ 72167 w 512979"/>
                <a:gd name="connsiteY939" fmla="*/ 156784 h 596900"/>
                <a:gd name="connsiteX940" fmla="*/ 73681 w 512979"/>
                <a:gd name="connsiteY940" fmla="*/ 157636 h 596900"/>
                <a:gd name="connsiteX941" fmla="*/ 86075 w 512979"/>
                <a:gd name="connsiteY941" fmla="*/ 137077 h 596900"/>
                <a:gd name="connsiteX942" fmla="*/ 80493 w 512979"/>
                <a:gd name="connsiteY942" fmla="*/ 131865 h 596900"/>
                <a:gd name="connsiteX943" fmla="*/ 79357 w 512979"/>
                <a:gd name="connsiteY943" fmla="*/ 133381 h 596900"/>
                <a:gd name="connsiteX944" fmla="*/ 81912 w 512979"/>
                <a:gd name="connsiteY944" fmla="*/ 137361 h 596900"/>
                <a:gd name="connsiteX945" fmla="*/ 80304 w 512979"/>
                <a:gd name="connsiteY945" fmla="*/ 142382 h 596900"/>
                <a:gd name="connsiteX946" fmla="*/ 77654 w 512979"/>
                <a:gd name="connsiteY946" fmla="*/ 145793 h 596900"/>
                <a:gd name="connsiteX947" fmla="*/ 73397 w 512979"/>
                <a:gd name="connsiteY947" fmla="*/ 144656 h 596900"/>
                <a:gd name="connsiteX948" fmla="*/ 68193 w 512979"/>
                <a:gd name="connsiteY948" fmla="*/ 141435 h 596900"/>
                <a:gd name="connsiteX949" fmla="*/ 70275 w 512979"/>
                <a:gd name="connsiteY949" fmla="*/ 138024 h 596900"/>
                <a:gd name="connsiteX950" fmla="*/ 75289 w 512979"/>
                <a:gd name="connsiteY950" fmla="*/ 136129 h 596900"/>
                <a:gd name="connsiteX951" fmla="*/ 76235 w 512979"/>
                <a:gd name="connsiteY951" fmla="*/ 134613 h 596900"/>
                <a:gd name="connsiteX952" fmla="*/ 68383 w 512979"/>
                <a:gd name="connsiteY952" fmla="*/ 129876 h 596900"/>
                <a:gd name="connsiteX953" fmla="*/ 67436 w 512979"/>
                <a:gd name="connsiteY953" fmla="*/ 131392 h 596900"/>
                <a:gd name="connsiteX954" fmla="*/ 68193 w 512979"/>
                <a:gd name="connsiteY954" fmla="*/ 136698 h 596900"/>
                <a:gd name="connsiteX955" fmla="*/ 66207 w 512979"/>
                <a:gd name="connsiteY955" fmla="*/ 140203 h 596900"/>
                <a:gd name="connsiteX956" fmla="*/ 59111 w 512979"/>
                <a:gd name="connsiteY956" fmla="*/ 135940 h 596900"/>
                <a:gd name="connsiteX957" fmla="*/ 59111 w 512979"/>
                <a:gd name="connsiteY957" fmla="*/ 133571 h 596900"/>
                <a:gd name="connsiteX958" fmla="*/ 60341 w 512979"/>
                <a:gd name="connsiteY958" fmla="*/ 131581 h 596900"/>
                <a:gd name="connsiteX959" fmla="*/ 63747 w 512979"/>
                <a:gd name="connsiteY959" fmla="*/ 127981 h 596900"/>
                <a:gd name="connsiteX960" fmla="*/ 68099 w 512979"/>
                <a:gd name="connsiteY960" fmla="*/ 128739 h 596900"/>
                <a:gd name="connsiteX961" fmla="*/ 68856 w 512979"/>
                <a:gd name="connsiteY961" fmla="*/ 127128 h 596900"/>
                <a:gd name="connsiteX962" fmla="*/ 62517 w 512979"/>
                <a:gd name="connsiteY962" fmla="*/ 123812 h 596900"/>
                <a:gd name="connsiteX963" fmla="*/ 50880 w 512979"/>
                <a:gd name="connsiteY963" fmla="*/ 142761 h 596900"/>
                <a:gd name="connsiteX964" fmla="*/ 52393 w 512979"/>
                <a:gd name="connsiteY964" fmla="*/ 143614 h 596900"/>
                <a:gd name="connsiteX965" fmla="*/ 58827 w 512979"/>
                <a:gd name="connsiteY965" fmla="*/ 142761 h 596900"/>
                <a:gd name="connsiteX966" fmla="*/ 70180 w 512979"/>
                <a:gd name="connsiteY966" fmla="*/ 150246 h 596900"/>
                <a:gd name="connsiteX967" fmla="*/ 72167 w 512979"/>
                <a:gd name="connsiteY967" fmla="*/ 156784 h 596900"/>
                <a:gd name="connsiteX968" fmla="*/ 73681 w 512979"/>
                <a:gd name="connsiteY968" fmla="*/ 157636 h 596900"/>
                <a:gd name="connsiteX969" fmla="*/ 86075 w 512979"/>
                <a:gd name="connsiteY969" fmla="*/ 137077 h 596900"/>
                <a:gd name="connsiteX970" fmla="*/ 80493 w 512979"/>
                <a:gd name="connsiteY970" fmla="*/ 131865 h 596900"/>
                <a:gd name="connsiteX971" fmla="*/ 79357 w 512979"/>
                <a:gd name="connsiteY971" fmla="*/ 133381 h 596900"/>
                <a:gd name="connsiteX972" fmla="*/ 81912 w 512979"/>
                <a:gd name="connsiteY972" fmla="*/ 137361 h 596900"/>
                <a:gd name="connsiteX973" fmla="*/ 80304 w 512979"/>
                <a:gd name="connsiteY973" fmla="*/ 142382 h 596900"/>
                <a:gd name="connsiteX974" fmla="*/ 77654 w 512979"/>
                <a:gd name="connsiteY974" fmla="*/ 145793 h 596900"/>
                <a:gd name="connsiteX975" fmla="*/ 73397 w 512979"/>
                <a:gd name="connsiteY975" fmla="*/ 144656 h 596900"/>
                <a:gd name="connsiteX976" fmla="*/ 68193 w 512979"/>
                <a:gd name="connsiteY976" fmla="*/ 141435 h 596900"/>
                <a:gd name="connsiteX977" fmla="*/ 70275 w 512979"/>
                <a:gd name="connsiteY977" fmla="*/ 138024 h 596900"/>
                <a:gd name="connsiteX978" fmla="*/ 75289 w 512979"/>
                <a:gd name="connsiteY978" fmla="*/ 136129 h 596900"/>
                <a:gd name="connsiteX979" fmla="*/ 76235 w 512979"/>
                <a:gd name="connsiteY979" fmla="*/ 134613 h 596900"/>
                <a:gd name="connsiteX980" fmla="*/ 68383 w 512979"/>
                <a:gd name="connsiteY980" fmla="*/ 129876 h 596900"/>
                <a:gd name="connsiteX981" fmla="*/ 67436 w 512979"/>
                <a:gd name="connsiteY981" fmla="*/ 131392 h 596900"/>
                <a:gd name="connsiteX982" fmla="*/ 68193 w 512979"/>
                <a:gd name="connsiteY982" fmla="*/ 136698 h 596900"/>
                <a:gd name="connsiteX983" fmla="*/ 66207 w 512979"/>
                <a:gd name="connsiteY983" fmla="*/ 140203 h 596900"/>
                <a:gd name="connsiteX984" fmla="*/ 59111 w 512979"/>
                <a:gd name="connsiteY984" fmla="*/ 135940 h 596900"/>
                <a:gd name="connsiteX985" fmla="*/ 59111 w 512979"/>
                <a:gd name="connsiteY985" fmla="*/ 133571 h 596900"/>
                <a:gd name="connsiteX986" fmla="*/ 60341 w 512979"/>
                <a:gd name="connsiteY986" fmla="*/ 131581 h 596900"/>
                <a:gd name="connsiteX987" fmla="*/ 63747 w 512979"/>
                <a:gd name="connsiteY987" fmla="*/ 127981 h 596900"/>
                <a:gd name="connsiteX988" fmla="*/ 68099 w 512979"/>
                <a:gd name="connsiteY988" fmla="*/ 128739 h 596900"/>
                <a:gd name="connsiteX989" fmla="*/ 68856 w 512979"/>
                <a:gd name="connsiteY989" fmla="*/ 127128 h 596900"/>
                <a:gd name="connsiteX990" fmla="*/ 62517 w 512979"/>
                <a:gd name="connsiteY990" fmla="*/ 123812 h 596900"/>
                <a:gd name="connsiteX991" fmla="*/ 50880 w 512979"/>
                <a:gd name="connsiteY991" fmla="*/ 142761 h 596900"/>
                <a:gd name="connsiteX992" fmla="*/ 52393 w 512979"/>
                <a:gd name="connsiteY992" fmla="*/ 143614 h 596900"/>
                <a:gd name="connsiteX993" fmla="*/ 58827 w 512979"/>
                <a:gd name="connsiteY993" fmla="*/ 142761 h 596900"/>
                <a:gd name="connsiteX994" fmla="*/ 86453 w 512979"/>
                <a:gd name="connsiteY994" fmla="*/ 91883 h 596900"/>
                <a:gd name="connsiteX995" fmla="*/ 95157 w 512979"/>
                <a:gd name="connsiteY995" fmla="*/ 109790 h 596900"/>
                <a:gd name="connsiteX996" fmla="*/ 75668 w 512979"/>
                <a:gd name="connsiteY996" fmla="*/ 104768 h 596900"/>
                <a:gd name="connsiteX997" fmla="*/ 69139 w 512979"/>
                <a:gd name="connsiteY997" fmla="*/ 112727 h 596900"/>
                <a:gd name="connsiteX998" fmla="*/ 70464 w 512979"/>
                <a:gd name="connsiteY998" fmla="*/ 113769 h 596900"/>
                <a:gd name="connsiteX999" fmla="*/ 77371 w 512979"/>
                <a:gd name="connsiteY999" fmla="*/ 113769 h 596900"/>
                <a:gd name="connsiteX1000" fmla="*/ 83899 w 512979"/>
                <a:gd name="connsiteY1000" fmla="*/ 120117 h 596900"/>
                <a:gd name="connsiteX1001" fmla="*/ 88818 w 512979"/>
                <a:gd name="connsiteY1001" fmla="*/ 125138 h 596900"/>
                <a:gd name="connsiteX1002" fmla="*/ 88251 w 512979"/>
                <a:gd name="connsiteY1002" fmla="*/ 129592 h 596900"/>
                <a:gd name="connsiteX1003" fmla="*/ 89575 w 512979"/>
                <a:gd name="connsiteY1003" fmla="*/ 130729 h 596900"/>
                <a:gd name="connsiteX1004" fmla="*/ 96955 w 512979"/>
                <a:gd name="connsiteY1004" fmla="*/ 121822 h 596900"/>
                <a:gd name="connsiteX1005" fmla="*/ 95630 w 512979"/>
                <a:gd name="connsiteY1005" fmla="*/ 120685 h 596900"/>
                <a:gd name="connsiteX1006" fmla="*/ 91089 w 512979"/>
                <a:gd name="connsiteY1006" fmla="*/ 122486 h 596900"/>
                <a:gd name="connsiteX1007" fmla="*/ 85034 w 512979"/>
                <a:gd name="connsiteY1007" fmla="*/ 117464 h 596900"/>
                <a:gd name="connsiteX1008" fmla="*/ 78222 w 512979"/>
                <a:gd name="connsiteY1008" fmla="*/ 111211 h 596900"/>
                <a:gd name="connsiteX1009" fmla="*/ 78222 w 512979"/>
                <a:gd name="connsiteY1009" fmla="*/ 111211 h 596900"/>
                <a:gd name="connsiteX1010" fmla="*/ 99888 w 512979"/>
                <a:gd name="connsiteY1010" fmla="*/ 117559 h 596900"/>
                <a:gd name="connsiteX1011" fmla="*/ 100929 w 512979"/>
                <a:gd name="connsiteY1011" fmla="*/ 116232 h 596900"/>
                <a:gd name="connsiteX1012" fmla="*/ 90805 w 512979"/>
                <a:gd name="connsiteY1012" fmla="*/ 94725 h 596900"/>
                <a:gd name="connsiteX1013" fmla="*/ 90805 w 512979"/>
                <a:gd name="connsiteY1013" fmla="*/ 94725 h 596900"/>
                <a:gd name="connsiteX1014" fmla="*/ 104051 w 512979"/>
                <a:gd name="connsiteY1014" fmla="*/ 104673 h 596900"/>
                <a:gd name="connsiteX1015" fmla="*/ 104713 w 512979"/>
                <a:gd name="connsiteY1015" fmla="*/ 111021 h 596900"/>
                <a:gd name="connsiteX1016" fmla="*/ 106038 w 512979"/>
                <a:gd name="connsiteY1016" fmla="*/ 112158 h 596900"/>
                <a:gd name="connsiteX1017" fmla="*/ 115499 w 512979"/>
                <a:gd name="connsiteY1017" fmla="*/ 100505 h 596900"/>
                <a:gd name="connsiteX1018" fmla="*/ 114174 w 512979"/>
                <a:gd name="connsiteY1018" fmla="*/ 99368 h 596900"/>
                <a:gd name="connsiteX1019" fmla="*/ 107741 w 512979"/>
                <a:gd name="connsiteY1019" fmla="*/ 99841 h 596900"/>
                <a:gd name="connsiteX1020" fmla="*/ 96104 w 512979"/>
                <a:gd name="connsiteY1020" fmla="*/ 90367 h 596900"/>
                <a:gd name="connsiteX1021" fmla="*/ 95441 w 512979"/>
                <a:gd name="connsiteY1021" fmla="*/ 84019 h 596900"/>
                <a:gd name="connsiteX1022" fmla="*/ 94117 w 512979"/>
                <a:gd name="connsiteY1022" fmla="*/ 82882 h 596900"/>
                <a:gd name="connsiteX1023" fmla="*/ 113701 w 512979"/>
                <a:gd name="connsiteY1023" fmla="*/ 74355 h 596900"/>
                <a:gd name="connsiteX1024" fmla="*/ 113701 w 512979"/>
                <a:gd name="connsiteY1024" fmla="*/ 67722 h 596900"/>
                <a:gd name="connsiteX1025" fmla="*/ 112566 w 512979"/>
                <a:gd name="connsiteY1025" fmla="*/ 66301 h 596900"/>
                <a:gd name="connsiteX1026" fmla="*/ 101591 w 512979"/>
                <a:gd name="connsiteY1026" fmla="*/ 76250 h 596900"/>
                <a:gd name="connsiteX1027" fmla="*/ 102726 w 512979"/>
                <a:gd name="connsiteY1027" fmla="*/ 77481 h 596900"/>
                <a:gd name="connsiteX1028" fmla="*/ 109254 w 512979"/>
                <a:gd name="connsiteY1028" fmla="*/ 78429 h 596900"/>
                <a:gd name="connsiteX1029" fmla="*/ 118715 w 512979"/>
                <a:gd name="connsiteY1029" fmla="*/ 88851 h 596900"/>
                <a:gd name="connsiteX1030" fmla="*/ 118715 w 512979"/>
                <a:gd name="connsiteY1030" fmla="*/ 95388 h 596900"/>
                <a:gd name="connsiteX1031" fmla="*/ 119945 w 512979"/>
                <a:gd name="connsiteY1031" fmla="*/ 96620 h 596900"/>
                <a:gd name="connsiteX1032" fmla="*/ 130920 w 512979"/>
                <a:gd name="connsiteY1032" fmla="*/ 87145 h 596900"/>
                <a:gd name="connsiteX1033" fmla="*/ 129880 w 512979"/>
                <a:gd name="connsiteY1033" fmla="*/ 85250 h 596900"/>
                <a:gd name="connsiteX1034" fmla="*/ 123351 w 512979"/>
                <a:gd name="connsiteY1034" fmla="*/ 84303 h 596900"/>
                <a:gd name="connsiteX1035" fmla="*/ 136124 w 512979"/>
                <a:gd name="connsiteY1035" fmla="*/ 68386 h 596900"/>
                <a:gd name="connsiteX1036" fmla="*/ 141801 w 512979"/>
                <a:gd name="connsiteY1036" fmla="*/ 64406 h 596900"/>
                <a:gd name="connsiteX1037" fmla="*/ 134042 w 512979"/>
                <a:gd name="connsiteY1037" fmla="*/ 59195 h 596900"/>
                <a:gd name="connsiteX1038" fmla="*/ 134042 w 512979"/>
                <a:gd name="connsiteY1038" fmla="*/ 59195 h 596900"/>
                <a:gd name="connsiteX1039" fmla="*/ 147383 w 512979"/>
                <a:gd name="connsiteY1039" fmla="*/ 72081 h 596900"/>
                <a:gd name="connsiteX1040" fmla="*/ 148234 w 512979"/>
                <a:gd name="connsiteY1040" fmla="*/ 71323 h 596900"/>
                <a:gd name="connsiteX1041" fmla="*/ 147193 w 512979"/>
                <a:gd name="connsiteY1041" fmla="*/ 68007 h 596900"/>
                <a:gd name="connsiteX1042" fmla="*/ 144260 w 512979"/>
                <a:gd name="connsiteY1042" fmla="*/ 66301 h 596900"/>
                <a:gd name="connsiteX1043" fmla="*/ 137259 w 512979"/>
                <a:gd name="connsiteY1043" fmla="*/ 71133 h 596900"/>
                <a:gd name="connsiteX1044" fmla="*/ 138584 w 512979"/>
                <a:gd name="connsiteY1044" fmla="*/ 75681 h 596900"/>
                <a:gd name="connsiteX1045" fmla="*/ 141327 w 512979"/>
                <a:gd name="connsiteY1045" fmla="*/ 76818 h 596900"/>
                <a:gd name="connsiteX1046" fmla="*/ 142557 w 512979"/>
                <a:gd name="connsiteY1046" fmla="*/ 76155 h 596900"/>
                <a:gd name="connsiteX1047" fmla="*/ 143503 w 512979"/>
                <a:gd name="connsiteY1047" fmla="*/ 77576 h 596900"/>
                <a:gd name="connsiteX1048" fmla="*/ 134042 w 512979"/>
                <a:gd name="connsiteY1048" fmla="*/ 83924 h 596900"/>
                <a:gd name="connsiteX1049" fmla="*/ 133002 w 512979"/>
                <a:gd name="connsiteY1049" fmla="*/ 82503 h 596900"/>
                <a:gd name="connsiteX1050" fmla="*/ 134894 w 512979"/>
                <a:gd name="connsiteY1050" fmla="*/ 75681 h 596900"/>
                <a:gd name="connsiteX1051" fmla="*/ 130163 w 512979"/>
                <a:gd name="connsiteY1051" fmla="*/ 52753 h 596900"/>
                <a:gd name="connsiteX1052" fmla="*/ 131772 w 512979"/>
                <a:gd name="connsiteY1052" fmla="*/ 51047 h 596900"/>
                <a:gd name="connsiteX1053" fmla="*/ 152397 w 512979"/>
                <a:gd name="connsiteY1053" fmla="*/ 64406 h 596900"/>
                <a:gd name="connsiteX1054" fmla="*/ 158736 w 512979"/>
                <a:gd name="connsiteY1054" fmla="*/ 64406 h 596900"/>
                <a:gd name="connsiteX1055" fmla="*/ 159777 w 512979"/>
                <a:gd name="connsiteY1055" fmla="*/ 65827 h 596900"/>
                <a:gd name="connsiteX1056" fmla="*/ 148329 w 512979"/>
                <a:gd name="connsiteY1056" fmla="*/ 73881 h 596900"/>
                <a:gd name="connsiteX1057" fmla="*/ 168954 w 512979"/>
                <a:gd name="connsiteY1057" fmla="*/ 44131 h 596900"/>
                <a:gd name="connsiteX1058" fmla="*/ 159742 w 512979"/>
                <a:gd name="connsiteY1058" fmla="*/ 40878 h 596900"/>
                <a:gd name="connsiteX1059" fmla="*/ 159493 w 512979"/>
                <a:gd name="connsiteY1059" fmla="*/ 41004 h 596900"/>
                <a:gd name="connsiteX1060" fmla="*/ 156654 w 512979"/>
                <a:gd name="connsiteY1060" fmla="*/ 50479 h 596900"/>
                <a:gd name="connsiteX1061" fmla="*/ 165737 w 512979"/>
                <a:gd name="connsiteY1061" fmla="*/ 53416 h 596900"/>
                <a:gd name="connsiteX1062" fmla="*/ 168670 w 512979"/>
                <a:gd name="connsiteY1062" fmla="*/ 44320 h 596900"/>
                <a:gd name="connsiteX1063" fmla="*/ 206514 w 512979"/>
                <a:gd name="connsiteY1063" fmla="*/ 45741 h 596900"/>
                <a:gd name="connsiteX1064" fmla="*/ 205474 w 512979"/>
                <a:gd name="connsiteY1064" fmla="*/ 37593 h 596900"/>
                <a:gd name="connsiteX1065" fmla="*/ 203676 w 512979"/>
                <a:gd name="connsiteY1065" fmla="*/ 37593 h 596900"/>
                <a:gd name="connsiteX1066" fmla="*/ 202919 w 512979"/>
                <a:gd name="connsiteY1066" fmla="*/ 42899 h 596900"/>
                <a:gd name="connsiteX1067" fmla="*/ 198851 w 512979"/>
                <a:gd name="connsiteY1067" fmla="*/ 45741 h 596900"/>
                <a:gd name="connsiteX1068" fmla="*/ 195161 w 512979"/>
                <a:gd name="connsiteY1068" fmla="*/ 46310 h 596900"/>
                <a:gd name="connsiteX1069" fmla="*/ 192701 w 512979"/>
                <a:gd name="connsiteY1069" fmla="*/ 42804 h 596900"/>
                <a:gd name="connsiteX1070" fmla="*/ 189200 w 512979"/>
                <a:gd name="connsiteY1070" fmla="*/ 29919 h 596900"/>
                <a:gd name="connsiteX1071" fmla="*/ 191755 w 512979"/>
                <a:gd name="connsiteY1071" fmla="*/ 23665 h 596900"/>
                <a:gd name="connsiteX1072" fmla="*/ 191755 w 512979"/>
                <a:gd name="connsiteY1072" fmla="*/ 22055 h 596900"/>
                <a:gd name="connsiteX1073" fmla="*/ 177374 w 512979"/>
                <a:gd name="connsiteY1073" fmla="*/ 26982 h 596900"/>
                <a:gd name="connsiteX1074" fmla="*/ 177942 w 512979"/>
                <a:gd name="connsiteY1074" fmla="*/ 28592 h 596900"/>
                <a:gd name="connsiteX1075" fmla="*/ 183524 w 512979"/>
                <a:gd name="connsiteY1075" fmla="*/ 32003 h 596900"/>
                <a:gd name="connsiteX1076" fmla="*/ 187971 w 512979"/>
                <a:gd name="connsiteY1076" fmla="*/ 45173 h 596900"/>
                <a:gd name="connsiteX1077" fmla="*/ 185416 w 512979"/>
                <a:gd name="connsiteY1077" fmla="*/ 51426 h 596900"/>
                <a:gd name="connsiteX1078" fmla="*/ 185984 w 512979"/>
                <a:gd name="connsiteY1078" fmla="*/ 53132 h 596900"/>
                <a:gd name="connsiteX1079" fmla="*/ 205190 w 512979"/>
                <a:gd name="connsiteY1079" fmla="*/ 17318 h 596900"/>
                <a:gd name="connsiteX1080" fmla="*/ 205190 w 512979"/>
                <a:gd name="connsiteY1080" fmla="*/ 19023 h 596900"/>
                <a:gd name="connsiteX1081" fmla="*/ 210204 w 512979"/>
                <a:gd name="connsiteY1081" fmla="*/ 23381 h 596900"/>
                <a:gd name="connsiteX1082" fmla="*/ 211718 w 512979"/>
                <a:gd name="connsiteY1082" fmla="*/ 32856 h 596900"/>
                <a:gd name="connsiteX1083" fmla="*/ 216543 w 512979"/>
                <a:gd name="connsiteY1083" fmla="*/ 42330 h 596900"/>
                <a:gd name="connsiteX1084" fmla="*/ 225247 w 512979"/>
                <a:gd name="connsiteY1084" fmla="*/ 43183 h 596900"/>
                <a:gd name="connsiteX1085" fmla="*/ 233573 w 512979"/>
                <a:gd name="connsiteY1085" fmla="*/ 38635 h 596900"/>
                <a:gd name="connsiteX1086" fmla="*/ 236506 w 512979"/>
                <a:gd name="connsiteY1086" fmla="*/ 27266 h 596900"/>
                <a:gd name="connsiteX1087" fmla="*/ 236506 w 512979"/>
                <a:gd name="connsiteY1087" fmla="*/ 24044 h 596900"/>
                <a:gd name="connsiteX1088" fmla="*/ 235654 w 512979"/>
                <a:gd name="connsiteY1088" fmla="*/ 16370 h 596900"/>
                <a:gd name="connsiteX1089" fmla="*/ 239155 w 512979"/>
                <a:gd name="connsiteY1089" fmla="*/ 13528 h 596900"/>
                <a:gd name="connsiteX1090" fmla="*/ 239155 w 512979"/>
                <a:gd name="connsiteY1090" fmla="*/ 11822 h 596900"/>
                <a:gd name="connsiteX1091" fmla="*/ 227329 w 512979"/>
                <a:gd name="connsiteY1091" fmla="*/ 13812 h 596900"/>
                <a:gd name="connsiteX1092" fmla="*/ 227329 w 512979"/>
                <a:gd name="connsiteY1092" fmla="*/ 15517 h 596900"/>
                <a:gd name="connsiteX1093" fmla="*/ 232059 w 512979"/>
                <a:gd name="connsiteY1093" fmla="*/ 17033 h 596900"/>
                <a:gd name="connsiteX1094" fmla="*/ 233857 w 512979"/>
                <a:gd name="connsiteY1094" fmla="*/ 24423 h 596900"/>
                <a:gd name="connsiteX1095" fmla="*/ 233857 w 512979"/>
                <a:gd name="connsiteY1095" fmla="*/ 27171 h 596900"/>
                <a:gd name="connsiteX1096" fmla="*/ 228369 w 512979"/>
                <a:gd name="connsiteY1096" fmla="*/ 39299 h 596900"/>
                <a:gd name="connsiteX1097" fmla="*/ 218908 w 512979"/>
                <a:gd name="connsiteY1097" fmla="*/ 29824 h 596900"/>
                <a:gd name="connsiteX1098" fmla="*/ 217584 w 512979"/>
                <a:gd name="connsiteY1098" fmla="*/ 22244 h 596900"/>
                <a:gd name="connsiteX1099" fmla="*/ 220800 w 512979"/>
                <a:gd name="connsiteY1099" fmla="*/ 16465 h 596900"/>
                <a:gd name="connsiteX1100" fmla="*/ 220800 w 512979"/>
                <a:gd name="connsiteY1100" fmla="*/ 14759 h 596900"/>
                <a:gd name="connsiteX1101" fmla="*/ 272647 w 512979"/>
                <a:gd name="connsiteY1101" fmla="*/ 20444 h 596900"/>
                <a:gd name="connsiteX1102" fmla="*/ 271985 w 512979"/>
                <a:gd name="connsiteY1102" fmla="*/ 12675 h 596900"/>
                <a:gd name="connsiteX1103" fmla="*/ 263186 w 512979"/>
                <a:gd name="connsiteY1103" fmla="*/ 11159 h 596900"/>
                <a:gd name="connsiteX1104" fmla="*/ 245978 w 512979"/>
                <a:gd name="connsiteY1104" fmla="*/ 25433 h 596900"/>
                <a:gd name="connsiteX1105" fmla="*/ 245967 w 512979"/>
                <a:gd name="connsiteY1105" fmla="*/ 25560 h 596900"/>
                <a:gd name="connsiteX1106" fmla="*/ 262902 w 512979"/>
                <a:gd name="connsiteY1106" fmla="*/ 40057 h 596900"/>
                <a:gd name="connsiteX1107" fmla="*/ 273404 w 512979"/>
                <a:gd name="connsiteY1107" fmla="*/ 38541 h 596900"/>
                <a:gd name="connsiteX1108" fmla="*/ 273404 w 512979"/>
                <a:gd name="connsiteY1108" fmla="*/ 34751 h 596900"/>
                <a:gd name="connsiteX1109" fmla="*/ 273404 w 512979"/>
                <a:gd name="connsiteY1109" fmla="*/ 31814 h 596900"/>
                <a:gd name="connsiteX1110" fmla="*/ 276148 w 512979"/>
                <a:gd name="connsiteY1110" fmla="*/ 28403 h 596900"/>
                <a:gd name="connsiteX1111" fmla="*/ 276148 w 512979"/>
                <a:gd name="connsiteY1111" fmla="*/ 26697 h 596900"/>
                <a:gd name="connsiteX1112" fmla="*/ 261862 w 512979"/>
                <a:gd name="connsiteY1112" fmla="*/ 26697 h 596900"/>
                <a:gd name="connsiteX1113" fmla="*/ 261862 w 512979"/>
                <a:gd name="connsiteY1113" fmla="*/ 28403 h 596900"/>
                <a:gd name="connsiteX1114" fmla="*/ 266971 w 512979"/>
                <a:gd name="connsiteY1114" fmla="*/ 31908 h 596900"/>
                <a:gd name="connsiteX1115" fmla="*/ 266971 w 512979"/>
                <a:gd name="connsiteY1115" fmla="*/ 35509 h 596900"/>
                <a:gd name="connsiteX1116" fmla="*/ 263754 w 512979"/>
                <a:gd name="connsiteY1116" fmla="*/ 38162 h 596900"/>
                <a:gd name="connsiteX1117" fmla="*/ 253630 w 512979"/>
                <a:gd name="connsiteY1117" fmla="*/ 25181 h 596900"/>
                <a:gd name="connsiteX1118" fmla="*/ 263091 w 512979"/>
                <a:gd name="connsiteY1118" fmla="*/ 13622 h 596900"/>
                <a:gd name="connsiteX1119" fmla="*/ 271606 w 512979"/>
                <a:gd name="connsiteY1119" fmla="*/ 20728 h 596900"/>
                <a:gd name="connsiteX1120" fmla="*/ 293272 w 512979"/>
                <a:gd name="connsiteY1120" fmla="*/ 36077 h 596900"/>
                <a:gd name="connsiteX1121" fmla="*/ 295638 w 512979"/>
                <a:gd name="connsiteY1121" fmla="*/ 41194 h 596900"/>
                <a:gd name="connsiteX1122" fmla="*/ 308032 w 512979"/>
                <a:gd name="connsiteY1122" fmla="*/ 31719 h 596900"/>
                <a:gd name="connsiteX1123" fmla="*/ 300557 w 512979"/>
                <a:gd name="connsiteY1123" fmla="*/ 18360 h 596900"/>
                <a:gd name="connsiteX1124" fmla="*/ 297624 w 512979"/>
                <a:gd name="connsiteY1124" fmla="*/ 18360 h 596900"/>
                <a:gd name="connsiteX1125" fmla="*/ 296773 w 512979"/>
                <a:gd name="connsiteY1125" fmla="*/ 20444 h 596900"/>
                <a:gd name="connsiteX1126" fmla="*/ 301976 w 512979"/>
                <a:gd name="connsiteY1126" fmla="*/ 17128 h 596900"/>
                <a:gd name="connsiteX1127" fmla="*/ 313519 w 512979"/>
                <a:gd name="connsiteY1127" fmla="*/ 23571 h 596900"/>
                <a:gd name="connsiteX1128" fmla="*/ 315222 w 512979"/>
                <a:gd name="connsiteY1128" fmla="*/ 33045 h 596900"/>
                <a:gd name="connsiteX1129" fmla="*/ 294218 w 512979"/>
                <a:gd name="connsiteY1129" fmla="*/ 43657 h 596900"/>
                <a:gd name="connsiteX1130" fmla="*/ 281351 w 512979"/>
                <a:gd name="connsiteY1130" fmla="*/ 40720 h 596900"/>
                <a:gd name="connsiteX1131" fmla="*/ 281351 w 512979"/>
                <a:gd name="connsiteY1131" fmla="*/ 39014 h 596900"/>
                <a:gd name="connsiteX1132" fmla="*/ 286650 w 512979"/>
                <a:gd name="connsiteY1132" fmla="*/ 35035 h 596900"/>
                <a:gd name="connsiteX1133" fmla="*/ 289677 w 512979"/>
                <a:gd name="connsiteY1133" fmla="*/ 21392 h 596900"/>
                <a:gd name="connsiteX1134" fmla="*/ 286933 w 512979"/>
                <a:gd name="connsiteY1134" fmla="*/ 15612 h 596900"/>
                <a:gd name="connsiteX1135" fmla="*/ 286933 w 512979"/>
                <a:gd name="connsiteY1135" fmla="*/ 14001 h 596900"/>
                <a:gd name="connsiteX1136" fmla="*/ 326481 w 512979"/>
                <a:gd name="connsiteY1136" fmla="*/ 23476 h 596900"/>
                <a:gd name="connsiteX1137" fmla="*/ 325818 w 512979"/>
                <a:gd name="connsiteY1137" fmla="*/ 25087 h 596900"/>
                <a:gd name="connsiteX1138" fmla="*/ 327711 w 512979"/>
                <a:gd name="connsiteY1138" fmla="*/ 31529 h 596900"/>
                <a:gd name="connsiteX1139" fmla="*/ 324021 w 512979"/>
                <a:gd name="connsiteY1139" fmla="*/ 40057 h 596900"/>
                <a:gd name="connsiteX1140" fmla="*/ 323264 w 512979"/>
                <a:gd name="connsiteY1140" fmla="*/ 50289 h 596900"/>
                <a:gd name="connsiteX1141" fmla="*/ 330076 w 512979"/>
                <a:gd name="connsiteY1141" fmla="*/ 55784 h 596900"/>
                <a:gd name="connsiteX1142" fmla="*/ 339537 w 512979"/>
                <a:gd name="connsiteY1142" fmla="*/ 56448 h 596900"/>
                <a:gd name="connsiteX1143" fmla="*/ 346538 w 512979"/>
                <a:gd name="connsiteY1143" fmla="*/ 48299 h 596900"/>
                <a:gd name="connsiteX1144" fmla="*/ 347863 w 512979"/>
                <a:gd name="connsiteY1144" fmla="*/ 45268 h 596900"/>
                <a:gd name="connsiteX1145" fmla="*/ 351269 w 512979"/>
                <a:gd name="connsiteY1145" fmla="*/ 38446 h 596900"/>
                <a:gd name="connsiteX1146" fmla="*/ 355715 w 512979"/>
                <a:gd name="connsiteY1146" fmla="*/ 37972 h 596900"/>
                <a:gd name="connsiteX1147" fmla="*/ 356378 w 512979"/>
                <a:gd name="connsiteY1147" fmla="*/ 36361 h 596900"/>
                <a:gd name="connsiteX1148" fmla="*/ 345403 w 512979"/>
                <a:gd name="connsiteY1148" fmla="*/ 31624 h 596900"/>
                <a:gd name="connsiteX1149" fmla="*/ 344741 w 512979"/>
                <a:gd name="connsiteY1149" fmla="*/ 33235 h 596900"/>
                <a:gd name="connsiteX1150" fmla="*/ 347863 w 512979"/>
                <a:gd name="connsiteY1150" fmla="*/ 37025 h 596900"/>
                <a:gd name="connsiteX1151" fmla="*/ 345308 w 512979"/>
                <a:gd name="connsiteY1151" fmla="*/ 44225 h 596900"/>
                <a:gd name="connsiteX1152" fmla="*/ 344267 w 512979"/>
                <a:gd name="connsiteY1152" fmla="*/ 46784 h 596900"/>
                <a:gd name="connsiteX1153" fmla="*/ 333103 w 512979"/>
                <a:gd name="connsiteY1153" fmla="*/ 53984 h 596900"/>
                <a:gd name="connsiteX1154" fmla="*/ 330644 w 512979"/>
                <a:gd name="connsiteY1154" fmla="*/ 41194 h 596900"/>
                <a:gd name="connsiteX1155" fmla="*/ 333766 w 512979"/>
                <a:gd name="connsiteY1155" fmla="*/ 34088 h 596900"/>
                <a:gd name="connsiteX1156" fmla="*/ 339537 w 512979"/>
                <a:gd name="connsiteY1156" fmla="*/ 30961 h 596900"/>
                <a:gd name="connsiteX1157" fmla="*/ 340199 w 512979"/>
                <a:gd name="connsiteY1157" fmla="*/ 29445 h 596900"/>
                <a:gd name="connsiteX1158" fmla="*/ 381166 w 512979"/>
                <a:gd name="connsiteY1158" fmla="*/ 66301 h 596900"/>
                <a:gd name="connsiteX1159" fmla="*/ 385896 w 512979"/>
                <a:gd name="connsiteY1159" fmla="*/ 59858 h 596900"/>
                <a:gd name="connsiteX1160" fmla="*/ 390532 w 512979"/>
                <a:gd name="connsiteY1160" fmla="*/ 60332 h 596900"/>
                <a:gd name="connsiteX1161" fmla="*/ 391478 w 512979"/>
                <a:gd name="connsiteY1161" fmla="*/ 58816 h 596900"/>
                <a:gd name="connsiteX1162" fmla="*/ 381355 w 512979"/>
                <a:gd name="connsiteY1162" fmla="*/ 52089 h 596900"/>
                <a:gd name="connsiteX1163" fmla="*/ 380409 w 512979"/>
                <a:gd name="connsiteY1163" fmla="*/ 53510 h 596900"/>
                <a:gd name="connsiteX1164" fmla="*/ 383058 w 512979"/>
                <a:gd name="connsiteY1164" fmla="*/ 57964 h 596900"/>
                <a:gd name="connsiteX1165" fmla="*/ 378990 w 512979"/>
                <a:gd name="connsiteY1165" fmla="*/ 64785 h 596900"/>
                <a:gd name="connsiteX1166" fmla="*/ 375394 w 512979"/>
                <a:gd name="connsiteY1166" fmla="*/ 70091 h 596900"/>
                <a:gd name="connsiteX1167" fmla="*/ 375394 w 512979"/>
                <a:gd name="connsiteY1167" fmla="*/ 70091 h 596900"/>
                <a:gd name="connsiteX1168" fmla="*/ 371705 w 512979"/>
                <a:gd name="connsiteY1168" fmla="*/ 45552 h 596900"/>
                <a:gd name="connsiteX1169" fmla="*/ 363757 w 512979"/>
                <a:gd name="connsiteY1169" fmla="*/ 40246 h 596900"/>
                <a:gd name="connsiteX1170" fmla="*/ 362811 w 512979"/>
                <a:gd name="connsiteY1170" fmla="*/ 41667 h 596900"/>
                <a:gd name="connsiteX1171" fmla="*/ 363757 w 512979"/>
                <a:gd name="connsiteY1171" fmla="*/ 49626 h 596900"/>
                <a:gd name="connsiteX1172" fmla="*/ 359500 w 512979"/>
                <a:gd name="connsiteY1172" fmla="*/ 55879 h 596900"/>
                <a:gd name="connsiteX1173" fmla="*/ 354864 w 512979"/>
                <a:gd name="connsiteY1173" fmla="*/ 62227 h 596900"/>
                <a:gd name="connsiteX1174" fmla="*/ 350228 w 512979"/>
                <a:gd name="connsiteY1174" fmla="*/ 62227 h 596900"/>
                <a:gd name="connsiteX1175" fmla="*/ 349187 w 512979"/>
                <a:gd name="connsiteY1175" fmla="*/ 63648 h 596900"/>
                <a:gd name="connsiteX1176" fmla="*/ 359405 w 512979"/>
                <a:gd name="connsiteY1176" fmla="*/ 70375 h 596900"/>
                <a:gd name="connsiteX1177" fmla="*/ 360351 w 512979"/>
                <a:gd name="connsiteY1177" fmla="*/ 68954 h 596900"/>
                <a:gd name="connsiteX1178" fmla="*/ 357702 w 512979"/>
                <a:gd name="connsiteY1178" fmla="*/ 64501 h 596900"/>
                <a:gd name="connsiteX1179" fmla="*/ 361770 w 512979"/>
                <a:gd name="connsiteY1179" fmla="*/ 57774 h 596900"/>
                <a:gd name="connsiteX1180" fmla="*/ 366406 w 512979"/>
                <a:gd name="connsiteY1180" fmla="*/ 50858 h 596900"/>
                <a:gd name="connsiteX1181" fmla="*/ 366406 w 512979"/>
                <a:gd name="connsiteY1181" fmla="*/ 50858 h 596900"/>
                <a:gd name="connsiteX1182" fmla="*/ 370191 w 512979"/>
                <a:gd name="connsiteY1182" fmla="*/ 77955 h 596900"/>
                <a:gd name="connsiteX1183" fmla="*/ 372651 w 512979"/>
                <a:gd name="connsiteY1183" fmla="*/ 79660 h 596900"/>
                <a:gd name="connsiteX1184" fmla="*/ 394600 w 512979"/>
                <a:gd name="connsiteY1184" fmla="*/ 78808 h 596900"/>
                <a:gd name="connsiteX1185" fmla="*/ 391951 w 512979"/>
                <a:gd name="connsiteY1185" fmla="*/ 94157 h 596900"/>
                <a:gd name="connsiteX1186" fmla="*/ 405197 w 512979"/>
                <a:gd name="connsiteY1186" fmla="*/ 91125 h 596900"/>
                <a:gd name="connsiteX1187" fmla="*/ 407941 w 512979"/>
                <a:gd name="connsiteY1187" fmla="*/ 75586 h 596900"/>
                <a:gd name="connsiteX1188" fmla="*/ 394600 w 512979"/>
                <a:gd name="connsiteY1188" fmla="*/ 78808 h 596900"/>
                <a:gd name="connsiteX1189" fmla="*/ 409833 w 512979"/>
                <a:gd name="connsiteY1189" fmla="*/ 74355 h 596900"/>
                <a:gd name="connsiteX1190" fmla="*/ 411651 w 512979"/>
                <a:gd name="connsiteY1190" fmla="*/ 94371 h 596900"/>
                <a:gd name="connsiteX1191" fmla="*/ 411346 w 512979"/>
                <a:gd name="connsiteY1191" fmla="*/ 94725 h 596900"/>
                <a:gd name="connsiteX1192" fmla="*/ 389679 w 512979"/>
                <a:gd name="connsiteY1192" fmla="*/ 95334 h 596900"/>
                <a:gd name="connsiteX1193" fmla="*/ 388356 w 512979"/>
                <a:gd name="connsiteY1193" fmla="*/ 74449 h 596900"/>
                <a:gd name="connsiteX1194" fmla="*/ 409201 w 512979"/>
                <a:gd name="connsiteY1194" fmla="*/ 73370 h 596900"/>
                <a:gd name="connsiteX1195" fmla="*/ 409833 w 512979"/>
                <a:gd name="connsiteY1195" fmla="*/ 73976 h 596900"/>
                <a:gd name="connsiteX1196" fmla="*/ 427241 w 512979"/>
                <a:gd name="connsiteY1196" fmla="*/ 112537 h 596900"/>
                <a:gd name="connsiteX1197" fmla="*/ 428282 w 512979"/>
                <a:gd name="connsiteY1197" fmla="*/ 103063 h 596900"/>
                <a:gd name="connsiteX1198" fmla="*/ 418821 w 512979"/>
                <a:gd name="connsiteY1198" fmla="*/ 102210 h 596900"/>
                <a:gd name="connsiteX1199" fmla="*/ 417875 w 512979"/>
                <a:gd name="connsiteY1199" fmla="*/ 111685 h 596900"/>
                <a:gd name="connsiteX1200" fmla="*/ 427336 w 512979"/>
                <a:gd name="connsiteY1200" fmla="*/ 112632 h 596900"/>
                <a:gd name="connsiteX1201" fmla="*/ 438594 w 512979"/>
                <a:gd name="connsiteY1201" fmla="*/ 127033 h 596900"/>
                <a:gd name="connsiteX1202" fmla="*/ 439824 w 512979"/>
                <a:gd name="connsiteY1202" fmla="*/ 128928 h 596900"/>
                <a:gd name="connsiteX1203" fmla="*/ 446268 w 512979"/>
                <a:gd name="connsiteY1203" fmla="*/ 131177 h 596900"/>
                <a:gd name="connsiteX1204" fmla="*/ 447015 w 512979"/>
                <a:gd name="connsiteY1204" fmla="*/ 130729 h 596900"/>
                <a:gd name="connsiteX1205" fmla="*/ 448228 w 512979"/>
                <a:gd name="connsiteY1205" fmla="*/ 124276 h 596900"/>
                <a:gd name="connsiteX1206" fmla="*/ 447866 w 512979"/>
                <a:gd name="connsiteY1206" fmla="*/ 123812 h 596900"/>
                <a:gd name="connsiteX1207" fmla="*/ 445217 w 512979"/>
                <a:gd name="connsiteY1207" fmla="*/ 122580 h 596900"/>
                <a:gd name="connsiteX1208" fmla="*/ 436797 w 512979"/>
                <a:gd name="connsiteY1208" fmla="*/ 128170 h 596900"/>
                <a:gd name="connsiteX1209" fmla="*/ 431215 w 512979"/>
                <a:gd name="connsiteY1209" fmla="*/ 131865 h 596900"/>
                <a:gd name="connsiteX1210" fmla="*/ 429323 w 512979"/>
                <a:gd name="connsiteY1210" fmla="*/ 137740 h 596900"/>
                <a:gd name="connsiteX1211" fmla="*/ 436362 w 512979"/>
                <a:gd name="connsiteY1211" fmla="*/ 139371 h 596900"/>
                <a:gd name="connsiteX1212" fmla="*/ 436797 w 512979"/>
                <a:gd name="connsiteY1212" fmla="*/ 139066 h 596900"/>
                <a:gd name="connsiteX1213" fmla="*/ 437932 w 512979"/>
                <a:gd name="connsiteY1213" fmla="*/ 129592 h 596900"/>
                <a:gd name="connsiteX1214" fmla="*/ 439257 w 512979"/>
                <a:gd name="connsiteY1214" fmla="*/ 118696 h 596900"/>
                <a:gd name="connsiteX1215" fmla="*/ 441243 w 512979"/>
                <a:gd name="connsiteY1215" fmla="*/ 112537 h 596900"/>
                <a:gd name="connsiteX1216" fmla="*/ 442663 w 512979"/>
                <a:gd name="connsiteY1216" fmla="*/ 111590 h 596900"/>
                <a:gd name="connsiteX1217" fmla="*/ 451178 w 512979"/>
                <a:gd name="connsiteY1217" fmla="*/ 124570 h 596900"/>
                <a:gd name="connsiteX1218" fmla="*/ 451178 w 512979"/>
                <a:gd name="connsiteY1218" fmla="*/ 135655 h 596900"/>
                <a:gd name="connsiteX1219" fmla="*/ 442852 w 512979"/>
                <a:gd name="connsiteY1219" fmla="*/ 134045 h 596900"/>
                <a:gd name="connsiteX1220" fmla="*/ 442852 w 512979"/>
                <a:gd name="connsiteY1220" fmla="*/ 134045 h 596900"/>
                <a:gd name="connsiteX1221" fmla="*/ 441149 w 512979"/>
                <a:gd name="connsiteY1221" fmla="*/ 144372 h 596900"/>
                <a:gd name="connsiteX1222" fmla="*/ 427620 w 512979"/>
                <a:gd name="connsiteY1222" fmla="*/ 138213 h 596900"/>
                <a:gd name="connsiteX1223" fmla="*/ 419956 w 512979"/>
                <a:gd name="connsiteY1223" fmla="*/ 126560 h 596900"/>
                <a:gd name="connsiteX1224" fmla="*/ 421375 w 512979"/>
                <a:gd name="connsiteY1224" fmla="*/ 125612 h 596900"/>
                <a:gd name="connsiteX1225" fmla="*/ 427903 w 512979"/>
                <a:gd name="connsiteY1225" fmla="*/ 126370 h 596900"/>
                <a:gd name="connsiteX1226" fmla="*/ 451178 w 512979"/>
                <a:gd name="connsiteY1226" fmla="*/ 156594 h 596900"/>
                <a:gd name="connsiteX1227" fmla="*/ 454205 w 512979"/>
                <a:gd name="connsiteY1227" fmla="*/ 162847 h 596900"/>
                <a:gd name="connsiteX1228" fmla="*/ 460544 w 512979"/>
                <a:gd name="connsiteY1228" fmla="*/ 155836 h 596900"/>
                <a:gd name="connsiteX1229" fmla="*/ 460544 w 512979"/>
                <a:gd name="connsiteY1229" fmla="*/ 155836 h 596900"/>
                <a:gd name="connsiteX1230" fmla="*/ 445879 w 512979"/>
                <a:gd name="connsiteY1230" fmla="*/ 167111 h 596900"/>
                <a:gd name="connsiteX1231" fmla="*/ 446542 w 512979"/>
                <a:gd name="connsiteY1231" fmla="*/ 168153 h 596900"/>
                <a:gd name="connsiteX1232" fmla="*/ 449853 w 512979"/>
                <a:gd name="connsiteY1232" fmla="*/ 167585 h 596900"/>
                <a:gd name="connsiteX1233" fmla="*/ 452502 w 512979"/>
                <a:gd name="connsiteY1233" fmla="*/ 164648 h 596900"/>
                <a:gd name="connsiteX1234" fmla="*/ 448812 w 512979"/>
                <a:gd name="connsiteY1234" fmla="*/ 157068 h 596900"/>
                <a:gd name="connsiteX1235" fmla="*/ 444176 w 512979"/>
                <a:gd name="connsiteY1235" fmla="*/ 157636 h 596900"/>
                <a:gd name="connsiteX1236" fmla="*/ 442568 w 512979"/>
                <a:gd name="connsiteY1236" fmla="*/ 160195 h 596900"/>
                <a:gd name="connsiteX1237" fmla="*/ 443136 w 512979"/>
                <a:gd name="connsiteY1237" fmla="*/ 161521 h 596900"/>
                <a:gd name="connsiteX1238" fmla="*/ 441527 w 512979"/>
                <a:gd name="connsiteY1238" fmla="*/ 162279 h 596900"/>
                <a:gd name="connsiteX1239" fmla="*/ 436608 w 512979"/>
                <a:gd name="connsiteY1239" fmla="*/ 152236 h 596900"/>
                <a:gd name="connsiteX1240" fmla="*/ 438121 w 512979"/>
                <a:gd name="connsiteY1240" fmla="*/ 151478 h 596900"/>
                <a:gd name="connsiteX1241" fmla="*/ 444555 w 512979"/>
                <a:gd name="connsiteY1241" fmla="*/ 154415 h 596900"/>
                <a:gd name="connsiteX1242" fmla="*/ 467829 w 512979"/>
                <a:gd name="connsiteY1242" fmla="*/ 153089 h 596900"/>
                <a:gd name="connsiteX1243" fmla="*/ 469343 w 512979"/>
                <a:gd name="connsiteY1243" fmla="*/ 154889 h 596900"/>
                <a:gd name="connsiteX1244" fmla="*/ 453070 w 512979"/>
                <a:gd name="connsiteY1244" fmla="*/ 173838 h 596900"/>
                <a:gd name="connsiteX1245" fmla="*/ 452029 w 512979"/>
                <a:gd name="connsiteY1245" fmla="*/ 180186 h 596900"/>
                <a:gd name="connsiteX1246" fmla="*/ 450515 w 512979"/>
                <a:gd name="connsiteY1246" fmla="*/ 180944 h 596900"/>
                <a:gd name="connsiteX1247" fmla="*/ 444649 w 512979"/>
                <a:gd name="connsiteY1247" fmla="*/ 168532 h 596900"/>
                <a:gd name="connsiteX1248" fmla="*/ 479939 w 512979"/>
                <a:gd name="connsiteY1248" fmla="*/ 187387 h 596900"/>
                <a:gd name="connsiteX1249" fmla="*/ 480696 w 512979"/>
                <a:gd name="connsiteY1249" fmla="*/ 189661 h 596900"/>
                <a:gd name="connsiteX1250" fmla="*/ 481358 w 512979"/>
                <a:gd name="connsiteY1250" fmla="*/ 194303 h 596900"/>
                <a:gd name="connsiteX1251" fmla="*/ 477858 w 512979"/>
                <a:gd name="connsiteY1251" fmla="*/ 197430 h 596900"/>
                <a:gd name="connsiteX1252" fmla="*/ 478615 w 512979"/>
                <a:gd name="connsiteY1252" fmla="*/ 199040 h 596900"/>
                <a:gd name="connsiteX1253" fmla="*/ 486373 w 512979"/>
                <a:gd name="connsiteY1253" fmla="*/ 195630 h 596900"/>
                <a:gd name="connsiteX1254" fmla="*/ 486373 w 512979"/>
                <a:gd name="connsiteY1254" fmla="*/ 194682 h 596900"/>
                <a:gd name="connsiteX1255" fmla="*/ 484575 w 512979"/>
                <a:gd name="connsiteY1255" fmla="*/ 192787 h 596900"/>
                <a:gd name="connsiteX1256" fmla="*/ 477952 w 512979"/>
                <a:gd name="connsiteY1256" fmla="*/ 174785 h 596900"/>
                <a:gd name="connsiteX1257" fmla="*/ 477952 w 512979"/>
                <a:gd name="connsiteY1257" fmla="*/ 171943 h 596900"/>
                <a:gd name="connsiteX1258" fmla="*/ 477952 w 512979"/>
                <a:gd name="connsiteY1258" fmla="*/ 170996 h 596900"/>
                <a:gd name="connsiteX1259" fmla="*/ 469816 w 512979"/>
                <a:gd name="connsiteY1259" fmla="*/ 173459 h 596900"/>
                <a:gd name="connsiteX1260" fmla="*/ 470384 w 512979"/>
                <a:gd name="connsiteY1260" fmla="*/ 175070 h 596900"/>
                <a:gd name="connsiteX1261" fmla="*/ 474830 w 512979"/>
                <a:gd name="connsiteY1261" fmla="*/ 175070 h 596900"/>
                <a:gd name="connsiteX1262" fmla="*/ 477952 w 512979"/>
                <a:gd name="connsiteY1262" fmla="*/ 179807 h 596900"/>
                <a:gd name="connsiteX1263" fmla="*/ 477952 w 512979"/>
                <a:gd name="connsiteY1263" fmla="*/ 181133 h 596900"/>
                <a:gd name="connsiteX1264" fmla="*/ 460639 w 512979"/>
                <a:gd name="connsiteY1264" fmla="*/ 187576 h 596900"/>
                <a:gd name="connsiteX1265" fmla="*/ 454300 w 512979"/>
                <a:gd name="connsiteY1265" fmla="*/ 185113 h 596900"/>
                <a:gd name="connsiteX1266" fmla="*/ 452691 w 512979"/>
                <a:gd name="connsiteY1266" fmla="*/ 185776 h 596900"/>
                <a:gd name="connsiteX1267" fmla="*/ 458179 w 512979"/>
                <a:gd name="connsiteY1267" fmla="*/ 200462 h 596900"/>
                <a:gd name="connsiteX1268" fmla="*/ 459787 w 512979"/>
                <a:gd name="connsiteY1268" fmla="*/ 199798 h 596900"/>
                <a:gd name="connsiteX1269" fmla="*/ 462815 w 512979"/>
                <a:gd name="connsiteY1269" fmla="*/ 193640 h 596900"/>
                <a:gd name="connsiteX1270" fmla="*/ 473033 w 512979"/>
                <a:gd name="connsiteY1270" fmla="*/ 214389 h 596900"/>
                <a:gd name="connsiteX1271" fmla="*/ 474736 w 512979"/>
                <a:gd name="connsiteY1271" fmla="*/ 221022 h 596900"/>
                <a:gd name="connsiteX1272" fmla="*/ 482305 w 512979"/>
                <a:gd name="connsiteY1272" fmla="*/ 215621 h 596900"/>
                <a:gd name="connsiteX1273" fmla="*/ 482305 w 512979"/>
                <a:gd name="connsiteY1273" fmla="*/ 215621 h 596900"/>
                <a:gd name="connsiteX1274" fmla="*/ 465653 w 512979"/>
                <a:gd name="connsiteY1274" fmla="*/ 223864 h 596900"/>
                <a:gd name="connsiteX1275" fmla="*/ 465653 w 512979"/>
                <a:gd name="connsiteY1275" fmla="*/ 225001 h 596900"/>
                <a:gd name="connsiteX1276" fmla="*/ 468964 w 512979"/>
                <a:gd name="connsiteY1276" fmla="*/ 225001 h 596900"/>
                <a:gd name="connsiteX1277" fmla="*/ 472181 w 512979"/>
                <a:gd name="connsiteY1277" fmla="*/ 222632 h 596900"/>
                <a:gd name="connsiteX1278" fmla="*/ 470100 w 512979"/>
                <a:gd name="connsiteY1278" fmla="*/ 214484 h 596900"/>
                <a:gd name="connsiteX1279" fmla="*/ 465464 w 512979"/>
                <a:gd name="connsiteY1279" fmla="*/ 214484 h 596900"/>
                <a:gd name="connsiteX1280" fmla="*/ 463382 w 512979"/>
                <a:gd name="connsiteY1280" fmla="*/ 216568 h 596900"/>
                <a:gd name="connsiteX1281" fmla="*/ 463382 w 512979"/>
                <a:gd name="connsiteY1281" fmla="*/ 217990 h 596900"/>
                <a:gd name="connsiteX1282" fmla="*/ 461679 w 512979"/>
                <a:gd name="connsiteY1282" fmla="*/ 217990 h 596900"/>
                <a:gd name="connsiteX1283" fmla="*/ 458936 w 512979"/>
                <a:gd name="connsiteY1283" fmla="*/ 207189 h 596900"/>
                <a:gd name="connsiteX1284" fmla="*/ 460544 w 512979"/>
                <a:gd name="connsiteY1284" fmla="*/ 207189 h 596900"/>
                <a:gd name="connsiteX1285" fmla="*/ 466221 w 512979"/>
                <a:gd name="connsiteY1285" fmla="*/ 211263 h 596900"/>
                <a:gd name="connsiteX1286" fmla="*/ 489306 w 512979"/>
                <a:gd name="connsiteY1286" fmla="*/ 214863 h 596900"/>
                <a:gd name="connsiteX1287" fmla="*/ 490346 w 512979"/>
                <a:gd name="connsiteY1287" fmla="*/ 216947 h 596900"/>
                <a:gd name="connsiteX1288" fmla="*/ 471897 w 512979"/>
                <a:gd name="connsiteY1288" fmla="*/ 231159 h 596900"/>
                <a:gd name="connsiteX1289" fmla="*/ 469532 w 512979"/>
                <a:gd name="connsiteY1289" fmla="*/ 237128 h 596900"/>
                <a:gd name="connsiteX1290" fmla="*/ 467829 w 512979"/>
                <a:gd name="connsiteY1290" fmla="*/ 237128 h 596900"/>
                <a:gd name="connsiteX1291" fmla="*/ 464329 w 512979"/>
                <a:gd name="connsiteY1291" fmla="*/ 223580 h 596900"/>
                <a:gd name="connsiteX1292" fmla="*/ 469059 w 512979"/>
                <a:gd name="connsiteY1292" fmla="*/ 251340 h 596900"/>
                <a:gd name="connsiteX1293" fmla="*/ 491387 w 512979"/>
                <a:gd name="connsiteY1293" fmla="*/ 257214 h 596900"/>
                <a:gd name="connsiteX1294" fmla="*/ 497158 w 512979"/>
                <a:gd name="connsiteY1294" fmla="*/ 262236 h 596900"/>
                <a:gd name="connsiteX1295" fmla="*/ 498861 w 512979"/>
                <a:gd name="connsiteY1295" fmla="*/ 262236 h 596900"/>
                <a:gd name="connsiteX1296" fmla="*/ 497158 w 512979"/>
                <a:gd name="connsiteY1296" fmla="*/ 251056 h 596900"/>
                <a:gd name="connsiteX1297" fmla="*/ 495455 w 512979"/>
                <a:gd name="connsiteY1297" fmla="*/ 251056 h 596900"/>
                <a:gd name="connsiteX1298" fmla="*/ 495455 w 512979"/>
                <a:gd name="connsiteY1298" fmla="*/ 252288 h 596900"/>
                <a:gd name="connsiteX1299" fmla="*/ 492617 w 512979"/>
                <a:gd name="connsiteY1299" fmla="*/ 254277 h 596900"/>
                <a:gd name="connsiteX1300" fmla="*/ 477385 w 512979"/>
                <a:gd name="connsiteY1300" fmla="*/ 251056 h 596900"/>
                <a:gd name="connsiteX1301" fmla="*/ 491009 w 512979"/>
                <a:gd name="connsiteY1301" fmla="*/ 242434 h 596900"/>
                <a:gd name="connsiteX1302" fmla="*/ 493942 w 512979"/>
                <a:gd name="connsiteY1302" fmla="*/ 242908 h 596900"/>
                <a:gd name="connsiteX1303" fmla="*/ 493942 w 512979"/>
                <a:gd name="connsiteY1303" fmla="*/ 244424 h 596900"/>
                <a:gd name="connsiteX1304" fmla="*/ 495645 w 512979"/>
                <a:gd name="connsiteY1304" fmla="*/ 244424 h 596900"/>
                <a:gd name="connsiteX1305" fmla="*/ 493469 w 512979"/>
                <a:gd name="connsiteY1305" fmla="*/ 230401 h 596900"/>
                <a:gd name="connsiteX1306" fmla="*/ 491766 w 512979"/>
                <a:gd name="connsiteY1306" fmla="*/ 230401 h 596900"/>
                <a:gd name="connsiteX1307" fmla="*/ 488927 w 512979"/>
                <a:gd name="connsiteY1307" fmla="*/ 235991 h 596900"/>
                <a:gd name="connsiteX1308" fmla="*/ 468302 w 512979"/>
                <a:gd name="connsiteY1308" fmla="*/ 249066 h 596900"/>
                <a:gd name="connsiteX1309" fmla="*/ 483156 w 512979"/>
                <a:gd name="connsiteY1309" fmla="*/ 271805 h 596900"/>
                <a:gd name="connsiteX1310" fmla="*/ 483156 w 512979"/>
                <a:gd name="connsiteY1310" fmla="*/ 278722 h 596900"/>
                <a:gd name="connsiteX1311" fmla="*/ 491576 w 512979"/>
                <a:gd name="connsiteY1311" fmla="*/ 274742 h 596900"/>
                <a:gd name="connsiteX1312" fmla="*/ 491576 w 512979"/>
                <a:gd name="connsiteY1312" fmla="*/ 274742 h 596900"/>
                <a:gd name="connsiteX1313" fmla="*/ 474263 w 512979"/>
                <a:gd name="connsiteY1313" fmla="*/ 279480 h 596900"/>
                <a:gd name="connsiteX1314" fmla="*/ 474263 w 512979"/>
                <a:gd name="connsiteY1314" fmla="*/ 280617 h 596900"/>
                <a:gd name="connsiteX1315" fmla="*/ 477574 w 512979"/>
                <a:gd name="connsiteY1315" fmla="*/ 281375 h 596900"/>
                <a:gd name="connsiteX1316" fmla="*/ 481169 w 512979"/>
                <a:gd name="connsiteY1316" fmla="*/ 279669 h 596900"/>
                <a:gd name="connsiteX1317" fmla="*/ 480602 w 512979"/>
                <a:gd name="connsiteY1317" fmla="*/ 271237 h 596900"/>
                <a:gd name="connsiteX1318" fmla="*/ 476060 w 512979"/>
                <a:gd name="connsiteY1318" fmla="*/ 270100 h 596900"/>
                <a:gd name="connsiteX1319" fmla="*/ 473600 w 512979"/>
                <a:gd name="connsiteY1319" fmla="*/ 271805 h 596900"/>
                <a:gd name="connsiteX1320" fmla="*/ 473600 w 512979"/>
                <a:gd name="connsiteY1320" fmla="*/ 273227 h 596900"/>
                <a:gd name="connsiteX1321" fmla="*/ 471897 w 512979"/>
                <a:gd name="connsiteY1321" fmla="*/ 273227 h 596900"/>
                <a:gd name="connsiteX1322" fmla="*/ 471141 w 512979"/>
                <a:gd name="connsiteY1322" fmla="*/ 262141 h 596900"/>
                <a:gd name="connsiteX1323" fmla="*/ 472844 w 512979"/>
                <a:gd name="connsiteY1323" fmla="*/ 262141 h 596900"/>
                <a:gd name="connsiteX1324" fmla="*/ 477763 w 512979"/>
                <a:gd name="connsiteY1324" fmla="*/ 267258 h 596900"/>
                <a:gd name="connsiteX1325" fmla="*/ 499713 w 512979"/>
                <a:gd name="connsiteY1325" fmla="*/ 275027 h 596900"/>
                <a:gd name="connsiteX1326" fmla="*/ 500375 w 512979"/>
                <a:gd name="connsiteY1326" fmla="*/ 277206 h 596900"/>
                <a:gd name="connsiteX1327" fmla="*/ 478331 w 512979"/>
                <a:gd name="connsiteY1327" fmla="*/ 288102 h 596900"/>
                <a:gd name="connsiteX1328" fmla="*/ 475020 w 512979"/>
                <a:gd name="connsiteY1328" fmla="*/ 293597 h 596900"/>
                <a:gd name="connsiteX1329" fmla="*/ 473222 w 512979"/>
                <a:gd name="connsiteY1329" fmla="*/ 293597 h 596900"/>
                <a:gd name="connsiteX1330" fmla="*/ 473033 w 512979"/>
                <a:gd name="connsiteY1330" fmla="*/ 279290 h 596900"/>
                <a:gd name="connsiteX1331" fmla="*/ 487887 w 512979"/>
                <a:gd name="connsiteY1331" fmla="*/ 312357 h 596900"/>
                <a:gd name="connsiteX1332" fmla="*/ 494603 w 512979"/>
                <a:gd name="connsiteY1332" fmla="*/ 305629 h 596900"/>
                <a:gd name="connsiteX1333" fmla="*/ 487885 w 512979"/>
                <a:gd name="connsiteY1333" fmla="*/ 298903 h 596900"/>
                <a:gd name="connsiteX1334" fmla="*/ 481169 w 512979"/>
                <a:gd name="connsiteY1334" fmla="*/ 305535 h 596900"/>
                <a:gd name="connsiteX1335" fmla="*/ 487791 w 512979"/>
                <a:gd name="connsiteY1335" fmla="*/ 312356 h 596900"/>
                <a:gd name="connsiteX1336" fmla="*/ 487887 w 512979"/>
                <a:gd name="connsiteY1336" fmla="*/ 312357 h 596900"/>
                <a:gd name="connsiteX1337" fmla="*/ 470100 w 512979"/>
                <a:gd name="connsiteY1337" fmla="*/ 343812 h 596900"/>
                <a:gd name="connsiteX1338" fmla="*/ 477952 w 512979"/>
                <a:gd name="connsiteY1338" fmla="*/ 346276 h 596900"/>
                <a:gd name="connsiteX1339" fmla="*/ 477952 w 512979"/>
                <a:gd name="connsiteY1339" fmla="*/ 344476 h 596900"/>
                <a:gd name="connsiteX1340" fmla="*/ 473411 w 512979"/>
                <a:gd name="connsiteY1340" fmla="*/ 341538 h 596900"/>
                <a:gd name="connsiteX1341" fmla="*/ 473033 w 512979"/>
                <a:gd name="connsiteY1341" fmla="*/ 336327 h 596900"/>
                <a:gd name="connsiteX1342" fmla="*/ 474073 w 512979"/>
                <a:gd name="connsiteY1342" fmla="*/ 332727 h 596900"/>
                <a:gd name="connsiteX1343" fmla="*/ 478331 w 512979"/>
                <a:gd name="connsiteY1343" fmla="*/ 332064 h 596900"/>
                <a:gd name="connsiteX1344" fmla="*/ 491955 w 512979"/>
                <a:gd name="connsiteY1344" fmla="*/ 333485 h 596900"/>
                <a:gd name="connsiteX1345" fmla="*/ 496496 w 512979"/>
                <a:gd name="connsiteY1345" fmla="*/ 338507 h 596900"/>
                <a:gd name="connsiteX1346" fmla="*/ 498199 w 512979"/>
                <a:gd name="connsiteY1346" fmla="*/ 338507 h 596900"/>
                <a:gd name="connsiteX1347" fmla="*/ 499808 w 512979"/>
                <a:gd name="connsiteY1347" fmla="*/ 323442 h 596900"/>
                <a:gd name="connsiteX1348" fmla="*/ 498105 w 512979"/>
                <a:gd name="connsiteY1348" fmla="*/ 323442 h 596900"/>
                <a:gd name="connsiteX1349" fmla="*/ 492617 w 512979"/>
                <a:gd name="connsiteY1349" fmla="*/ 327042 h 596900"/>
                <a:gd name="connsiteX1350" fmla="*/ 478899 w 512979"/>
                <a:gd name="connsiteY1350" fmla="*/ 325621 h 596900"/>
                <a:gd name="connsiteX1351" fmla="*/ 474263 w 512979"/>
                <a:gd name="connsiteY1351" fmla="*/ 320600 h 596900"/>
                <a:gd name="connsiteX1352" fmla="*/ 472560 w 512979"/>
                <a:gd name="connsiteY1352" fmla="*/ 320600 h 596900"/>
                <a:gd name="connsiteX1353" fmla="*/ 485994 w 512979"/>
                <a:gd name="connsiteY1353" fmla="*/ 370341 h 596900"/>
                <a:gd name="connsiteX1354" fmla="*/ 490063 w 512979"/>
                <a:gd name="connsiteY1354" fmla="*/ 375458 h 596900"/>
                <a:gd name="connsiteX1355" fmla="*/ 491766 w 512979"/>
                <a:gd name="connsiteY1355" fmla="*/ 375458 h 596900"/>
                <a:gd name="connsiteX1356" fmla="*/ 494793 w 512979"/>
                <a:gd name="connsiteY1356" fmla="*/ 360867 h 596900"/>
                <a:gd name="connsiteX1357" fmla="*/ 493185 w 512979"/>
                <a:gd name="connsiteY1357" fmla="*/ 360867 h 596900"/>
                <a:gd name="connsiteX1358" fmla="*/ 487319 w 512979"/>
                <a:gd name="connsiteY1358" fmla="*/ 363993 h 596900"/>
                <a:gd name="connsiteX1359" fmla="*/ 473790 w 512979"/>
                <a:gd name="connsiteY1359" fmla="*/ 361056 h 596900"/>
                <a:gd name="connsiteX1360" fmla="*/ 469721 w 512979"/>
                <a:gd name="connsiteY1360" fmla="*/ 355940 h 596900"/>
                <a:gd name="connsiteX1361" fmla="*/ 468018 w 512979"/>
                <a:gd name="connsiteY1361" fmla="*/ 355940 h 596900"/>
                <a:gd name="connsiteX1362" fmla="*/ 465275 w 512979"/>
                <a:gd name="connsiteY1362" fmla="*/ 369489 h 596900"/>
                <a:gd name="connsiteX1363" fmla="*/ 466978 w 512979"/>
                <a:gd name="connsiteY1363" fmla="*/ 369489 h 596900"/>
                <a:gd name="connsiteX1364" fmla="*/ 472844 w 512979"/>
                <a:gd name="connsiteY1364" fmla="*/ 366457 h 596900"/>
                <a:gd name="connsiteX1365" fmla="*/ 473695 w 512979"/>
                <a:gd name="connsiteY1365" fmla="*/ 397912 h 596900"/>
                <a:gd name="connsiteX1366" fmla="*/ 472938 w 512979"/>
                <a:gd name="connsiteY1366" fmla="*/ 400091 h 596900"/>
                <a:gd name="connsiteX1367" fmla="*/ 475091 w 512979"/>
                <a:gd name="connsiteY1367" fmla="*/ 406576 h 596900"/>
                <a:gd name="connsiteX1368" fmla="*/ 475966 w 512979"/>
                <a:gd name="connsiteY1368" fmla="*/ 406913 h 596900"/>
                <a:gd name="connsiteX1369" fmla="*/ 481879 w 512979"/>
                <a:gd name="connsiteY1369" fmla="*/ 403503 h 596900"/>
                <a:gd name="connsiteX1370" fmla="*/ 481926 w 512979"/>
                <a:gd name="connsiteY1370" fmla="*/ 403313 h 596900"/>
                <a:gd name="connsiteX1371" fmla="*/ 481264 w 512979"/>
                <a:gd name="connsiteY1371" fmla="*/ 400376 h 596900"/>
                <a:gd name="connsiteX1372" fmla="*/ 471708 w 512979"/>
                <a:gd name="connsiteY1372" fmla="*/ 397249 h 596900"/>
                <a:gd name="connsiteX1373" fmla="*/ 465369 w 512979"/>
                <a:gd name="connsiteY1373" fmla="*/ 395070 h 596900"/>
                <a:gd name="connsiteX1374" fmla="*/ 459598 w 512979"/>
                <a:gd name="connsiteY1374" fmla="*/ 397154 h 596900"/>
                <a:gd name="connsiteX1375" fmla="*/ 462615 w 512979"/>
                <a:gd name="connsiteY1375" fmla="*/ 403729 h 596900"/>
                <a:gd name="connsiteX1376" fmla="*/ 463099 w 512979"/>
                <a:gd name="connsiteY1376" fmla="*/ 403881 h 596900"/>
                <a:gd name="connsiteX1377" fmla="*/ 471141 w 512979"/>
                <a:gd name="connsiteY1377" fmla="*/ 399049 h 596900"/>
                <a:gd name="connsiteX1378" fmla="*/ 480412 w 512979"/>
                <a:gd name="connsiteY1378" fmla="*/ 393554 h 596900"/>
                <a:gd name="connsiteX1379" fmla="*/ 486373 w 512979"/>
                <a:gd name="connsiteY1379" fmla="*/ 391375 h 596900"/>
                <a:gd name="connsiteX1380" fmla="*/ 488076 w 512979"/>
                <a:gd name="connsiteY1380" fmla="*/ 391943 h 596900"/>
                <a:gd name="connsiteX1381" fmla="*/ 483156 w 512979"/>
                <a:gd name="connsiteY1381" fmla="*/ 406629 h 596900"/>
                <a:gd name="connsiteX1382" fmla="*/ 474168 w 512979"/>
                <a:gd name="connsiteY1382" fmla="*/ 413261 h 596900"/>
                <a:gd name="connsiteX1383" fmla="*/ 470478 w 512979"/>
                <a:gd name="connsiteY1383" fmla="*/ 405682 h 596900"/>
                <a:gd name="connsiteX1384" fmla="*/ 470478 w 512979"/>
                <a:gd name="connsiteY1384" fmla="*/ 405682 h 596900"/>
                <a:gd name="connsiteX1385" fmla="*/ 461017 w 512979"/>
                <a:gd name="connsiteY1385" fmla="*/ 410608 h 596900"/>
                <a:gd name="connsiteX1386" fmla="*/ 457611 w 512979"/>
                <a:gd name="connsiteY1386" fmla="*/ 396112 h 596900"/>
                <a:gd name="connsiteX1387" fmla="*/ 462058 w 512979"/>
                <a:gd name="connsiteY1387" fmla="*/ 382848 h 596900"/>
                <a:gd name="connsiteX1388" fmla="*/ 463666 w 512979"/>
                <a:gd name="connsiteY1388" fmla="*/ 383416 h 596900"/>
                <a:gd name="connsiteX1389" fmla="*/ 467072 w 512979"/>
                <a:gd name="connsiteY1389" fmla="*/ 389101 h 596900"/>
                <a:gd name="connsiteX1390" fmla="*/ 452597 w 512979"/>
                <a:gd name="connsiteY1390" fmla="*/ 427568 h 596900"/>
                <a:gd name="connsiteX1391" fmla="*/ 450042 w 512979"/>
                <a:gd name="connsiteY1391" fmla="*/ 421220 h 596900"/>
                <a:gd name="connsiteX1392" fmla="*/ 448529 w 512979"/>
                <a:gd name="connsiteY1392" fmla="*/ 420462 h 596900"/>
                <a:gd name="connsiteX1393" fmla="*/ 437838 w 512979"/>
                <a:gd name="connsiteY1393" fmla="*/ 441969 h 596900"/>
                <a:gd name="connsiteX1394" fmla="*/ 443703 w 512979"/>
                <a:gd name="connsiteY1394" fmla="*/ 446707 h 596900"/>
                <a:gd name="connsiteX1395" fmla="*/ 444649 w 512979"/>
                <a:gd name="connsiteY1395" fmla="*/ 445285 h 596900"/>
                <a:gd name="connsiteX1396" fmla="*/ 441811 w 512979"/>
                <a:gd name="connsiteY1396" fmla="*/ 441590 h 596900"/>
                <a:gd name="connsiteX1397" fmla="*/ 442946 w 512979"/>
                <a:gd name="connsiteY1397" fmla="*/ 436379 h 596900"/>
                <a:gd name="connsiteX1398" fmla="*/ 445406 w 512979"/>
                <a:gd name="connsiteY1398" fmla="*/ 432779 h 596900"/>
                <a:gd name="connsiteX1399" fmla="*/ 449664 w 512979"/>
                <a:gd name="connsiteY1399" fmla="*/ 433632 h 596900"/>
                <a:gd name="connsiteX1400" fmla="*/ 455151 w 512979"/>
                <a:gd name="connsiteY1400" fmla="*/ 436285 h 596900"/>
                <a:gd name="connsiteX1401" fmla="*/ 453354 w 512979"/>
                <a:gd name="connsiteY1401" fmla="*/ 439980 h 596900"/>
                <a:gd name="connsiteX1402" fmla="*/ 448529 w 512979"/>
                <a:gd name="connsiteY1402" fmla="*/ 442253 h 596900"/>
                <a:gd name="connsiteX1403" fmla="*/ 447677 w 512979"/>
                <a:gd name="connsiteY1403" fmla="*/ 443864 h 596900"/>
                <a:gd name="connsiteX1404" fmla="*/ 455908 w 512979"/>
                <a:gd name="connsiteY1404" fmla="*/ 447938 h 596900"/>
                <a:gd name="connsiteX1405" fmla="*/ 456665 w 512979"/>
                <a:gd name="connsiteY1405" fmla="*/ 446328 h 596900"/>
                <a:gd name="connsiteX1406" fmla="*/ 455530 w 512979"/>
                <a:gd name="connsiteY1406" fmla="*/ 441022 h 596900"/>
                <a:gd name="connsiteX1407" fmla="*/ 457327 w 512979"/>
                <a:gd name="connsiteY1407" fmla="*/ 437421 h 596900"/>
                <a:gd name="connsiteX1408" fmla="*/ 464707 w 512979"/>
                <a:gd name="connsiteY1408" fmla="*/ 441117 h 596900"/>
                <a:gd name="connsiteX1409" fmla="*/ 465275 w 512979"/>
                <a:gd name="connsiteY1409" fmla="*/ 443390 h 596900"/>
                <a:gd name="connsiteX1410" fmla="*/ 464234 w 512979"/>
                <a:gd name="connsiteY1410" fmla="*/ 445570 h 596900"/>
                <a:gd name="connsiteX1411" fmla="*/ 461112 w 512979"/>
                <a:gd name="connsiteY1411" fmla="*/ 449359 h 596900"/>
                <a:gd name="connsiteX1412" fmla="*/ 456760 w 512979"/>
                <a:gd name="connsiteY1412" fmla="*/ 449359 h 596900"/>
                <a:gd name="connsiteX1413" fmla="*/ 456003 w 512979"/>
                <a:gd name="connsiteY1413" fmla="*/ 451065 h 596900"/>
                <a:gd name="connsiteX1414" fmla="*/ 462720 w 512979"/>
                <a:gd name="connsiteY1414" fmla="*/ 453813 h 596900"/>
                <a:gd name="connsiteX1415" fmla="*/ 473033 w 512979"/>
                <a:gd name="connsiteY1415" fmla="*/ 433063 h 596900"/>
                <a:gd name="connsiteX1416" fmla="*/ 471424 w 512979"/>
                <a:gd name="connsiteY1416" fmla="*/ 432305 h 596900"/>
                <a:gd name="connsiteX1417" fmla="*/ 465180 w 512979"/>
                <a:gd name="connsiteY1417" fmla="*/ 433632 h 596900"/>
                <a:gd name="connsiteX1418" fmla="*/ 436418 w 512979"/>
                <a:gd name="connsiteY1418" fmla="*/ 469825 h 596900"/>
                <a:gd name="connsiteX1419" fmla="*/ 435283 w 512979"/>
                <a:gd name="connsiteY1419" fmla="*/ 471435 h 596900"/>
                <a:gd name="connsiteX1420" fmla="*/ 433675 w 512979"/>
                <a:gd name="connsiteY1420" fmla="*/ 475225 h 596900"/>
                <a:gd name="connsiteX1421" fmla="*/ 436418 w 512979"/>
                <a:gd name="connsiteY1421" fmla="*/ 480152 h 596900"/>
                <a:gd name="connsiteX1422" fmla="*/ 443999 w 512979"/>
                <a:gd name="connsiteY1422" fmla="*/ 479313 h 596900"/>
                <a:gd name="connsiteX1423" fmla="*/ 444460 w 512979"/>
                <a:gd name="connsiteY1423" fmla="*/ 478636 h 596900"/>
                <a:gd name="connsiteX1424" fmla="*/ 444460 w 512979"/>
                <a:gd name="connsiteY1424" fmla="*/ 475415 h 596900"/>
                <a:gd name="connsiteX1425" fmla="*/ 430836 w 512979"/>
                <a:gd name="connsiteY1425" fmla="*/ 465845 h 596900"/>
                <a:gd name="connsiteX1426" fmla="*/ 424214 w 512979"/>
                <a:gd name="connsiteY1426" fmla="*/ 466414 h 596900"/>
                <a:gd name="connsiteX1427" fmla="*/ 422889 w 512979"/>
                <a:gd name="connsiteY1427" fmla="*/ 465372 h 596900"/>
                <a:gd name="connsiteX1428" fmla="*/ 431215 w 512979"/>
                <a:gd name="connsiteY1428" fmla="*/ 453339 h 596900"/>
                <a:gd name="connsiteX1429" fmla="*/ 432634 w 512979"/>
                <a:gd name="connsiteY1429" fmla="*/ 454381 h 596900"/>
                <a:gd name="connsiteX1430" fmla="*/ 434337 w 512979"/>
                <a:gd name="connsiteY1430" fmla="*/ 460729 h 596900"/>
                <a:gd name="connsiteX1431" fmla="*/ 445690 w 512979"/>
                <a:gd name="connsiteY1431" fmla="*/ 468688 h 596900"/>
                <a:gd name="connsiteX1432" fmla="*/ 452218 w 512979"/>
                <a:gd name="connsiteY1432" fmla="*/ 468688 h 596900"/>
                <a:gd name="connsiteX1433" fmla="*/ 453637 w 512979"/>
                <a:gd name="connsiteY1433" fmla="*/ 469635 h 596900"/>
                <a:gd name="connsiteX1434" fmla="*/ 444649 w 512979"/>
                <a:gd name="connsiteY1434" fmla="*/ 481763 h 596900"/>
                <a:gd name="connsiteX1435" fmla="*/ 439446 w 512979"/>
                <a:gd name="connsiteY1435" fmla="*/ 486689 h 596900"/>
                <a:gd name="connsiteX1436" fmla="*/ 433012 w 512979"/>
                <a:gd name="connsiteY1436" fmla="*/ 485931 h 596900"/>
                <a:gd name="connsiteX1437" fmla="*/ 430647 w 512979"/>
                <a:gd name="connsiteY1437" fmla="*/ 476457 h 596900"/>
                <a:gd name="connsiteX1438" fmla="*/ 423362 w 512979"/>
                <a:gd name="connsiteY1438" fmla="*/ 476457 h 596900"/>
                <a:gd name="connsiteX1439" fmla="*/ 418064 w 512979"/>
                <a:gd name="connsiteY1439" fmla="*/ 476457 h 596900"/>
                <a:gd name="connsiteX1440" fmla="*/ 414847 w 512979"/>
                <a:gd name="connsiteY1440" fmla="*/ 477973 h 596900"/>
                <a:gd name="connsiteX1441" fmla="*/ 413617 w 512979"/>
                <a:gd name="connsiteY1441" fmla="*/ 476930 h 596900"/>
                <a:gd name="connsiteX1442" fmla="*/ 415036 w 512979"/>
                <a:gd name="connsiteY1442" fmla="*/ 474941 h 596900"/>
                <a:gd name="connsiteX1443" fmla="*/ 423173 w 512979"/>
                <a:gd name="connsiteY1443" fmla="*/ 469919 h 596900"/>
                <a:gd name="connsiteX1444" fmla="*/ 431026 w 512979"/>
                <a:gd name="connsiteY1444" fmla="*/ 469919 h 596900"/>
                <a:gd name="connsiteX1445" fmla="*/ 434053 w 512979"/>
                <a:gd name="connsiteY1445" fmla="*/ 468214 h 596900"/>
                <a:gd name="connsiteX1446" fmla="*/ 434621 w 512979"/>
                <a:gd name="connsiteY1446" fmla="*/ 467456 h 596900"/>
                <a:gd name="connsiteX1447" fmla="*/ 415699 w 512979"/>
                <a:gd name="connsiteY1447" fmla="*/ 513218 h 596900"/>
                <a:gd name="connsiteX1448" fmla="*/ 413996 w 512979"/>
                <a:gd name="connsiteY1448" fmla="*/ 514924 h 596900"/>
                <a:gd name="connsiteX1449" fmla="*/ 410117 w 512979"/>
                <a:gd name="connsiteY1449" fmla="*/ 517577 h 596900"/>
                <a:gd name="connsiteX1450" fmla="*/ 405764 w 512979"/>
                <a:gd name="connsiteY1450" fmla="*/ 515776 h 596900"/>
                <a:gd name="connsiteX1451" fmla="*/ 404629 w 512979"/>
                <a:gd name="connsiteY1451" fmla="*/ 517103 h 596900"/>
                <a:gd name="connsiteX1452" fmla="*/ 411157 w 512979"/>
                <a:gd name="connsiteY1452" fmla="*/ 522598 h 596900"/>
                <a:gd name="connsiteX1453" fmla="*/ 411820 w 512979"/>
                <a:gd name="connsiteY1453" fmla="*/ 521840 h 596900"/>
                <a:gd name="connsiteX1454" fmla="*/ 412766 w 512979"/>
                <a:gd name="connsiteY1454" fmla="*/ 519377 h 596900"/>
                <a:gd name="connsiteX1455" fmla="*/ 425727 w 512979"/>
                <a:gd name="connsiteY1455" fmla="*/ 505923 h 596900"/>
                <a:gd name="connsiteX1456" fmla="*/ 428282 w 512979"/>
                <a:gd name="connsiteY1456" fmla="*/ 504691 h 596900"/>
                <a:gd name="connsiteX1457" fmla="*/ 429039 w 512979"/>
                <a:gd name="connsiteY1457" fmla="*/ 504028 h 596900"/>
                <a:gd name="connsiteX1458" fmla="*/ 423173 w 512979"/>
                <a:gd name="connsiteY1458" fmla="*/ 497680 h 596900"/>
                <a:gd name="connsiteX1459" fmla="*/ 422038 w 512979"/>
                <a:gd name="connsiteY1459" fmla="*/ 498912 h 596900"/>
                <a:gd name="connsiteX1460" fmla="*/ 423835 w 512979"/>
                <a:gd name="connsiteY1460" fmla="*/ 502891 h 596900"/>
                <a:gd name="connsiteX1461" fmla="*/ 420902 w 512979"/>
                <a:gd name="connsiteY1461" fmla="*/ 507818 h 596900"/>
                <a:gd name="connsiteX1462" fmla="*/ 419956 w 512979"/>
                <a:gd name="connsiteY1462" fmla="*/ 508860 h 596900"/>
                <a:gd name="connsiteX1463" fmla="*/ 406805 w 512979"/>
                <a:gd name="connsiteY1463" fmla="*/ 496069 h 596900"/>
                <a:gd name="connsiteX1464" fmla="*/ 406332 w 512979"/>
                <a:gd name="connsiteY1464" fmla="*/ 489248 h 596900"/>
                <a:gd name="connsiteX1465" fmla="*/ 405102 w 512979"/>
                <a:gd name="connsiteY1465" fmla="*/ 488111 h 596900"/>
                <a:gd name="connsiteX1466" fmla="*/ 394317 w 512979"/>
                <a:gd name="connsiteY1466" fmla="*/ 499385 h 596900"/>
                <a:gd name="connsiteX1467" fmla="*/ 395547 w 512979"/>
                <a:gd name="connsiteY1467" fmla="*/ 500617 h 596900"/>
                <a:gd name="connsiteX1468" fmla="*/ 402358 w 512979"/>
                <a:gd name="connsiteY1468" fmla="*/ 500617 h 596900"/>
                <a:gd name="connsiteX1469" fmla="*/ 385707 w 512979"/>
                <a:gd name="connsiteY1469" fmla="*/ 521461 h 596900"/>
                <a:gd name="connsiteX1470" fmla="*/ 380314 w 512979"/>
                <a:gd name="connsiteY1470" fmla="*/ 525725 h 596900"/>
                <a:gd name="connsiteX1471" fmla="*/ 388356 w 512979"/>
                <a:gd name="connsiteY1471" fmla="*/ 530557 h 596900"/>
                <a:gd name="connsiteX1472" fmla="*/ 388356 w 512979"/>
                <a:gd name="connsiteY1472" fmla="*/ 530557 h 596900"/>
                <a:gd name="connsiteX1473" fmla="*/ 374354 w 512979"/>
                <a:gd name="connsiteY1473" fmla="*/ 518335 h 596900"/>
                <a:gd name="connsiteX1474" fmla="*/ 373502 w 512979"/>
                <a:gd name="connsiteY1474" fmla="*/ 519187 h 596900"/>
                <a:gd name="connsiteX1475" fmla="*/ 374732 w 512979"/>
                <a:gd name="connsiteY1475" fmla="*/ 522409 h 596900"/>
                <a:gd name="connsiteX1476" fmla="*/ 378138 w 512979"/>
                <a:gd name="connsiteY1476" fmla="*/ 524398 h 596900"/>
                <a:gd name="connsiteX1477" fmla="*/ 384856 w 512979"/>
                <a:gd name="connsiteY1477" fmla="*/ 519187 h 596900"/>
                <a:gd name="connsiteX1478" fmla="*/ 383247 w 512979"/>
                <a:gd name="connsiteY1478" fmla="*/ 514829 h 596900"/>
                <a:gd name="connsiteX1479" fmla="*/ 380503 w 512979"/>
                <a:gd name="connsiteY1479" fmla="*/ 513692 h 596900"/>
                <a:gd name="connsiteX1480" fmla="*/ 379368 w 512979"/>
                <a:gd name="connsiteY1480" fmla="*/ 514545 h 596900"/>
                <a:gd name="connsiteX1481" fmla="*/ 378422 w 512979"/>
                <a:gd name="connsiteY1481" fmla="*/ 513502 h 596900"/>
                <a:gd name="connsiteX1482" fmla="*/ 387126 w 512979"/>
                <a:gd name="connsiteY1482" fmla="*/ 506681 h 596900"/>
                <a:gd name="connsiteX1483" fmla="*/ 388167 w 512979"/>
                <a:gd name="connsiteY1483" fmla="*/ 508007 h 596900"/>
                <a:gd name="connsiteX1484" fmla="*/ 386653 w 512979"/>
                <a:gd name="connsiteY1484" fmla="*/ 514924 h 596900"/>
                <a:gd name="connsiteX1485" fmla="*/ 392614 w 512979"/>
                <a:gd name="connsiteY1485" fmla="*/ 537568 h 596900"/>
                <a:gd name="connsiteX1486" fmla="*/ 391100 w 512979"/>
                <a:gd name="connsiteY1486" fmla="*/ 539368 h 596900"/>
                <a:gd name="connsiteX1487" fmla="*/ 369907 w 512979"/>
                <a:gd name="connsiteY1487" fmla="*/ 527146 h 596900"/>
                <a:gd name="connsiteX1488" fmla="*/ 363473 w 512979"/>
                <a:gd name="connsiteY1488" fmla="*/ 527146 h 596900"/>
                <a:gd name="connsiteX1489" fmla="*/ 362433 w 512979"/>
                <a:gd name="connsiteY1489" fmla="*/ 525725 h 596900"/>
                <a:gd name="connsiteX1490" fmla="*/ 373408 w 512979"/>
                <a:gd name="connsiteY1490" fmla="*/ 517198 h 596900"/>
                <a:gd name="connsiteX1491" fmla="*/ 354391 w 512979"/>
                <a:gd name="connsiteY1491" fmla="*/ 558981 h 596900"/>
                <a:gd name="connsiteX1492" fmla="*/ 352215 w 512979"/>
                <a:gd name="connsiteY1492" fmla="*/ 560118 h 596900"/>
                <a:gd name="connsiteX1493" fmla="*/ 347673 w 512979"/>
                <a:gd name="connsiteY1493" fmla="*/ 561349 h 596900"/>
                <a:gd name="connsiteX1494" fmla="*/ 344173 w 512979"/>
                <a:gd name="connsiteY1494" fmla="*/ 558412 h 596900"/>
                <a:gd name="connsiteX1495" fmla="*/ 342659 w 512979"/>
                <a:gd name="connsiteY1495" fmla="*/ 559360 h 596900"/>
                <a:gd name="connsiteX1496" fmla="*/ 347200 w 512979"/>
                <a:gd name="connsiteY1496" fmla="*/ 566560 h 596900"/>
                <a:gd name="connsiteX1497" fmla="*/ 348052 w 512979"/>
                <a:gd name="connsiteY1497" fmla="*/ 566560 h 596900"/>
                <a:gd name="connsiteX1498" fmla="*/ 349660 w 512979"/>
                <a:gd name="connsiteY1498" fmla="*/ 564476 h 596900"/>
                <a:gd name="connsiteX1499" fmla="*/ 366501 w 512979"/>
                <a:gd name="connsiteY1499" fmla="*/ 555001 h 596900"/>
                <a:gd name="connsiteX1500" fmla="*/ 369339 w 512979"/>
                <a:gd name="connsiteY1500" fmla="*/ 555001 h 596900"/>
                <a:gd name="connsiteX1501" fmla="*/ 370191 w 512979"/>
                <a:gd name="connsiteY1501" fmla="*/ 555001 h 596900"/>
                <a:gd name="connsiteX1502" fmla="*/ 366596 w 512979"/>
                <a:gd name="connsiteY1502" fmla="*/ 547137 h 596900"/>
                <a:gd name="connsiteX1503" fmla="*/ 365082 w 512979"/>
                <a:gd name="connsiteY1503" fmla="*/ 547990 h 596900"/>
                <a:gd name="connsiteX1504" fmla="*/ 365082 w 512979"/>
                <a:gd name="connsiteY1504" fmla="*/ 552348 h 596900"/>
                <a:gd name="connsiteX1505" fmla="*/ 360824 w 512979"/>
                <a:gd name="connsiteY1505" fmla="*/ 556138 h 596900"/>
                <a:gd name="connsiteX1506" fmla="*/ 359594 w 512979"/>
                <a:gd name="connsiteY1506" fmla="*/ 556801 h 596900"/>
                <a:gd name="connsiteX1507" fmla="*/ 351363 w 512979"/>
                <a:gd name="connsiteY1507" fmla="*/ 540031 h 596900"/>
                <a:gd name="connsiteX1508" fmla="*/ 352877 w 512979"/>
                <a:gd name="connsiteY1508" fmla="*/ 533494 h 596900"/>
                <a:gd name="connsiteX1509" fmla="*/ 352120 w 512979"/>
                <a:gd name="connsiteY1509" fmla="*/ 531978 h 596900"/>
                <a:gd name="connsiteX1510" fmla="*/ 338307 w 512979"/>
                <a:gd name="connsiteY1510" fmla="*/ 539368 h 596900"/>
                <a:gd name="connsiteX1511" fmla="*/ 339158 w 512979"/>
                <a:gd name="connsiteY1511" fmla="*/ 540884 h 596900"/>
                <a:gd name="connsiteX1512" fmla="*/ 345592 w 512979"/>
                <a:gd name="connsiteY1512" fmla="*/ 543063 h 596900"/>
                <a:gd name="connsiteX1513" fmla="*/ 319196 w 512979"/>
                <a:gd name="connsiteY1513" fmla="*/ 568455 h 596900"/>
                <a:gd name="connsiteX1514" fmla="*/ 316830 w 512979"/>
                <a:gd name="connsiteY1514" fmla="*/ 574614 h 596900"/>
                <a:gd name="connsiteX1515" fmla="*/ 317398 w 512979"/>
                <a:gd name="connsiteY1515" fmla="*/ 576224 h 596900"/>
                <a:gd name="connsiteX1516" fmla="*/ 331495 w 512979"/>
                <a:gd name="connsiteY1516" fmla="*/ 571487 h 596900"/>
                <a:gd name="connsiteX1517" fmla="*/ 331117 w 512979"/>
                <a:gd name="connsiteY1517" fmla="*/ 570445 h 596900"/>
                <a:gd name="connsiteX1518" fmla="*/ 325535 w 512979"/>
                <a:gd name="connsiteY1518" fmla="*/ 566939 h 596900"/>
                <a:gd name="connsiteX1519" fmla="*/ 321088 w 512979"/>
                <a:gd name="connsiteY1519" fmla="*/ 553770 h 596900"/>
                <a:gd name="connsiteX1520" fmla="*/ 323453 w 512979"/>
                <a:gd name="connsiteY1520" fmla="*/ 547706 h 596900"/>
                <a:gd name="connsiteX1521" fmla="*/ 322885 w 512979"/>
                <a:gd name="connsiteY1521" fmla="*/ 546000 h 596900"/>
                <a:gd name="connsiteX1522" fmla="*/ 308883 w 512979"/>
                <a:gd name="connsiteY1522" fmla="*/ 550738 h 596900"/>
                <a:gd name="connsiteX1523" fmla="*/ 308883 w 512979"/>
                <a:gd name="connsiteY1523" fmla="*/ 552348 h 596900"/>
                <a:gd name="connsiteX1524" fmla="*/ 314465 w 512979"/>
                <a:gd name="connsiteY1524" fmla="*/ 555854 h 596900"/>
                <a:gd name="connsiteX1525" fmla="*/ 297530 w 512979"/>
                <a:gd name="connsiteY1525" fmla="*/ 562391 h 596900"/>
                <a:gd name="connsiteX1526" fmla="*/ 294786 w 512979"/>
                <a:gd name="connsiteY1526" fmla="*/ 555286 h 596900"/>
                <a:gd name="connsiteX1527" fmla="*/ 286555 w 512979"/>
                <a:gd name="connsiteY1527" fmla="*/ 554338 h 596900"/>
                <a:gd name="connsiteX1528" fmla="*/ 277094 w 512979"/>
                <a:gd name="connsiteY1528" fmla="*/ 564855 h 596900"/>
                <a:gd name="connsiteX1529" fmla="*/ 286555 w 512979"/>
                <a:gd name="connsiteY1529" fmla="*/ 572340 h 596900"/>
                <a:gd name="connsiteX1530" fmla="*/ 288163 w 512979"/>
                <a:gd name="connsiteY1530" fmla="*/ 572340 h 596900"/>
                <a:gd name="connsiteX1531" fmla="*/ 292988 w 512979"/>
                <a:gd name="connsiteY1531" fmla="*/ 576035 h 596900"/>
                <a:gd name="connsiteX1532" fmla="*/ 289674 w 512979"/>
                <a:gd name="connsiteY1532" fmla="*/ 580744 h 596900"/>
                <a:gd name="connsiteX1533" fmla="*/ 289488 w 512979"/>
                <a:gd name="connsiteY1533" fmla="*/ 580772 h 596900"/>
                <a:gd name="connsiteX1534" fmla="*/ 282108 w 512979"/>
                <a:gd name="connsiteY1534" fmla="*/ 575751 h 596900"/>
                <a:gd name="connsiteX1535" fmla="*/ 280311 w 512979"/>
                <a:gd name="connsiteY1535" fmla="*/ 576319 h 596900"/>
                <a:gd name="connsiteX1536" fmla="*/ 282297 w 512979"/>
                <a:gd name="connsiteY1536" fmla="*/ 582951 h 596900"/>
                <a:gd name="connsiteX1537" fmla="*/ 288920 w 512979"/>
                <a:gd name="connsiteY1537" fmla="*/ 582951 h 596900"/>
                <a:gd name="connsiteX1538" fmla="*/ 298381 w 512979"/>
                <a:gd name="connsiteY1538" fmla="*/ 572529 h 596900"/>
                <a:gd name="connsiteX1539" fmla="*/ 289866 w 512979"/>
                <a:gd name="connsiteY1539" fmla="*/ 566087 h 596900"/>
                <a:gd name="connsiteX1540" fmla="*/ 288163 w 512979"/>
                <a:gd name="connsiteY1540" fmla="*/ 566087 h 596900"/>
                <a:gd name="connsiteX1541" fmla="*/ 282676 w 512979"/>
                <a:gd name="connsiteY1541" fmla="*/ 561349 h 596900"/>
                <a:gd name="connsiteX1542" fmla="*/ 286712 w 512979"/>
                <a:gd name="connsiteY1542" fmla="*/ 556520 h 596900"/>
                <a:gd name="connsiteX1543" fmla="*/ 286744 w 512979"/>
                <a:gd name="connsiteY1543" fmla="*/ 556517 h 596900"/>
                <a:gd name="connsiteX1544" fmla="*/ 296205 w 512979"/>
                <a:gd name="connsiteY1544" fmla="*/ 562770 h 596900"/>
                <a:gd name="connsiteX1545" fmla="*/ 249751 w 512979"/>
                <a:gd name="connsiteY1545" fmla="*/ 573193 h 596900"/>
                <a:gd name="connsiteX1546" fmla="*/ 256374 w 512979"/>
                <a:gd name="connsiteY1546" fmla="*/ 580109 h 596900"/>
                <a:gd name="connsiteX1547" fmla="*/ 263281 w 512979"/>
                <a:gd name="connsiteY1547" fmla="*/ 573193 h 596900"/>
                <a:gd name="connsiteX1548" fmla="*/ 256374 w 512979"/>
                <a:gd name="connsiteY1548" fmla="*/ 566276 h 596900"/>
                <a:gd name="connsiteX1549" fmla="*/ 249751 w 512979"/>
                <a:gd name="connsiteY1549" fmla="*/ 573193 h 596900"/>
                <a:gd name="connsiteX1550" fmla="*/ 180212 w 512979"/>
                <a:gd name="connsiteY1550" fmla="*/ 251909 h 596900"/>
                <a:gd name="connsiteX1551" fmla="*/ 180212 w 512979"/>
                <a:gd name="connsiteY1551" fmla="*/ 251909 h 596900"/>
                <a:gd name="connsiteX1552" fmla="*/ 439730 w 512979"/>
                <a:gd name="connsiteY1552" fmla="*/ 222822 h 596900"/>
                <a:gd name="connsiteX1553" fmla="*/ 445974 w 512979"/>
                <a:gd name="connsiteY1553" fmla="*/ 220832 h 596900"/>
                <a:gd name="connsiteX1554" fmla="*/ 445974 w 512979"/>
                <a:gd name="connsiteY1554" fmla="*/ 220358 h 596900"/>
                <a:gd name="connsiteX1555" fmla="*/ 437679 w 512979"/>
                <a:gd name="connsiteY1555" fmla="*/ 220232 h 596900"/>
                <a:gd name="connsiteX1556" fmla="*/ 437554 w 512979"/>
                <a:gd name="connsiteY1556" fmla="*/ 220358 h 596900"/>
                <a:gd name="connsiteX1557" fmla="*/ 437554 w 512979"/>
                <a:gd name="connsiteY1557" fmla="*/ 228791 h 596900"/>
                <a:gd name="connsiteX1558" fmla="*/ 437554 w 512979"/>
                <a:gd name="connsiteY1558" fmla="*/ 228791 h 596900"/>
                <a:gd name="connsiteX1559" fmla="*/ 439540 w 512979"/>
                <a:gd name="connsiteY1559" fmla="*/ 222537 h 596900"/>
                <a:gd name="connsiteX1560" fmla="*/ 410022 w 512979"/>
                <a:gd name="connsiteY1560" fmla="*/ 132623 h 596900"/>
                <a:gd name="connsiteX1561" fmla="*/ 463572 w 512979"/>
                <a:gd name="connsiteY1561" fmla="*/ 298524 h 596900"/>
                <a:gd name="connsiteX1562" fmla="*/ 445785 w 512979"/>
                <a:gd name="connsiteY1562" fmla="*/ 399334 h 596900"/>
                <a:gd name="connsiteX1563" fmla="*/ 444649 w 512979"/>
                <a:gd name="connsiteY1563" fmla="*/ 402365 h 596900"/>
                <a:gd name="connsiteX1564" fmla="*/ 421848 w 512979"/>
                <a:gd name="connsiteY1564" fmla="*/ 402365 h 596900"/>
                <a:gd name="connsiteX1565" fmla="*/ 425633 w 512979"/>
                <a:gd name="connsiteY1565" fmla="*/ 409282 h 596900"/>
                <a:gd name="connsiteX1566" fmla="*/ 416172 w 512979"/>
                <a:gd name="connsiteY1566" fmla="*/ 414209 h 596900"/>
                <a:gd name="connsiteX1567" fmla="*/ 350039 w 512979"/>
                <a:gd name="connsiteY1567" fmla="*/ 414209 h 596900"/>
                <a:gd name="connsiteX1568" fmla="*/ 341051 w 512979"/>
                <a:gd name="connsiteY1568" fmla="*/ 412598 h 596900"/>
                <a:gd name="connsiteX1569" fmla="*/ 340578 w 512979"/>
                <a:gd name="connsiteY1569" fmla="*/ 409282 h 596900"/>
                <a:gd name="connsiteX1570" fmla="*/ 344457 w 512979"/>
                <a:gd name="connsiteY1570" fmla="*/ 402271 h 596900"/>
                <a:gd name="connsiteX1571" fmla="*/ 302733 w 512979"/>
                <a:gd name="connsiteY1571" fmla="*/ 402271 h 596900"/>
                <a:gd name="connsiteX1572" fmla="*/ 310208 w 512979"/>
                <a:gd name="connsiteY1572" fmla="*/ 386069 h 596900"/>
                <a:gd name="connsiteX1573" fmla="*/ 318344 w 512979"/>
                <a:gd name="connsiteY1573" fmla="*/ 298145 h 596900"/>
                <a:gd name="connsiteX1574" fmla="*/ 317871 w 512979"/>
                <a:gd name="connsiteY1574" fmla="*/ 269721 h 596900"/>
                <a:gd name="connsiteX1575" fmla="*/ 318912 w 512979"/>
                <a:gd name="connsiteY1575" fmla="*/ 262710 h 596900"/>
                <a:gd name="connsiteX1576" fmla="*/ 313330 w 512979"/>
                <a:gd name="connsiteY1576" fmla="*/ 255320 h 596900"/>
                <a:gd name="connsiteX1577" fmla="*/ 312100 w 512979"/>
                <a:gd name="connsiteY1577" fmla="*/ 251530 h 596900"/>
                <a:gd name="connsiteX1578" fmla="*/ 310113 w 512979"/>
                <a:gd name="connsiteY1578" fmla="*/ 249824 h 596900"/>
                <a:gd name="connsiteX1579" fmla="*/ 310113 w 512979"/>
                <a:gd name="connsiteY1579" fmla="*/ 248972 h 596900"/>
                <a:gd name="connsiteX1580" fmla="*/ 308883 w 512979"/>
                <a:gd name="connsiteY1580" fmla="*/ 242055 h 596900"/>
                <a:gd name="connsiteX1581" fmla="*/ 302733 w 512979"/>
                <a:gd name="connsiteY1581" fmla="*/ 215526 h 596900"/>
                <a:gd name="connsiteX1582" fmla="*/ 306139 w 512979"/>
                <a:gd name="connsiteY1582" fmla="*/ 215526 h 596900"/>
                <a:gd name="connsiteX1583" fmla="*/ 307369 w 512979"/>
                <a:gd name="connsiteY1583" fmla="*/ 207189 h 596900"/>
                <a:gd name="connsiteX1584" fmla="*/ 302071 w 512979"/>
                <a:gd name="connsiteY1584" fmla="*/ 199419 h 596900"/>
                <a:gd name="connsiteX1585" fmla="*/ 297530 w 512979"/>
                <a:gd name="connsiteY1585" fmla="*/ 189471 h 596900"/>
                <a:gd name="connsiteX1586" fmla="*/ 297530 w 512979"/>
                <a:gd name="connsiteY1586" fmla="*/ 169953 h 596900"/>
                <a:gd name="connsiteX1587" fmla="*/ 280689 w 512979"/>
                <a:gd name="connsiteY1587" fmla="*/ 135655 h 596900"/>
                <a:gd name="connsiteX1588" fmla="*/ 276148 w 512979"/>
                <a:gd name="connsiteY1588" fmla="*/ 132718 h 596900"/>
                <a:gd name="connsiteX1589" fmla="*/ 259307 w 512979"/>
                <a:gd name="connsiteY1589" fmla="*/ 142193 h 596900"/>
                <a:gd name="connsiteX1590" fmla="*/ 242561 w 512979"/>
                <a:gd name="connsiteY1590" fmla="*/ 132718 h 596900"/>
                <a:gd name="connsiteX1591" fmla="*/ 243318 w 512979"/>
                <a:gd name="connsiteY1591" fmla="*/ 130918 h 596900"/>
                <a:gd name="connsiteX1592" fmla="*/ 239155 w 512979"/>
                <a:gd name="connsiteY1592" fmla="*/ 131486 h 596900"/>
                <a:gd name="connsiteX1593" fmla="*/ 230735 w 512979"/>
                <a:gd name="connsiteY1593" fmla="*/ 133002 h 596900"/>
                <a:gd name="connsiteX1594" fmla="*/ 222125 w 512979"/>
                <a:gd name="connsiteY1594" fmla="*/ 143140 h 596900"/>
                <a:gd name="connsiteX1595" fmla="*/ 217016 w 512979"/>
                <a:gd name="connsiteY1595" fmla="*/ 156310 h 596900"/>
                <a:gd name="connsiteX1596" fmla="*/ 215597 w 512979"/>
                <a:gd name="connsiteY1596" fmla="*/ 160668 h 596900"/>
                <a:gd name="connsiteX1597" fmla="*/ 212948 w 512979"/>
                <a:gd name="connsiteY1597" fmla="*/ 157447 h 596900"/>
                <a:gd name="connsiteX1598" fmla="*/ 199229 w 512979"/>
                <a:gd name="connsiteY1598" fmla="*/ 144277 h 596900"/>
                <a:gd name="connsiteX1599" fmla="*/ 191755 w 512979"/>
                <a:gd name="connsiteY1599" fmla="*/ 145509 h 596900"/>
                <a:gd name="connsiteX1600" fmla="*/ 216827 w 512979"/>
                <a:gd name="connsiteY1600" fmla="*/ 171943 h 596900"/>
                <a:gd name="connsiteX1601" fmla="*/ 215975 w 512979"/>
                <a:gd name="connsiteY1601" fmla="*/ 172512 h 596900"/>
                <a:gd name="connsiteX1602" fmla="*/ 182672 w 512979"/>
                <a:gd name="connsiteY1602" fmla="*/ 168058 h 596900"/>
                <a:gd name="connsiteX1603" fmla="*/ 178415 w 512979"/>
                <a:gd name="connsiteY1603" fmla="*/ 174027 h 596900"/>
                <a:gd name="connsiteX1604" fmla="*/ 217111 w 512979"/>
                <a:gd name="connsiteY1604" fmla="*/ 179712 h 596900"/>
                <a:gd name="connsiteX1605" fmla="*/ 221747 w 512979"/>
                <a:gd name="connsiteY1605" fmla="*/ 181418 h 596900"/>
                <a:gd name="connsiteX1606" fmla="*/ 224396 w 512979"/>
                <a:gd name="connsiteY1606" fmla="*/ 177912 h 596900"/>
                <a:gd name="connsiteX1607" fmla="*/ 225058 w 512979"/>
                <a:gd name="connsiteY1607" fmla="*/ 175259 h 596900"/>
                <a:gd name="connsiteX1608" fmla="*/ 259780 w 512979"/>
                <a:gd name="connsiteY1608" fmla="*/ 146267 h 596900"/>
                <a:gd name="connsiteX1609" fmla="*/ 269809 w 512979"/>
                <a:gd name="connsiteY1609" fmla="*/ 177628 h 596900"/>
                <a:gd name="connsiteX1610" fmla="*/ 277094 w 512979"/>
                <a:gd name="connsiteY1610" fmla="*/ 178954 h 596900"/>
                <a:gd name="connsiteX1611" fmla="*/ 273499 w 512979"/>
                <a:gd name="connsiteY1611" fmla="*/ 171375 h 596900"/>
                <a:gd name="connsiteX1612" fmla="*/ 280216 w 512979"/>
                <a:gd name="connsiteY1612" fmla="*/ 170048 h 596900"/>
                <a:gd name="connsiteX1613" fmla="*/ 282865 w 512979"/>
                <a:gd name="connsiteY1613" fmla="*/ 156120 h 596900"/>
                <a:gd name="connsiteX1614" fmla="*/ 281257 w 512979"/>
                <a:gd name="connsiteY1614" fmla="*/ 151762 h 596900"/>
                <a:gd name="connsiteX1615" fmla="*/ 282960 w 512979"/>
                <a:gd name="connsiteY1615" fmla="*/ 151194 h 596900"/>
                <a:gd name="connsiteX1616" fmla="*/ 284568 w 512979"/>
                <a:gd name="connsiteY1616" fmla="*/ 155457 h 596900"/>
                <a:gd name="connsiteX1617" fmla="*/ 281541 w 512979"/>
                <a:gd name="connsiteY1617" fmla="*/ 172891 h 596900"/>
                <a:gd name="connsiteX1618" fmla="*/ 280405 w 512979"/>
                <a:gd name="connsiteY1618" fmla="*/ 174027 h 596900"/>
                <a:gd name="connsiteX1619" fmla="*/ 281068 w 512979"/>
                <a:gd name="connsiteY1619" fmla="*/ 180091 h 596900"/>
                <a:gd name="connsiteX1620" fmla="*/ 283149 w 512979"/>
                <a:gd name="connsiteY1620" fmla="*/ 181607 h 596900"/>
                <a:gd name="connsiteX1621" fmla="*/ 283149 w 512979"/>
                <a:gd name="connsiteY1621" fmla="*/ 188239 h 596900"/>
                <a:gd name="connsiteX1622" fmla="*/ 256942 w 512979"/>
                <a:gd name="connsiteY1622" fmla="*/ 184449 h 596900"/>
                <a:gd name="connsiteX1623" fmla="*/ 260064 w 512979"/>
                <a:gd name="connsiteY1623" fmla="*/ 181607 h 596900"/>
                <a:gd name="connsiteX1624" fmla="*/ 255333 w 512979"/>
                <a:gd name="connsiteY1624" fmla="*/ 181607 h 596900"/>
                <a:gd name="connsiteX1625" fmla="*/ 255333 w 512979"/>
                <a:gd name="connsiteY1625" fmla="*/ 180375 h 596900"/>
                <a:gd name="connsiteX1626" fmla="*/ 257793 w 512979"/>
                <a:gd name="connsiteY1626" fmla="*/ 179049 h 596900"/>
                <a:gd name="connsiteX1627" fmla="*/ 263186 w 512979"/>
                <a:gd name="connsiteY1627" fmla="*/ 173269 h 596900"/>
                <a:gd name="connsiteX1628" fmla="*/ 261956 w 512979"/>
                <a:gd name="connsiteY1628" fmla="*/ 171659 h 596900"/>
                <a:gd name="connsiteX1629" fmla="*/ 259496 w 512979"/>
                <a:gd name="connsiteY1629" fmla="*/ 170427 h 596900"/>
                <a:gd name="connsiteX1630" fmla="*/ 251833 w 512979"/>
                <a:gd name="connsiteY1630" fmla="*/ 173554 h 596900"/>
                <a:gd name="connsiteX1631" fmla="*/ 250792 w 512979"/>
                <a:gd name="connsiteY1631" fmla="*/ 172133 h 596900"/>
                <a:gd name="connsiteX1632" fmla="*/ 255617 w 512979"/>
                <a:gd name="connsiteY1632" fmla="*/ 165879 h 596900"/>
                <a:gd name="connsiteX1633" fmla="*/ 253536 w 512979"/>
                <a:gd name="connsiteY1633" fmla="*/ 164079 h 596900"/>
                <a:gd name="connsiteX1634" fmla="*/ 242088 w 512979"/>
                <a:gd name="connsiteY1634" fmla="*/ 172985 h 596900"/>
                <a:gd name="connsiteX1635" fmla="*/ 240196 w 512979"/>
                <a:gd name="connsiteY1635" fmla="*/ 172133 h 596900"/>
                <a:gd name="connsiteX1636" fmla="*/ 240196 w 512979"/>
                <a:gd name="connsiteY1636" fmla="*/ 167490 h 596900"/>
                <a:gd name="connsiteX1637" fmla="*/ 237168 w 512979"/>
                <a:gd name="connsiteY1637" fmla="*/ 166543 h 596900"/>
                <a:gd name="connsiteX1638" fmla="*/ 235371 w 512979"/>
                <a:gd name="connsiteY1638" fmla="*/ 172417 h 596900"/>
                <a:gd name="connsiteX1639" fmla="*/ 233289 w 512979"/>
                <a:gd name="connsiteY1639" fmla="*/ 179523 h 596900"/>
                <a:gd name="connsiteX1640" fmla="*/ 213894 w 512979"/>
                <a:gd name="connsiteY1640" fmla="*/ 184355 h 596900"/>
                <a:gd name="connsiteX1641" fmla="*/ 201027 w 512979"/>
                <a:gd name="connsiteY1641" fmla="*/ 182081 h 596900"/>
                <a:gd name="connsiteX1642" fmla="*/ 195729 w 512979"/>
                <a:gd name="connsiteY1642" fmla="*/ 214768 h 596900"/>
                <a:gd name="connsiteX1643" fmla="*/ 208880 w 512979"/>
                <a:gd name="connsiteY1643" fmla="*/ 219221 h 596900"/>
                <a:gd name="connsiteX1644" fmla="*/ 220044 w 512979"/>
                <a:gd name="connsiteY1644" fmla="*/ 199230 h 596900"/>
                <a:gd name="connsiteX1645" fmla="*/ 230924 w 512979"/>
                <a:gd name="connsiteY1645" fmla="*/ 194019 h 596900"/>
                <a:gd name="connsiteX1646" fmla="*/ 240385 w 512979"/>
                <a:gd name="connsiteY1646" fmla="*/ 188429 h 596900"/>
                <a:gd name="connsiteX1647" fmla="*/ 247197 w 512979"/>
                <a:gd name="connsiteY1647" fmla="*/ 187102 h 596900"/>
                <a:gd name="connsiteX1648" fmla="*/ 247197 w 512979"/>
                <a:gd name="connsiteY1648" fmla="*/ 188524 h 596900"/>
                <a:gd name="connsiteX1649" fmla="*/ 233100 w 512979"/>
                <a:gd name="connsiteY1649" fmla="*/ 197998 h 596900"/>
                <a:gd name="connsiteX1650" fmla="*/ 222693 w 512979"/>
                <a:gd name="connsiteY1650" fmla="*/ 229170 h 596900"/>
                <a:gd name="connsiteX1651" fmla="*/ 222693 w 512979"/>
                <a:gd name="connsiteY1651" fmla="*/ 238644 h 596900"/>
                <a:gd name="connsiteX1652" fmla="*/ 216638 w 512979"/>
                <a:gd name="connsiteY1652" fmla="*/ 276543 h 596900"/>
                <a:gd name="connsiteX1653" fmla="*/ 218057 w 512979"/>
                <a:gd name="connsiteY1653" fmla="*/ 285259 h 596900"/>
                <a:gd name="connsiteX1654" fmla="*/ 234519 w 512979"/>
                <a:gd name="connsiteY1654" fmla="*/ 286965 h 596900"/>
                <a:gd name="connsiteX1655" fmla="*/ 241236 w 512979"/>
                <a:gd name="connsiteY1655" fmla="*/ 288670 h 596900"/>
                <a:gd name="connsiteX1656" fmla="*/ 239060 w 512979"/>
                <a:gd name="connsiteY1656" fmla="*/ 299282 h 596900"/>
                <a:gd name="connsiteX1657" fmla="*/ 236506 w 512979"/>
                <a:gd name="connsiteY1657" fmla="*/ 293692 h 596900"/>
                <a:gd name="connsiteX1658" fmla="*/ 234424 w 512979"/>
                <a:gd name="connsiteY1658" fmla="*/ 292839 h 596900"/>
                <a:gd name="connsiteX1659" fmla="*/ 222030 w 512979"/>
                <a:gd name="connsiteY1659" fmla="*/ 292839 h 596900"/>
                <a:gd name="connsiteX1660" fmla="*/ 219003 w 512979"/>
                <a:gd name="connsiteY1660" fmla="*/ 294829 h 596900"/>
                <a:gd name="connsiteX1661" fmla="*/ 217584 w 512979"/>
                <a:gd name="connsiteY1661" fmla="*/ 307525 h 596900"/>
                <a:gd name="connsiteX1662" fmla="*/ 216448 w 512979"/>
                <a:gd name="connsiteY1662" fmla="*/ 316999 h 596900"/>
                <a:gd name="connsiteX1663" fmla="*/ 215881 w 512979"/>
                <a:gd name="connsiteY1663" fmla="*/ 337559 h 596900"/>
                <a:gd name="connsiteX1664" fmla="*/ 213515 w 512979"/>
                <a:gd name="connsiteY1664" fmla="*/ 388911 h 596900"/>
                <a:gd name="connsiteX1665" fmla="*/ 182199 w 512979"/>
                <a:gd name="connsiteY1665" fmla="*/ 379437 h 596900"/>
                <a:gd name="connsiteX1666" fmla="*/ 186268 w 512979"/>
                <a:gd name="connsiteY1666" fmla="*/ 375836 h 596900"/>
                <a:gd name="connsiteX1667" fmla="*/ 198189 w 512979"/>
                <a:gd name="connsiteY1667" fmla="*/ 366362 h 596900"/>
                <a:gd name="connsiteX1668" fmla="*/ 208123 w 512979"/>
                <a:gd name="connsiteY1668" fmla="*/ 337938 h 596900"/>
                <a:gd name="connsiteX1669" fmla="*/ 202635 w 512979"/>
                <a:gd name="connsiteY1669" fmla="*/ 337938 h 596900"/>
                <a:gd name="connsiteX1670" fmla="*/ 198094 w 512979"/>
                <a:gd name="connsiteY1670" fmla="*/ 346655 h 596900"/>
                <a:gd name="connsiteX1671" fmla="*/ 191377 w 512979"/>
                <a:gd name="connsiteY1671" fmla="*/ 352624 h 596900"/>
                <a:gd name="connsiteX1672" fmla="*/ 189390 w 512979"/>
                <a:gd name="connsiteY1672" fmla="*/ 335096 h 596900"/>
                <a:gd name="connsiteX1673" fmla="*/ 196202 w 512979"/>
                <a:gd name="connsiteY1673" fmla="*/ 334243 h 596900"/>
                <a:gd name="connsiteX1674" fmla="*/ 198148 w 512979"/>
                <a:gd name="connsiteY1674" fmla="*/ 335137 h 596900"/>
                <a:gd name="connsiteX1675" fmla="*/ 199040 w 512979"/>
                <a:gd name="connsiteY1675" fmla="*/ 334243 h 596900"/>
                <a:gd name="connsiteX1676" fmla="*/ 201784 w 512979"/>
                <a:gd name="connsiteY1676" fmla="*/ 329316 h 596900"/>
                <a:gd name="connsiteX1677" fmla="*/ 213042 w 512979"/>
                <a:gd name="connsiteY1677" fmla="*/ 294829 h 596900"/>
                <a:gd name="connsiteX1678" fmla="*/ 213042 w 512979"/>
                <a:gd name="connsiteY1678" fmla="*/ 290376 h 596900"/>
                <a:gd name="connsiteX1679" fmla="*/ 206514 w 512979"/>
                <a:gd name="connsiteY1679" fmla="*/ 285165 h 596900"/>
                <a:gd name="connsiteX1680" fmla="*/ 202635 w 512979"/>
                <a:gd name="connsiteY1680" fmla="*/ 282796 h 596900"/>
                <a:gd name="connsiteX1681" fmla="*/ 217584 w 512979"/>
                <a:gd name="connsiteY1681" fmla="*/ 237507 h 596900"/>
                <a:gd name="connsiteX1682" fmla="*/ 215786 w 512979"/>
                <a:gd name="connsiteY1682" fmla="*/ 233717 h 596900"/>
                <a:gd name="connsiteX1683" fmla="*/ 214651 w 512979"/>
                <a:gd name="connsiteY1683" fmla="*/ 230401 h 596900"/>
                <a:gd name="connsiteX1684" fmla="*/ 226193 w 512979"/>
                <a:gd name="connsiteY1684" fmla="*/ 202641 h 596900"/>
                <a:gd name="connsiteX1685" fmla="*/ 224206 w 512979"/>
                <a:gd name="connsiteY1685" fmla="*/ 201978 h 596900"/>
                <a:gd name="connsiteX1686" fmla="*/ 194877 w 512979"/>
                <a:gd name="connsiteY1686" fmla="*/ 292649 h 596900"/>
                <a:gd name="connsiteX1687" fmla="*/ 203676 w 512979"/>
                <a:gd name="connsiteY1687" fmla="*/ 299471 h 596900"/>
                <a:gd name="connsiteX1688" fmla="*/ 193647 w 512979"/>
                <a:gd name="connsiteY1688" fmla="*/ 318420 h 596900"/>
                <a:gd name="connsiteX1689" fmla="*/ 182862 w 512979"/>
                <a:gd name="connsiteY1689" fmla="*/ 357740 h 596900"/>
                <a:gd name="connsiteX1690" fmla="*/ 179550 w 512979"/>
                <a:gd name="connsiteY1690" fmla="*/ 376689 h 596900"/>
                <a:gd name="connsiteX1691" fmla="*/ 177374 w 512979"/>
                <a:gd name="connsiteY1691" fmla="*/ 396775 h 596900"/>
                <a:gd name="connsiteX1692" fmla="*/ 186268 w 512979"/>
                <a:gd name="connsiteY1692" fmla="*/ 402365 h 596900"/>
                <a:gd name="connsiteX1693" fmla="*/ 167345 w 512979"/>
                <a:gd name="connsiteY1693" fmla="*/ 402365 h 596900"/>
                <a:gd name="connsiteX1694" fmla="*/ 171224 w 512979"/>
                <a:gd name="connsiteY1694" fmla="*/ 409377 h 596900"/>
                <a:gd name="connsiteX1695" fmla="*/ 161763 w 512979"/>
                <a:gd name="connsiteY1695" fmla="*/ 414303 h 596900"/>
                <a:gd name="connsiteX1696" fmla="*/ 95536 w 512979"/>
                <a:gd name="connsiteY1696" fmla="*/ 414303 h 596900"/>
                <a:gd name="connsiteX1697" fmla="*/ 86548 w 512979"/>
                <a:gd name="connsiteY1697" fmla="*/ 412787 h 596900"/>
                <a:gd name="connsiteX1698" fmla="*/ 85129 w 512979"/>
                <a:gd name="connsiteY1698" fmla="*/ 409282 h 596900"/>
                <a:gd name="connsiteX1699" fmla="*/ 89008 w 512979"/>
                <a:gd name="connsiteY1699" fmla="*/ 402271 h 596900"/>
                <a:gd name="connsiteX1700" fmla="*/ 69045 w 512979"/>
                <a:gd name="connsiteY1700" fmla="*/ 402271 h 596900"/>
                <a:gd name="connsiteX1701" fmla="*/ 67815 w 512979"/>
                <a:gd name="connsiteY1701" fmla="*/ 399239 h 596900"/>
                <a:gd name="connsiteX1702" fmla="*/ 50028 w 512979"/>
                <a:gd name="connsiteY1702" fmla="*/ 298429 h 596900"/>
                <a:gd name="connsiteX1703" fmla="*/ 103105 w 512979"/>
                <a:gd name="connsiteY1703" fmla="*/ 132623 h 596900"/>
                <a:gd name="connsiteX1704" fmla="*/ 103105 w 512979"/>
                <a:gd name="connsiteY1704" fmla="*/ 132150 h 596900"/>
                <a:gd name="connsiteX1705" fmla="*/ 103105 w 512979"/>
                <a:gd name="connsiteY1705" fmla="*/ 219411 h 596900"/>
                <a:gd name="connsiteX1706" fmla="*/ 96293 w 512979"/>
                <a:gd name="connsiteY1706" fmla="*/ 220548 h 596900"/>
                <a:gd name="connsiteX1707" fmla="*/ 96293 w 512979"/>
                <a:gd name="connsiteY1707" fmla="*/ 220548 h 596900"/>
                <a:gd name="connsiteX1708" fmla="*/ 102537 w 512979"/>
                <a:gd name="connsiteY1708" fmla="*/ 222632 h 596900"/>
                <a:gd name="connsiteX1709" fmla="*/ 104618 w 512979"/>
                <a:gd name="connsiteY1709" fmla="*/ 228696 h 596900"/>
                <a:gd name="connsiteX1710" fmla="*/ 103483 w 512979"/>
                <a:gd name="connsiteY1710" fmla="*/ 229549 h 596900"/>
                <a:gd name="connsiteX1711" fmla="*/ 103483 w 512979"/>
                <a:gd name="connsiteY1711" fmla="*/ 231917 h 596900"/>
                <a:gd name="connsiteX1712" fmla="*/ 115309 w 512979"/>
                <a:gd name="connsiteY1712" fmla="*/ 238550 h 596900"/>
                <a:gd name="connsiteX1713" fmla="*/ 126568 w 512979"/>
                <a:gd name="connsiteY1713" fmla="*/ 227369 h 596900"/>
                <a:gd name="connsiteX1714" fmla="*/ 124676 w 512979"/>
                <a:gd name="connsiteY1714" fmla="*/ 225854 h 596900"/>
                <a:gd name="connsiteX1715" fmla="*/ 118999 w 512979"/>
                <a:gd name="connsiteY1715" fmla="*/ 230212 h 596900"/>
                <a:gd name="connsiteX1716" fmla="*/ 113133 w 512979"/>
                <a:gd name="connsiteY1716" fmla="*/ 224243 h 596900"/>
                <a:gd name="connsiteX1717" fmla="*/ 119796 w 512979"/>
                <a:gd name="connsiteY1717" fmla="*/ 219072 h 596900"/>
                <a:gd name="connsiteX1718" fmla="*/ 124960 w 512979"/>
                <a:gd name="connsiteY1718" fmla="*/ 224243 h 596900"/>
                <a:gd name="connsiteX1719" fmla="*/ 127704 w 512979"/>
                <a:gd name="connsiteY1719" fmla="*/ 220832 h 596900"/>
                <a:gd name="connsiteX1720" fmla="*/ 122861 w 512979"/>
                <a:gd name="connsiteY1720" fmla="*/ 214087 h 596900"/>
                <a:gd name="connsiteX1721" fmla="*/ 129596 w 512979"/>
                <a:gd name="connsiteY1721" fmla="*/ 209237 h 596900"/>
                <a:gd name="connsiteX1722" fmla="*/ 134515 w 512979"/>
                <a:gd name="connsiteY1722" fmla="*/ 215052 h 596900"/>
                <a:gd name="connsiteX1723" fmla="*/ 129596 w 512979"/>
                <a:gd name="connsiteY1723" fmla="*/ 220832 h 596900"/>
                <a:gd name="connsiteX1724" fmla="*/ 132339 w 512979"/>
                <a:gd name="connsiteY1724" fmla="*/ 224243 h 596900"/>
                <a:gd name="connsiteX1725" fmla="*/ 139114 w 512979"/>
                <a:gd name="connsiteY1725" fmla="*/ 219448 h 596900"/>
                <a:gd name="connsiteX1726" fmla="*/ 143902 w 512979"/>
                <a:gd name="connsiteY1726" fmla="*/ 226233 h 596900"/>
                <a:gd name="connsiteX1727" fmla="*/ 137127 w 512979"/>
                <a:gd name="connsiteY1727" fmla="*/ 231027 h 596900"/>
                <a:gd name="connsiteX1728" fmla="*/ 132339 w 512979"/>
                <a:gd name="connsiteY1728" fmla="*/ 226233 h 596900"/>
                <a:gd name="connsiteX1729" fmla="*/ 130447 w 512979"/>
                <a:gd name="connsiteY1729" fmla="*/ 227748 h 596900"/>
                <a:gd name="connsiteX1730" fmla="*/ 141895 w 512979"/>
                <a:gd name="connsiteY1730" fmla="*/ 238834 h 596900"/>
                <a:gd name="connsiteX1731" fmla="*/ 154668 w 512979"/>
                <a:gd name="connsiteY1731" fmla="*/ 230212 h 596900"/>
                <a:gd name="connsiteX1732" fmla="*/ 150789 w 512979"/>
                <a:gd name="connsiteY1732" fmla="*/ 224622 h 596900"/>
                <a:gd name="connsiteX1733" fmla="*/ 152208 w 512979"/>
                <a:gd name="connsiteY1733" fmla="*/ 220927 h 596900"/>
                <a:gd name="connsiteX1734" fmla="*/ 158263 w 512979"/>
                <a:gd name="connsiteY1734" fmla="*/ 222916 h 596900"/>
                <a:gd name="connsiteX1735" fmla="*/ 160344 w 512979"/>
                <a:gd name="connsiteY1735" fmla="*/ 229264 h 596900"/>
                <a:gd name="connsiteX1736" fmla="*/ 160344 w 512979"/>
                <a:gd name="connsiteY1736" fmla="*/ 229264 h 596900"/>
                <a:gd name="connsiteX1737" fmla="*/ 160470 w 512979"/>
                <a:gd name="connsiteY1737" fmla="*/ 220958 h 596900"/>
                <a:gd name="connsiteX1738" fmla="*/ 160344 w 512979"/>
                <a:gd name="connsiteY1738" fmla="*/ 220832 h 596900"/>
                <a:gd name="connsiteX1739" fmla="*/ 154762 w 512979"/>
                <a:gd name="connsiteY1739" fmla="*/ 219316 h 596900"/>
                <a:gd name="connsiteX1740" fmla="*/ 154762 w 512979"/>
                <a:gd name="connsiteY1740" fmla="*/ 123149 h 596900"/>
                <a:gd name="connsiteX1741" fmla="*/ 253914 w 512979"/>
                <a:gd name="connsiteY1741" fmla="*/ 51047 h 596900"/>
                <a:gd name="connsiteX1742" fmla="*/ 355432 w 512979"/>
                <a:gd name="connsiteY1742" fmla="*/ 123149 h 596900"/>
                <a:gd name="connsiteX1743" fmla="*/ 355432 w 512979"/>
                <a:gd name="connsiteY1743" fmla="*/ 218558 h 596900"/>
                <a:gd name="connsiteX1744" fmla="*/ 350512 w 512979"/>
                <a:gd name="connsiteY1744" fmla="*/ 220264 h 596900"/>
                <a:gd name="connsiteX1745" fmla="*/ 350386 w 512979"/>
                <a:gd name="connsiteY1745" fmla="*/ 228570 h 596900"/>
                <a:gd name="connsiteX1746" fmla="*/ 350512 w 512979"/>
                <a:gd name="connsiteY1746" fmla="*/ 228696 h 596900"/>
                <a:gd name="connsiteX1747" fmla="*/ 350985 w 512979"/>
                <a:gd name="connsiteY1747" fmla="*/ 228696 h 596900"/>
                <a:gd name="connsiteX1748" fmla="*/ 352972 w 512979"/>
                <a:gd name="connsiteY1748" fmla="*/ 222443 h 596900"/>
                <a:gd name="connsiteX1749" fmla="*/ 359216 w 512979"/>
                <a:gd name="connsiteY1749" fmla="*/ 220358 h 596900"/>
                <a:gd name="connsiteX1750" fmla="*/ 360635 w 512979"/>
                <a:gd name="connsiteY1750" fmla="*/ 224243 h 596900"/>
                <a:gd name="connsiteX1751" fmla="*/ 356851 w 512979"/>
                <a:gd name="connsiteY1751" fmla="*/ 229833 h 596900"/>
                <a:gd name="connsiteX1752" fmla="*/ 369529 w 512979"/>
                <a:gd name="connsiteY1752" fmla="*/ 238455 h 596900"/>
                <a:gd name="connsiteX1753" fmla="*/ 380787 w 512979"/>
                <a:gd name="connsiteY1753" fmla="*/ 227369 h 596900"/>
                <a:gd name="connsiteX1754" fmla="*/ 378895 w 512979"/>
                <a:gd name="connsiteY1754" fmla="*/ 225854 h 596900"/>
                <a:gd name="connsiteX1755" fmla="*/ 373218 w 512979"/>
                <a:gd name="connsiteY1755" fmla="*/ 230212 h 596900"/>
                <a:gd name="connsiteX1756" fmla="*/ 368055 w 512979"/>
                <a:gd name="connsiteY1756" fmla="*/ 223540 h 596900"/>
                <a:gd name="connsiteX1757" fmla="*/ 373218 w 512979"/>
                <a:gd name="connsiteY1757" fmla="*/ 218369 h 596900"/>
                <a:gd name="connsiteX1758" fmla="*/ 379084 w 512979"/>
                <a:gd name="connsiteY1758" fmla="*/ 223959 h 596900"/>
                <a:gd name="connsiteX1759" fmla="*/ 381828 w 512979"/>
                <a:gd name="connsiteY1759" fmla="*/ 220548 h 596900"/>
                <a:gd name="connsiteX1760" fmla="*/ 376908 w 512979"/>
                <a:gd name="connsiteY1760" fmla="*/ 214674 h 596900"/>
                <a:gd name="connsiteX1761" fmla="*/ 382072 w 512979"/>
                <a:gd name="connsiteY1761" fmla="*/ 208001 h 596900"/>
                <a:gd name="connsiteX1762" fmla="*/ 388735 w 512979"/>
                <a:gd name="connsiteY1762" fmla="*/ 213172 h 596900"/>
                <a:gd name="connsiteX1763" fmla="*/ 388735 w 512979"/>
                <a:gd name="connsiteY1763" fmla="*/ 214673 h 596900"/>
                <a:gd name="connsiteX1764" fmla="*/ 383815 w 512979"/>
                <a:gd name="connsiteY1764" fmla="*/ 220548 h 596900"/>
                <a:gd name="connsiteX1765" fmla="*/ 386558 w 512979"/>
                <a:gd name="connsiteY1765" fmla="*/ 223959 h 596900"/>
                <a:gd name="connsiteX1766" fmla="*/ 392797 w 512979"/>
                <a:gd name="connsiteY1766" fmla="*/ 218281 h 596900"/>
                <a:gd name="connsiteX1767" fmla="*/ 398466 w 512979"/>
                <a:gd name="connsiteY1767" fmla="*/ 224528 h 596900"/>
                <a:gd name="connsiteX1768" fmla="*/ 392424 w 512979"/>
                <a:gd name="connsiteY1768" fmla="*/ 230212 h 596900"/>
                <a:gd name="connsiteX1769" fmla="*/ 386748 w 512979"/>
                <a:gd name="connsiteY1769" fmla="*/ 225854 h 596900"/>
                <a:gd name="connsiteX1770" fmla="*/ 384856 w 512979"/>
                <a:gd name="connsiteY1770" fmla="*/ 227370 h 596900"/>
                <a:gd name="connsiteX1771" fmla="*/ 396114 w 512979"/>
                <a:gd name="connsiteY1771" fmla="*/ 238455 h 596900"/>
                <a:gd name="connsiteX1772" fmla="*/ 408887 w 512979"/>
                <a:gd name="connsiteY1772" fmla="*/ 229833 h 596900"/>
                <a:gd name="connsiteX1773" fmla="*/ 406994 w 512979"/>
                <a:gd name="connsiteY1773" fmla="*/ 228696 h 596900"/>
                <a:gd name="connsiteX1774" fmla="*/ 413287 w 512979"/>
                <a:gd name="connsiteY1774" fmla="*/ 220358 h 596900"/>
                <a:gd name="connsiteX1775" fmla="*/ 415320 w 512979"/>
                <a:gd name="connsiteY1775" fmla="*/ 220358 h 596900"/>
                <a:gd name="connsiteX1776" fmla="*/ 415320 w 512979"/>
                <a:gd name="connsiteY1776" fmla="*/ 220358 h 596900"/>
                <a:gd name="connsiteX1777" fmla="*/ 410022 w 512979"/>
                <a:gd name="connsiteY1777" fmla="*/ 218748 h 596900"/>
                <a:gd name="connsiteX1778" fmla="*/ 410022 w 512979"/>
                <a:gd name="connsiteY1778" fmla="*/ 132055 h 596900"/>
                <a:gd name="connsiteX1779" fmla="*/ 410022 w 512979"/>
                <a:gd name="connsiteY1779" fmla="*/ 132529 h 596900"/>
                <a:gd name="connsiteX1780" fmla="*/ 156087 w 512979"/>
                <a:gd name="connsiteY1780" fmla="*/ 231633 h 596900"/>
                <a:gd name="connsiteX1781" fmla="*/ 166778 w 512979"/>
                <a:gd name="connsiteY1781" fmla="*/ 241108 h 596900"/>
                <a:gd name="connsiteX1782" fmla="*/ 172738 w 512979"/>
                <a:gd name="connsiteY1782" fmla="*/ 238834 h 596900"/>
                <a:gd name="connsiteX1783" fmla="*/ 168481 w 512979"/>
                <a:gd name="connsiteY1783" fmla="*/ 239971 h 596900"/>
                <a:gd name="connsiteX1784" fmla="*/ 158074 w 512979"/>
                <a:gd name="connsiteY1784" fmla="*/ 231823 h 596900"/>
                <a:gd name="connsiteX1785" fmla="*/ 158074 w 512979"/>
                <a:gd name="connsiteY1785" fmla="*/ 230117 h 596900"/>
                <a:gd name="connsiteX1786" fmla="*/ 78695 w 512979"/>
                <a:gd name="connsiteY1786" fmla="*/ 225096 h 596900"/>
                <a:gd name="connsiteX1787" fmla="*/ 78695 w 512979"/>
                <a:gd name="connsiteY1787" fmla="*/ 225096 h 596900"/>
                <a:gd name="connsiteX1788" fmla="*/ 85129 w 512979"/>
                <a:gd name="connsiteY1788" fmla="*/ 227369 h 596900"/>
                <a:gd name="connsiteX1789" fmla="*/ 87115 w 512979"/>
                <a:gd name="connsiteY1789" fmla="*/ 233623 h 596900"/>
                <a:gd name="connsiteX1790" fmla="*/ 87589 w 512979"/>
                <a:gd name="connsiteY1790" fmla="*/ 233623 h 596900"/>
                <a:gd name="connsiteX1791" fmla="*/ 86569 w 512979"/>
                <a:gd name="connsiteY1791" fmla="*/ 225243 h 596900"/>
                <a:gd name="connsiteX1792" fmla="*/ 79168 w 512979"/>
                <a:gd name="connsiteY1792" fmla="*/ 225285 h 596900"/>
                <a:gd name="connsiteX1793" fmla="*/ 74532 w 512979"/>
                <a:gd name="connsiteY1793" fmla="*/ 229075 h 596900"/>
                <a:gd name="connsiteX1794" fmla="*/ 74658 w 512979"/>
                <a:gd name="connsiteY1794" fmla="*/ 220768 h 596900"/>
                <a:gd name="connsiteX1795" fmla="*/ 74532 w 512979"/>
                <a:gd name="connsiteY1795" fmla="*/ 220643 h 596900"/>
                <a:gd name="connsiteX1796" fmla="*/ 66372 w 512979"/>
                <a:gd name="connsiteY1796" fmla="*/ 220477 h 596900"/>
                <a:gd name="connsiteX1797" fmla="*/ 66207 w 512979"/>
                <a:gd name="connsiteY1797" fmla="*/ 220643 h 596900"/>
                <a:gd name="connsiteX1798" fmla="*/ 66207 w 512979"/>
                <a:gd name="connsiteY1798" fmla="*/ 220643 h 596900"/>
                <a:gd name="connsiteX1799" fmla="*/ 72451 w 512979"/>
                <a:gd name="connsiteY1799" fmla="*/ 222632 h 596900"/>
                <a:gd name="connsiteX1800" fmla="*/ 74532 w 512979"/>
                <a:gd name="connsiteY1800" fmla="*/ 228980 h 596900"/>
                <a:gd name="connsiteX1801" fmla="*/ 74532 w 512979"/>
                <a:gd name="connsiteY1801" fmla="*/ 228980 h 596900"/>
                <a:gd name="connsiteX1802" fmla="*/ 78033 w 512979"/>
                <a:gd name="connsiteY1802" fmla="*/ 235328 h 596900"/>
                <a:gd name="connsiteX1803" fmla="*/ 87494 w 512979"/>
                <a:gd name="connsiteY1803" fmla="*/ 241581 h 596900"/>
                <a:gd name="connsiteX1804" fmla="*/ 94306 w 512979"/>
                <a:gd name="connsiteY1804" fmla="*/ 239497 h 596900"/>
                <a:gd name="connsiteX1805" fmla="*/ 89197 w 512979"/>
                <a:gd name="connsiteY1805" fmla="*/ 240444 h 596900"/>
                <a:gd name="connsiteX1806" fmla="*/ 79736 w 512979"/>
                <a:gd name="connsiteY1806" fmla="*/ 234191 h 596900"/>
                <a:gd name="connsiteX1807" fmla="*/ 168670 w 512979"/>
                <a:gd name="connsiteY1807" fmla="*/ 409282 h 596900"/>
                <a:gd name="connsiteX1808" fmla="*/ 163372 w 512979"/>
                <a:gd name="connsiteY1808" fmla="*/ 402271 h 596900"/>
                <a:gd name="connsiteX1809" fmla="*/ 158736 w 512979"/>
                <a:gd name="connsiteY1809" fmla="*/ 399997 h 596900"/>
                <a:gd name="connsiteX1810" fmla="*/ 96955 w 512979"/>
                <a:gd name="connsiteY1810" fmla="*/ 399997 h 596900"/>
                <a:gd name="connsiteX1811" fmla="*/ 92224 w 512979"/>
                <a:gd name="connsiteY1811" fmla="*/ 402271 h 596900"/>
                <a:gd name="connsiteX1812" fmla="*/ 87021 w 512979"/>
                <a:gd name="connsiteY1812" fmla="*/ 409282 h 596900"/>
                <a:gd name="connsiteX1813" fmla="*/ 87021 w 512979"/>
                <a:gd name="connsiteY1813" fmla="*/ 410324 h 596900"/>
                <a:gd name="connsiteX1814" fmla="*/ 168481 w 512979"/>
                <a:gd name="connsiteY1814" fmla="*/ 410324 h 596900"/>
                <a:gd name="connsiteX1815" fmla="*/ 168481 w 512979"/>
                <a:gd name="connsiteY1815" fmla="*/ 409282 h 596900"/>
                <a:gd name="connsiteX1816" fmla="*/ 182767 w 512979"/>
                <a:gd name="connsiteY1816" fmla="*/ 220548 h 596900"/>
                <a:gd name="connsiteX1817" fmla="*/ 182767 w 512979"/>
                <a:gd name="connsiteY1817" fmla="*/ 220548 h 596900"/>
                <a:gd name="connsiteX1818" fmla="*/ 189106 w 512979"/>
                <a:gd name="connsiteY1818" fmla="*/ 222537 h 596900"/>
                <a:gd name="connsiteX1819" fmla="*/ 191093 w 512979"/>
                <a:gd name="connsiteY1819" fmla="*/ 228885 h 596900"/>
                <a:gd name="connsiteX1820" fmla="*/ 191093 w 512979"/>
                <a:gd name="connsiteY1820" fmla="*/ 220453 h 596900"/>
                <a:gd name="connsiteX1821" fmla="*/ 182798 w 512979"/>
                <a:gd name="connsiteY1821" fmla="*/ 220327 h 596900"/>
                <a:gd name="connsiteX1822" fmla="*/ 182672 w 512979"/>
                <a:gd name="connsiteY1822" fmla="*/ 220453 h 596900"/>
                <a:gd name="connsiteX1823" fmla="*/ 183902 w 512979"/>
                <a:gd name="connsiteY1823" fmla="*/ 232202 h 596900"/>
                <a:gd name="connsiteX1824" fmla="*/ 178131 w 512979"/>
                <a:gd name="connsiteY1824" fmla="*/ 247456 h 596900"/>
                <a:gd name="connsiteX1825" fmla="*/ 178131 w 512979"/>
                <a:gd name="connsiteY1825" fmla="*/ 251814 h 596900"/>
                <a:gd name="connsiteX1826" fmla="*/ 78222 w 512979"/>
                <a:gd name="connsiteY1826" fmla="*/ 251814 h 596900"/>
                <a:gd name="connsiteX1827" fmla="*/ 78222 w 512979"/>
                <a:gd name="connsiteY1827" fmla="*/ 322116 h 596900"/>
                <a:gd name="connsiteX1828" fmla="*/ 129217 w 512979"/>
                <a:gd name="connsiteY1828" fmla="*/ 373373 h 596900"/>
                <a:gd name="connsiteX1829" fmla="*/ 148139 w 512979"/>
                <a:gd name="connsiteY1829" fmla="*/ 369868 h 596900"/>
                <a:gd name="connsiteX1830" fmla="*/ 122878 w 512979"/>
                <a:gd name="connsiteY1830" fmla="*/ 376594 h 596900"/>
                <a:gd name="connsiteX1831" fmla="*/ 103956 w 512979"/>
                <a:gd name="connsiteY1831" fmla="*/ 372899 h 596900"/>
                <a:gd name="connsiteX1832" fmla="*/ 103956 w 512979"/>
                <a:gd name="connsiteY1832" fmla="*/ 397912 h 596900"/>
                <a:gd name="connsiteX1833" fmla="*/ 155141 w 512979"/>
                <a:gd name="connsiteY1833" fmla="*/ 397912 h 596900"/>
                <a:gd name="connsiteX1834" fmla="*/ 155141 w 512979"/>
                <a:gd name="connsiteY1834" fmla="*/ 366172 h 596900"/>
                <a:gd name="connsiteX1835" fmla="*/ 180307 w 512979"/>
                <a:gd name="connsiteY1835" fmla="*/ 322116 h 596900"/>
                <a:gd name="connsiteX1836" fmla="*/ 180307 w 512979"/>
                <a:gd name="connsiteY1836" fmla="*/ 252003 h 596900"/>
                <a:gd name="connsiteX1837" fmla="*/ 180307 w 512979"/>
                <a:gd name="connsiteY1837" fmla="*/ 252003 h 596900"/>
                <a:gd name="connsiteX1838" fmla="*/ 180307 w 512979"/>
                <a:gd name="connsiteY1838" fmla="*/ 246508 h 596900"/>
                <a:gd name="connsiteX1839" fmla="*/ 184281 w 512979"/>
                <a:gd name="connsiteY1839" fmla="*/ 232391 h 596900"/>
                <a:gd name="connsiteX1840" fmla="*/ 178699 w 512979"/>
                <a:gd name="connsiteY1840" fmla="*/ 225285 h 596900"/>
                <a:gd name="connsiteX1841" fmla="*/ 170404 w 512979"/>
                <a:gd name="connsiteY1841" fmla="*/ 225159 h 596900"/>
                <a:gd name="connsiteX1842" fmla="*/ 170278 w 512979"/>
                <a:gd name="connsiteY1842" fmla="*/ 225285 h 596900"/>
                <a:gd name="connsiteX1843" fmla="*/ 170278 w 512979"/>
                <a:gd name="connsiteY1843" fmla="*/ 225285 h 596900"/>
                <a:gd name="connsiteX1844" fmla="*/ 176617 w 512979"/>
                <a:gd name="connsiteY1844" fmla="*/ 227275 h 596900"/>
                <a:gd name="connsiteX1845" fmla="*/ 178604 w 512979"/>
                <a:gd name="connsiteY1845" fmla="*/ 233528 h 596900"/>
                <a:gd name="connsiteX1846" fmla="*/ 179077 w 512979"/>
                <a:gd name="connsiteY1846" fmla="*/ 233528 h 596900"/>
                <a:gd name="connsiteX1847" fmla="*/ 179077 w 512979"/>
                <a:gd name="connsiteY1847" fmla="*/ 225096 h 596900"/>
                <a:gd name="connsiteX1848" fmla="*/ 291664 w 512979"/>
                <a:gd name="connsiteY1848" fmla="*/ 75776 h 596900"/>
                <a:gd name="connsiteX1849" fmla="*/ 282771 w 512979"/>
                <a:gd name="connsiteY1849" fmla="*/ 65354 h 596900"/>
                <a:gd name="connsiteX1850" fmla="*/ 276621 w 512979"/>
                <a:gd name="connsiteY1850" fmla="*/ 68954 h 596900"/>
                <a:gd name="connsiteX1851" fmla="*/ 270394 w 512979"/>
                <a:gd name="connsiteY1851" fmla="*/ 75961 h 596900"/>
                <a:gd name="connsiteX1852" fmla="*/ 269714 w 512979"/>
                <a:gd name="connsiteY1852" fmla="*/ 75965 h 596900"/>
                <a:gd name="connsiteX1853" fmla="*/ 264794 w 512979"/>
                <a:gd name="connsiteY1853" fmla="*/ 70849 h 596900"/>
                <a:gd name="connsiteX1854" fmla="*/ 269254 w 512979"/>
                <a:gd name="connsiteY1854" fmla="*/ 60810 h 596900"/>
                <a:gd name="connsiteX1855" fmla="*/ 269052 w 512979"/>
                <a:gd name="connsiteY1855" fmla="*/ 60332 h 596900"/>
                <a:gd name="connsiteX1856" fmla="*/ 258611 w 512979"/>
                <a:gd name="connsiteY1856" fmla="*/ 57971 h 596900"/>
                <a:gd name="connsiteX1857" fmla="*/ 257131 w 512979"/>
                <a:gd name="connsiteY1857" fmla="*/ 59195 h 596900"/>
                <a:gd name="connsiteX1858" fmla="*/ 254577 w 512979"/>
                <a:gd name="connsiteY1858" fmla="*/ 63743 h 596900"/>
                <a:gd name="connsiteX1859" fmla="*/ 252022 w 512979"/>
                <a:gd name="connsiteY1859" fmla="*/ 59480 h 596900"/>
                <a:gd name="connsiteX1860" fmla="*/ 246535 w 512979"/>
                <a:gd name="connsiteY1860" fmla="*/ 54932 h 596900"/>
                <a:gd name="connsiteX1861" fmla="*/ 240696 w 512979"/>
                <a:gd name="connsiteY1861" fmla="*/ 59417 h 596900"/>
                <a:gd name="connsiteX1862" fmla="*/ 240669 w 512979"/>
                <a:gd name="connsiteY1862" fmla="*/ 59669 h 596900"/>
                <a:gd name="connsiteX1863" fmla="*/ 243034 w 512979"/>
                <a:gd name="connsiteY1863" fmla="*/ 64027 h 596900"/>
                <a:gd name="connsiteX1864" fmla="*/ 240953 w 512979"/>
                <a:gd name="connsiteY1864" fmla="*/ 66491 h 596900"/>
                <a:gd name="connsiteX1865" fmla="*/ 220517 w 512979"/>
                <a:gd name="connsiteY1865" fmla="*/ 62796 h 596900"/>
                <a:gd name="connsiteX1866" fmla="*/ 219192 w 512979"/>
                <a:gd name="connsiteY1866" fmla="*/ 71228 h 596900"/>
                <a:gd name="connsiteX1867" fmla="*/ 219192 w 512979"/>
                <a:gd name="connsiteY1867" fmla="*/ 74260 h 596900"/>
                <a:gd name="connsiteX1868" fmla="*/ 220517 w 512979"/>
                <a:gd name="connsiteY1868" fmla="*/ 86672 h 596900"/>
                <a:gd name="connsiteX1869" fmla="*/ 232424 w 512979"/>
                <a:gd name="connsiteY1869" fmla="*/ 86797 h 596900"/>
                <a:gd name="connsiteX1870" fmla="*/ 233668 w 512979"/>
                <a:gd name="connsiteY1870" fmla="*/ 85250 h 596900"/>
                <a:gd name="connsiteX1871" fmla="*/ 234708 w 512979"/>
                <a:gd name="connsiteY1871" fmla="*/ 75776 h 596900"/>
                <a:gd name="connsiteX1872" fmla="*/ 240953 w 512979"/>
                <a:gd name="connsiteY1872" fmla="*/ 71796 h 596900"/>
                <a:gd name="connsiteX1873" fmla="*/ 242372 w 512979"/>
                <a:gd name="connsiteY1873" fmla="*/ 75302 h 596900"/>
                <a:gd name="connsiteX1874" fmla="*/ 234235 w 512979"/>
                <a:gd name="connsiteY1874" fmla="*/ 92167 h 596900"/>
                <a:gd name="connsiteX1875" fmla="*/ 229599 w 512979"/>
                <a:gd name="connsiteY1875" fmla="*/ 99936 h 596900"/>
                <a:gd name="connsiteX1876" fmla="*/ 226666 w 512979"/>
                <a:gd name="connsiteY1876" fmla="*/ 111306 h 596900"/>
                <a:gd name="connsiteX1877" fmla="*/ 223450 w 512979"/>
                <a:gd name="connsiteY1877" fmla="*/ 122107 h 596900"/>
                <a:gd name="connsiteX1878" fmla="*/ 224490 w 512979"/>
                <a:gd name="connsiteY1878" fmla="*/ 125044 h 596900"/>
                <a:gd name="connsiteX1879" fmla="*/ 244169 w 512979"/>
                <a:gd name="connsiteY1879" fmla="*/ 123149 h 596900"/>
                <a:gd name="connsiteX1880" fmla="*/ 242845 w 512979"/>
                <a:gd name="connsiteY1880" fmla="*/ 120591 h 596900"/>
                <a:gd name="connsiteX1881" fmla="*/ 227612 w 512979"/>
                <a:gd name="connsiteY1881" fmla="*/ 120591 h 596900"/>
                <a:gd name="connsiteX1882" fmla="*/ 232290 w 512979"/>
                <a:gd name="connsiteY1882" fmla="*/ 106475 h 596900"/>
                <a:gd name="connsiteX1883" fmla="*/ 231870 w 512979"/>
                <a:gd name="connsiteY1883" fmla="*/ 105716 h 596900"/>
                <a:gd name="connsiteX1884" fmla="*/ 236600 w 512979"/>
                <a:gd name="connsiteY1884" fmla="*/ 98989 h 596900"/>
                <a:gd name="connsiteX1885" fmla="*/ 248332 w 512979"/>
                <a:gd name="connsiteY1885" fmla="*/ 100694 h 596900"/>
                <a:gd name="connsiteX1886" fmla="*/ 238020 w 512979"/>
                <a:gd name="connsiteY1886" fmla="*/ 102210 h 596900"/>
                <a:gd name="connsiteX1887" fmla="*/ 238020 w 512979"/>
                <a:gd name="connsiteY1887" fmla="*/ 102873 h 596900"/>
                <a:gd name="connsiteX1888" fmla="*/ 238020 w 512979"/>
                <a:gd name="connsiteY1888" fmla="*/ 104863 h 596900"/>
                <a:gd name="connsiteX1889" fmla="*/ 246345 w 512979"/>
                <a:gd name="connsiteY1889" fmla="*/ 103157 h 596900"/>
                <a:gd name="connsiteX1890" fmla="*/ 246345 w 512979"/>
                <a:gd name="connsiteY1890" fmla="*/ 104389 h 596900"/>
                <a:gd name="connsiteX1891" fmla="*/ 245021 w 512979"/>
                <a:gd name="connsiteY1891" fmla="*/ 104389 h 596900"/>
                <a:gd name="connsiteX1892" fmla="*/ 242939 w 512979"/>
                <a:gd name="connsiteY1892" fmla="*/ 104389 h 596900"/>
                <a:gd name="connsiteX1893" fmla="*/ 244264 w 512979"/>
                <a:gd name="connsiteY1893" fmla="*/ 105242 h 596900"/>
                <a:gd name="connsiteX1894" fmla="*/ 243034 w 512979"/>
                <a:gd name="connsiteY1894" fmla="*/ 107326 h 596900"/>
                <a:gd name="connsiteX1895" fmla="*/ 241005 w 512979"/>
                <a:gd name="connsiteY1895" fmla="*/ 106297 h 596900"/>
                <a:gd name="connsiteX1896" fmla="*/ 240953 w 512979"/>
                <a:gd name="connsiteY1896" fmla="*/ 106095 h 596900"/>
                <a:gd name="connsiteX1897" fmla="*/ 240953 w 512979"/>
                <a:gd name="connsiteY1897" fmla="*/ 104673 h 596900"/>
                <a:gd name="connsiteX1898" fmla="*/ 237641 w 512979"/>
                <a:gd name="connsiteY1898" fmla="*/ 105337 h 596900"/>
                <a:gd name="connsiteX1899" fmla="*/ 237641 w 512979"/>
                <a:gd name="connsiteY1899" fmla="*/ 106000 h 596900"/>
                <a:gd name="connsiteX1900" fmla="*/ 237641 w 512979"/>
                <a:gd name="connsiteY1900" fmla="*/ 107042 h 596900"/>
                <a:gd name="connsiteX1901" fmla="*/ 238776 w 512979"/>
                <a:gd name="connsiteY1901" fmla="*/ 111116 h 596900"/>
                <a:gd name="connsiteX1902" fmla="*/ 239344 w 512979"/>
                <a:gd name="connsiteY1902" fmla="*/ 113390 h 596900"/>
                <a:gd name="connsiteX1903" fmla="*/ 240006 w 512979"/>
                <a:gd name="connsiteY1903" fmla="*/ 114906 h 596900"/>
                <a:gd name="connsiteX1904" fmla="*/ 252495 w 512979"/>
                <a:gd name="connsiteY1904" fmla="*/ 123338 h 596900"/>
                <a:gd name="connsiteX1905" fmla="*/ 253527 w 512979"/>
                <a:gd name="connsiteY1905" fmla="*/ 123960 h 596900"/>
                <a:gd name="connsiteX1906" fmla="*/ 253536 w 512979"/>
                <a:gd name="connsiteY1906" fmla="*/ 124002 h 596900"/>
                <a:gd name="connsiteX1907" fmla="*/ 252968 w 512979"/>
                <a:gd name="connsiteY1907" fmla="*/ 124949 h 596900"/>
                <a:gd name="connsiteX1908" fmla="*/ 251360 w 512979"/>
                <a:gd name="connsiteY1908" fmla="*/ 125612 h 596900"/>
                <a:gd name="connsiteX1909" fmla="*/ 247008 w 512979"/>
                <a:gd name="connsiteY1909" fmla="*/ 125612 h 596900"/>
                <a:gd name="connsiteX1910" fmla="*/ 247575 w 512979"/>
                <a:gd name="connsiteY1910" fmla="*/ 127886 h 596900"/>
                <a:gd name="connsiteX1911" fmla="*/ 243412 w 512979"/>
                <a:gd name="connsiteY1911" fmla="*/ 128549 h 596900"/>
                <a:gd name="connsiteX1912" fmla="*/ 243412 w 512979"/>
                <a:gd name="connsiteY1912" fmla="*/ 129402 h 596900"/>
                <a:gd name="connsiteX1913" fmla="*/ 257509 w 512979"/>
                <a:gd name="connsiteY1913" fmla="*/ 138403 h 596900"/>
                <a:gd name="connsiteX1914" fmla="*/ 271701 w 512979"/>
                <a:gd name="connsiteY1914" fmla="*/ 129402 h 596900"/>
                <a:gd name="connsiteX1915" fmla="*/ 271701 w 512979"/>
                <a:gd name="connsiteY1915" fmla="*/ 128170 h 596900"/>
                <a:gd name="connsiteX1916" fmla="*/ 271701 w 512979"/>
                <a:gd name="connsiteY1916" fmla="*/ 128170 h 596900"/>
                <a:gd name="connsiteX1917" fmla="*/ 270377 w 512979"/>
                <a:gd name="connsiteY1917" fmla="*/ 126086 h 596900"/>
                <a:gd name="connsiteX1918" fmla="*/ 267444 w 512979"/>
                <a:gd name="connsiteY1918" fmla="*/ 118412 h 596900"/>
                <a:gd name="connsiteX1919" fmla="*/ 267444 w 512979"/>
                <a:gd name="connsiteY1919" fmla="*/ 117464 h 596900"/>
                <a:gd name="connsiteX1920" fmla="*/ 286366 w 512979"/>
                <a:gd name="connsiteY1920" fmla="*/ 115285 h 596900"/>
                <a:gd name="connsiteX1921" fmla="*/ 287785 w 512979"/>
                <a:gd name="connsiteY1921" fmla="*/ 112822 h 596900"/>
                <a:gd name="connsiteX1922" fmla="*/ 276148 w 512979"/>
                <a:gd name="connsiteY1922" fmla="*/ 104673 h 596900"/>
                <a:gd name="connsiteX1923" fmla="*/ 268390 w 512979"/>
                <a:gd name="connsiteY1923" fmla="*/ 90935 h 596900"/>
                <a:gd name="connsiteX1924" fmla="*/ 267727 w 512979"/>
                <a:gd name="connsiteY1924" fmla="*/ 89419 h 596900"/>
                <a:gd name="connsiteX1925" fmla="*/ 264889 w 512979"/>
                <a:gd name="connsiteY1925" fmla="*/ 80418 h 596900"/>
                <a:gd name="connsiteX1926" fmla="*/ 261388 w 512979"/>
                <a:gd name="connsiteY1926" fmla="*/ 75965 h 596900"/>
                <a:gd name="connsiteX1927" fmla="*/ 262713 w 512979"/>
                <a:gd name="connsiteY1927" fmla="*/ 75492 h 596900"/>
                <a:gd name="connsiteX1928" fmla="*/ 268390 w 512979"/>
                <a:gd name="connsiteY1928" fmla="*/ 80797 h 596900"/>
                <a:gd name="connsiteX1929" fmla="*/ 279554 w 512979"/>
                <a:gd name="connsiteY1929" fmla="*/ 85440 h 596900"/>
                <a:gd name="connsiteX1930" fmla="*/ 291648 w 512979"/>
                <a:gd name="connsiteY1930" fmla="*/ 75914 h 596900"/>
                <a:gd name="connsiteX1931" fmla="*/ 291664 w 512979"/>
                <a:gd name="connsiteY1931" fmla="*/ 75776 h 596900"/>
                <a:gd name="connsiteX1932" fmla="*/ 424119 w 512979"/>
                <a:gd name="connsiteY1932" fmla="*/ 224622 h 596900"/>
                <a:gd name="connsiteX1933" fmla="*/ 424119 w 512979"/>
                <a:gd name="connsiteY1933" fmla="*/ 233054 h 596900"/>
                <a:gd name="connsiteX1934" fmla="*/ 424119 w 512979"/>
                <a:gd name="connsiteY1934" fmla="*/ 233054 h 596900"/>
                <a:gd name="connsiteX1935" fmla="*/ 426106 w 512979"/>
                <a:gd name="connsiteY1935" fmla="*/ 226801 h 596900"/>
                <a:gd name="connsiteX1936" fmla="*/ 432445 w 512979"/>
                <a:gd name="connsiteY1936" fmla="*/ 224717 h 596900"/>
                <a:gd name="connsiteX1937" fmla="*/ 432445 w 512979"/>
                <a:gd name="connsiteY1937" fmla="*/ 224717 h 596900"/>
                <a:gd name="connsiteX1938" fmla="*/ 424150 w 512979"/>
                <a:gd name="connsiteY1938" fmla="*/ 224591 h 596900"/>
                <a:gd name="connsiteX1939" fmla="*/ 424024 w 512979"/>
                <a:gd name="connsiteY1939" fmla="*/ 224717 h 596900"/>
                <a:gd name="connsiteX1940" fmla="*/ 422321 w 512979"/>
                <a:gd name="connsiteY1940" fmla="*/ 239971 h 596900"/>
                <a:gd name="connsiteX1941" fmla="*/ 417212 w 512979"/>
                <a:gd name="connsiteY1941" fmla="*/ 239023 h 596900"/>
                <a:gd name="connsiteX1942" fmla="*/ 424119 w 512979"/>
                <a:gd name="connsiteY1942" fmla="*/ 241108 h 596900"/>
                <a:gd name="connsiteX1943" fmla="*/ 433580 w 512979"/>
                <a:gd name="connsiteY1943" fmla="*/ 234854 h 596900"/>
                <a:gd name="connsiteX1944" fmla="*/ 431782 w 512979"/>
                <a:gd name="connsiteY1944" fmla="*/ 233717 h 596900"/>
                <a:gd name="connsiteX1945" fmla="*/ 422321 w 512979"/>
                <a:gd name="connsiteY1945" fmla="*/ 239971 h 596900"/>
                <a:gd name="connsiteX1946" fmla="*/ 384477 w 512979"/>
                <a:gd name="connsiteY1946" fmla="*/ 296818 h 596900"/>
                <a:gd name="connsiteX1947" fmla="*/ 390438 w 512979"/>
                <a:gd name="connsiteY1947" fmla="*/ 296818 h 596900"/>
                <a:gd name="connsiteX1948" fmla="*/ 390438 w 512979"/>
                <a:gd name="connsiteY1948" fmla="*/ 292460 h 596900"/>
                <a:gd name="connsiteX1949" fmla="*/ 386275 w 512979"/>
                <a:gd name="connsiteY1949" fmla="*/ 289712 h 596900"/>
                <a:gd name="connsiteX1950" fmla="*/ 386275 w 512979"/>
                <a:gd name="connsiteY1950" fmla="*/ 288670 h 596900"/>
                <a:gd name="connsiteX1951" fmla="*/ 397912 w 512979"/>
                <a:gd name="connsiteY1951" fmla="*/ 288670 h 596900"/>
                <a:gd name="connsiteX1952" fmla="*/ 397912 w 512979"/>
                <a:gd name="connsiteY1952" fmla="*/ 289712 h 596900"/>
                <a:gd name="connsiteX1953" fmla="*/ 393560 w 512979"/>
                <a:gd name="connsiteY1953" fmla="*/ 292460 h 596900"/>
                <a:gd name="connsiteX1954" fmla="*/ 393560 w 512979"/>
                <a:gd name="connsiteY1954" fmla="*/ 296818 h 596900"/>
                <a:gd name="connsiteX1955" fmla="*/ 396209 w 512979"/>
                <a:gd name="connsiteY1955" fmla="*/ 296818 h 596900"/>
                <a:gd name="connsiteX1956" fmla="*/ 396209 w 512979"/>
                <a:gd name="connsiteY1956" fmla="*/ 303166 h 596900"/>
                <a:gd name="connsiteX1957" fmla="*/ 398385 w 512979"/>
                <a:gd name="connsiteY1957" fmla="*/ 303166 h 596900"/>
                <a:gd name="connsiteX1958" fmla="*/ 403399 w 512979"/>
                <a:gd name="connsiteY1958" fmla="*/ 297197 h 596900"/>
                <a:gd name="connsiteX1959" fmla="*/ 403399 w 512979"/>
                <a:gd name="connsiteY1959" fmla="*/ 293692 h 596900"/>
                <a:gd name="connsiteX1960" fmla="*/ 405197 w 512979"/>
                <a:gd name="connsiteY1960" fmla="*/ 293692 h 596900"/>
                <a:gd name="connsiteX1961" fmla="*/ 405197 w 512979"/>
                <a:gd name="connsiteY1961" fmla="*/ 298240 h 596900"/>
                <a:gd name="connsiteX1962" fmla="*/ 405197 w 512979"/>
                <a:gd name="connsiteY1962" fmla="*/ 297292 h 596900"/>
                <a:gd name="connsiteX1963" fmla="*/ 403115 w 512979"/>
                <a:gd name="connsiteY1963" fmla="*/ 302787 h 596900"/>
                <a:gd name="connsiteX1964" fmla="*/ 397912 w 512979"/>
                <a:gd name="connsiteY1964" fmla="*/ 304493 h 596900"/>
                <a:gd name="connsiteX1965" fmla="*/ 396587 w 512979"/>
                <a:gd name="connsiteY1965" fmla="*/ 304493 h 596900"/>
                <a:gd name="connsiteX1966" fmla="*/ 396587 w 512979"/>
                <a:gd name="connsiteY1966" fmla="*/ 310935 h 596900"/>
                <a:gd name="connsiteX1967" fmla="*/ 408319 w 512979"/>
                <a:gd name="connsiteY1967" fmla="*/ 310935 h 596900"/>
                <a:gd name="connsiteX1968" fmla="*/ 408319 w 512979"/>
                <a:gd name="connsiteY1968" fmla="*/ 282512 h 596900"/>
                <a:gd name="connsiteX1969" fmla="*/ 385045 w 512979"/>
                <a:gd name="connsiteY1969" fmla="*/ 282512 h 596900"/>
                <a:gd name="connsiteX1970" fmla="*/ 409738 w 512979"/>
                <a:gd name="connsiteY1970" fmla="*/ 265268 h 596900"/>
                <a:gd name="connsiteX1971" fmla="*/ 409738 w 512979"/>
                <a:gd name="connsiteY1971" fmla="*/ 265268 h 596900"/>
                <a:gd name="connsiteX1972" fmla="*/ 409738 w 512979"/>
                <a:gd name="connsiteY1972" fmla="*/ 265268 h 596900"/>
                <a:gd name="connsiteX1973" fmla="*/ 409738 w 512979"/>
                <a:gd name="connsiteY1973" fmla="*/ 265268 h 596900"/>
                <a:gd name="connsiteX1974" fmla="*/ 407373 w 512979"/>
                <a:gd name="connsiteY1974" fmla="*/ 264131 h 596900"/>
                <a:gd name="connsiteX1975" fmla="*/ 407373 w 512979"/>
                <a:gd name="connsiteY1975" fmla="*/ 264131 h 596900"/>
                <a:gd name="connsiteX1976" fmla="*/ 407373 w 512979"/>
                <a:gd name="connsiteY1976" fmla="*/ 264131 h 596900"/>
                <a:gd name="connsiteX1977" fmla="*/ 408414 w 512979"/>
                <a:gd name="connsiteY1977" fmla="*/ 264699 h 596900"/>
                <a:gd name="connsiteX1978" fmla="*/ 408414 w 512979"/>
                <a:gd name="connsiteY1978" fmla="*/ 264699 h 596900"/>
                <a:gd name="connsiteX1979" fmla="*/ 409170 w 512979"/>
                <a:gd name="connsiteY1979" fmla="*/ 265552 h 596900"/>
                <a:gd name="connsiteX1980" fmla="*/ 410306 w 512979"/>
                <a:gd name="connsiteY1980" fmla="*/ 265552 h 596900"/>
                <a:gd name="connsiteX1981" fmla="*/ 409738 w 512979"/>
                <a:gd name="connsiteY1981" fmla="*/ 268300 h 596900"/>
                <a:gd name="connsiteX1982" fmla="*/ 407184 w 512979"/>
                <a:gd name="connsiteY1982" fmla="*/ 269721 h 596900"/>
                <a:gd name="connsiteX1983" fmla="*/ 411157 w 512979"/>
                <a:gd name="connsiteY1983" fmla="*/ 271047 h 596900"/>
                <a:gd name="connsiteX1984" fmla="*/ 409738 w 512979"/>
                <a:gd name="connsiteY1984" fmla="*/ 268300 h 596900"/>
                <a:gd name="connsiteX1985" fmla="*/ 410968 w 512979"/>
                <a:gd name="connsiteY1985" fmla="*/ 265457 h 596900"/>
                <a:gd name="connsiteX1986" fmla="*/ 410968 w 512979"/>
                <a:gd name="connsiteY1986" fmla="*/ 265457 h 596900"/>
                <a:gd name="connsiteX1987" fmla="*/ 410968 w 512979"/>
                <a:gd name="connsiteY1987" fmla="*/ 265457 h 596900"/>
                <a:gd name="connsiteX1988" fmla="*/ 411820 w 512979"/>
                <a:gd name="connsiteY1988" fmla="*/ 266310 h 596900"/>
                <a:gd name="connsiteX1989" fmla="*/ 412955 w 512979"/>
                <a:gd name="connsiteY1989" fmla="*/ 265836 h 596900"/>
                <a:gd name="connsiteX1990" fmla="*/ 414090 w 512979"/>
                <a:gd name="connsiteY1990" fmla="*/ 265836 h 596900"/>
                <a:gd name="connsiteX1991" fmla="*/ 414090 w 512979"/>
                <a:gd name="connsiteY1991" fmla="*/ 265268 h 596900"/>
                <a:gd name="connsiteX1992" fmla="*/ 411536 w 512979"/>
                <a:gd name="connsiteY1992" fmla="*/ 265268 h 596900"/>
                <a:gd name="connsiteX1993" fmla="*/ 411536 w 512979"/>
                <a:gd name="connsiteY1993" fmla="*/ 265268 h 596900"/>
                <a:gd name="connsiteX1994" fmla="*/ 412671 w 512979"/>
                <a:gd name="connsiteY1994" fmla="*/ 284217 h 596900"/>
                <a:gd name="connsiteX1995" fmla="*/ 410306 w 512979"/>
                <a:gd name="connsiteY1995" fmla="*/ 284217 h 596900"/>
                <a:gd name="connsiteX1996" fmla="*/ 410306 w 512979"/>
                <a:gd name="connsiteY1996" fmla="*/ 286207 h 596900"/>
                <a:gd name="connsiteX1997" fmla="*/ 412103 w 512979"/>
                <a:gd name="connsiteY1997" fmla="*/ 285638 h 596900"/>
                <a:gd name="connsiteX1998" fmla="*/ 412671 w 512979"/>
                <a:gd name="connsiteY1998" fmla="*/ 284596 h 596900"/>
                <a:gd name="connsiteX1999" fmla="*/ 405481 w 512979"/>
                <a:gd name="connsiteY1999" fmla="*/ 329506 h 596900"/>
                <a:gd name="connsiteX2000" fmla="*/ 408508 w 512979"/>
                <a:gd name="connsiteY2000" fmla="*/ 317757 h 596900"/>
                <a:gd name="connsiteX2001" fmla="*/ 408508 w 512979"/>
                <a:gd name="connsiteY2001" fmla="*/ 313967 h 596900"/>
                <a:gd name="connsiteX2002" fmla="*/ 396776 w 512979"/>
                <a:gd name="connsiteY2002" fmla="*/ 313967 h 596900"/>
                <a:gd name="connsiteX2003" fmla="*/ 396776 w 512979"/>
                <a:gd name="connsiteY2003" fmla="*/ 315294 h 596900"/>
                <a:gd name="connsiteX2004" fmla="*/ 396776 w 512979"/>
                <a:gd name="connsiteY2004" fmla="*/ 318231 h 596900"/>
                <a:gd name="connsiteX2005" fmla="*/ 387883 w 512979"/>
                <a:gd name="connsiteY2005" fmla="*/ 327232 h 596900"/>
                <a:gd name="connsiteX2006" fmla="*/ 385423 w 512979"/>
                <a:gd name="connsiteY2006" fmla="*/ 327232 h 596900"/>
                <a:gd name="connsiteX2007" fmla="*/ 385423 w 512979"/>
                <a:gd name="connsiteY2007" fmla="*/ 341538 h 596900"/>
                <a:gd name="connsiteX2008" fmla="*/ 396871 w 512979"/>
                <a:gd name="connsiteY2008" fmla="*/ 338033 h 596900"/>
                <a:gd name="connsiteX2009" fmla="*/ 380314 w 512979"/>
                <a:gd name="connsiteY2009" fmla="*/ 306388 h 596900"/>
                <a:gd name="connsiteX2010" fmla="*/ 380314 w 512979"/>
                <a:gd name="connsiteY2010" fmla="*/ 299282 h 596900"/>
                <a:gd name="connsiteX2011" fmla="*/ 373218 w 512979"/>
                <a:gd name="connsiteY2011" fmla="*/ 299282 h 596900"/>
                <a:gd name="connsiteX2012" fmla="*/ 373218 w 512979"/>
                <a:gd name="connsiteY2012" fmla="*/ 306388 h 596900"/>
                <a:gd name="connsiteX2013" fmla="*/ 380314 w 512979"/>
                <a:gd name="connsiteY2013" fmla="*/ 306388 h 596900"/>
                <a:gd name="connsiteX2014" fmla="*/ 380314 w 512979"/>
                <a:gd name="connsiteY2014" fmla="*/ 314346 h 596900"/>
                <a:gd name="connsiteX2015" fmla="*/ 373218 w 512979"/>
                <a:gd name="connsiteY2015" fmla="*/ 314346 h 596900"/>
                <a:gd name="connsiteX2016" fmla="*/ 373218 w 512979"/>
                <a:gd name="connsiteY2016" fmla="*/ 314346 h 596900"/>
                <a:gd name="connsiteX2017" fmla="*/ 380314 w 512979"/>
                <a:gd name="connsiteY2017" fmla="*/ 324674 h 596900"/>
                <a:gd name="connsiteX2018" fmla="*/ 380314 w 512979"/>
                <a:gd name="connsiteY2018" fmla="*/ 314346 h 596900"/>
                <a:gd name="connsiteX2019" fmla="*/ 387883 w 512979"/>
                <a:gd name="connsiteY2019" fmla="*/ 314346 h 596900"/>
                <a:gd name="connsiteX2020" fmla="*/ 387883 w 512979"/>
                <a:gd name="connsiteY2020" fmla="*/ 325147 h 596900"/>
                <a:gd name="connsiteX2021" fmla="*/ 394790 w 512979"/>
                <a:gd name="connsiteY2021" fmla="*/ 315673 h 596900"/>
                <a:gd name="connsiteX2022" fmla="*/ 394790 w 512979"/>
                <a:gd name="connsiteY2022" fmla="*/ 314631 h 596900"/>
                <a:gd name="connsiteX2023" fmla="*/ 394790 w 512979"/>
                <a:gd name="connsiteY2023" fmla="*/ 314631 h 596900"/>
                <a:gd name="connsiteX2024" fmla="*/ 387883 w 512979"/>
                <a:gd name="connsiteY2024" fmla="*/ 314631 h 596900"/>
                <a:gd name="connsiteX2025" fmla="*/ 387883 w 512979"/>
                <a:gd name="connsiteY2025" fmla="*/ 306672 h 596900"/>
                <a:gd name="connsiteX2026" fmla="*/ 388261 w 512979"/>
                <a:gd name="connsiteY2026" fmla="*/ 306388 h 596900"/>
                <a:gd name="connsiteX2027" fmla="*/ 395263 w 512979"/>
                <a:gd name="connsiteY2027" fmla="*/ 306388 h 596900"/>
                <a:gd name="connsiteX2028" fmla="*/ 395263 w 512979"/>
                <a:gd name="connsiteY2028" fmla="*/ 299282 h 596900"/>
                <a:gd name="connsiteX2029" fmla="*/ 387883 w 512979"/>
                <a:gd name="connsiteY2029" fmla="*/ 299282 h 596900"/>
                <a:gd name="connsiteX2030" fmla="*/ 359027 w 512979"/>
                <a:gd name="connsiteY2030" fmla="*/ 262047 h 596900"/>
                <a:gd name="connsiteX2031" fmla="*/ 359027 w 512979"/>
                <a:gd name="connsiteY2031" fmla="*/ 262047 h 596900"/>
                <a:gd name="connsiteX2032" fmla="*/ 359784 w 512979"/>
                <a:gd name="connsiteY2032" fmla="*/ 262805 h 596900"/>
                <a:gd name="connsiteX2033" fmla="*/ 360446 w 512979"/>
                <a:gd name="connsiteY2033" fmla="*/ 262047 h 596900"/>
                <a:gd name="connsiteX2034" fmla="*/ 360446 w 512979"/>
                <a:gd name="connsiteY2034" fmla="*/ 262047 h 596900"/>
                <a:gd name="connsiteX2035" fmla="*/ 361487 w 512979"/>
                <a:gd name="connsiteY2035" fmla="*/ 262047 h 596900"/>
                <a:gd name="connsiteX2036" fmla="*/ 361487 w 512979"/>
                <a:gd name="connsiteY2036" fmla="*/ 262047 h 596900"/>
                <a:gd name="connsiteX2037" fmla="*/ 361487 w 512979"/>
                <a:gd name="connsiteY2037" fmla="*/ 262047 h 596900"/>
                <a:gd name="connsiteX2038" fmla="*/ 359027 w 512979"/>
                <a:gd name="connsiteY2038" fmla="*/ 262047 h 596900"/>
                <a:gd name="connsiteX2039" fmla="*/ 359027 w 512979"/>
                <a:gd name="connsiteY2039" fmla="*/ 262047 h 596900"/>
                <a:gd name="connsiteX2040" fmla="*/ 359027 w 512979"/>
                <a:gd name="connsiteY2040" fmla="*/ 262047 h 596900"/>
                <a:gd name="connsiteX2041" fmla="*/ 359500 w 512979"/>
                <a:gd name="connsiteY2041" fmla="*/ 292270 h 596900"/>
                <a:gd name="connsiteX2042" fmla="*/ 359500 w 512979"/>
                <a:gd name="connsiteY2042" fmla="*/ 311220 h 596900"/>
                <a:gd name="connsiteX2043" fmla="*/ 371137 w 512979"/>
                <a:gd name="connsiteY2043" fmla="*/ 311220 h 596900"/>
                <a:gd name="connsiteX2044" fmla="*/ 371137 w 512979"/>
                <a:gd name="connsiteY2044" fmla="*/ 306388 h 596900"/>
                <a:gd name="connsiteX2045" fmla="*/ 380220 w 512979"/>
                <a:gd name="connsiteY2045" fmla="*/ 297387 h 596900"/>
                <a:gd name="connsiteX2046" fmla="*/ 383342 w 512979"/>
                <a:gd name="connsiteY2046" fmla="*/ 297387 h 596900"/>
                <a:gd name="connsiteX2047" fmla="*/ 383342 w 512979"/>
                <a:gd name="connsiteY2047" fmla="*/ 283175 h 596900"/>
                <a:gd name="connsiteX2048" fmla="*/ 368961 w 512979"/>
                <a:gd name="connsiteY2048" fmla="*/ 283175 h 596900"/>
                <a:gd name="connsiteX2049" fmla="*/ 359500 w 512979"/>
                <a:gd name="connsiteY2049" fmla="*/ 313494 h 596900"/>
                <a:gd name="connsiteX2050" fmla="*/ 359500 w 512979"/>
                <a:gd name="connsiteY2050" fmla="*/ 317283 h 596900"/>
                <a:gd name="connsiteX2051" fmla="*/ 383342 w 512979"/>
                <a:gd name="connsiteY2051" fmla="*/ 341917 h 596900"/>
                <a:gd name="connsiteX2052" fmla="*/ 383342 w 512979"/>
                <a:gd name="connsiteY2052" fmla="*/ 327706 h 596900"/>
                <a:gd name="connsiteX2053" fmla="*/ 380787 w 512979"/>
                <a:gd name="connsiteY2053" fmla="*/ 327706 h 596900"/>
                <a:gd name="connsiteX2054" fmla="*/ 380787 w 512979"/>
                <a:gd name="connsiteY2054" fmla="*/ 327706 h 596900"/>
                <a:gd name="connsiteX2055" fmla="*/ 378706 w 512979"/>
                <a:gd name="connsiteY2055" fmla="*/ 333106 h 596900"/>
                <a:gd name="connsiteX2056" fmla="*/ 373502 w 512979"/>
                <a:gd name="connsiteY2056" fmla="*/ 334811 h 596900"/>
                <a:gd name="connsiteX2057" fmla="*/ 368488 w 512979"/>
                <a:gd name="connsiteY2057" fmla="*/ 333580 h 596900"/>
                <a:gd name="connsiteX2058" fmla="*/ 366406 w 512979"/>
                <a:gd name="connsiteY2058" fmla="*/ 328274 h 596900"/>
                <a:gd name="connsiteX2059" fmla="*/ 366406 w 512979"/>
                <a:gd name="connsiteY2059" fmla="*/ 322116 h 596900"/>
                <a:gd name="connsiteX2060" fmla="*/ 362244 w 512979"/>
                <a:gd name="connsiteY2060" fmla="*/ 319368 h 596900"/>
                <a:gd name="connsiteX2061" fmla="*/ 362244 w 512979"/>
                <a:gd name="connsiteY2061" fmla="*/ 318326 h 596900"/>
                <a:gd name="connsiteX2062" fmla="*/ 371705 w 512979"/>
                <a:gd name="connsiteY2062" fmla="*/ 318326 h 596900"/>
                <a:gd name="connsiteX2063" fmla="*/ 371137 w 512979"/>
                <a:gd name="connsiteY2063" fmla="*/ 314536 h 596900"/>
                <a:gd name="connsiteX2064" fmla="*/ 371137 w 512979"/>
                <a:gd name="connsiteY2064" fmla="*/ 313209 h 596900"/>
                <a:gd name="connsiteX2065" fmla="*/ 372178 w 512979"/>
                <a:gd name="connsiteY2065" fmla="*/ 319842 h 596900"/>
                <a:gd name="connsiteX2066" fmla="*/ 369529 w 512979"/>
                <a:gd name="connsiteY2066" fmla="*/ 322400 h 596900"/>
                <a:gd name="connsiteX2067" fmla="*/ 369529 w 512979"/>
                <a:gd name="connsiteY2067" fmla="*/ 327611 h 596900"/>
                <a:gd name="connsiteX2068" fmla="*/ 374259 w 512979"/>
                <a:gd name="connsiteY2068" fmla="*/ 333296 h 596900"/>
                <a:gd name="connsiteX2069" fmla="*/ 379368 w 512979"/>
                <a:gd name="connsiteY2069" fmla="*/ 327421 h 596900"/>
                <a:gd name="connsiteX2070" fmla="*/ 379368 w 512979"/>
                <a:gd name="connsiteY2070" fmla="*/ 326853 h 596900"/>
                <a:gd name="connsiteX2071" fmla="*/ 372178 w 512979"/>
                <a:gd name="connsiteY2071" fmla="*/ 319842 h 596900"/>
                <a:gd name="connsiteX2072" fmla="*/ 353256 w 512979"/>
                <a:gd name="connsiteY2072" fmla="*/ 232107 h 596900"/>
                <a:gd name="connsiteX2073" fmla="*/ 342848 w 512979"/>
                <a:gd name="connsiteY2073" fmla="*/ 240255 h 596900"/>
                <a:gd name="connsiteX2074" fmla="*/ 338591 w 512979"/>
                <a:gd name="connsiteY2074" fmla="*/ 239118 h 596900"/>
                <a:gd name="connsiteX2075" fmla="*/ 344551 w 512979"/>
                <a:gd name="connsiteY2075" fmla="*/ 241392 h 596900"/>
                <a:gd name="connsiteX2076" fmla="*/ 355337 w 512979"/>
                <a:gd name="connsiteY2076" fmla="*/ 231917 h 596900"/>
                <a:gd name="connsiteX2077" fmla="*/ 353539 w 512979"/>
                <a:gd name="connsiteY2077" fmla="*/ 230780 h 596900"/>
                <a:gd name="connsiteX2078" fmla="*/ 353539 w 512979"/>
                <a:gd name="connsiteY2078" fmla="*/ 232486 h 596900"/>
                <a:gd name="connsiteX2079" fmla="*/ 333009 w 512979"/>
                <a:gd name="connsiteY2079" fmla="*/ 225475 h 596900"/>
                <a:gd name="connsiteX2080" fmla="*/ 333009 w 512979"/>
                <a:gd name="connsiteY2080" fmla="*/ 233907 h 596900"/>
                <a:gd name="connsiteX2081" fmla="*/ 333009 w 512979"/>
                <a:gd name="connsiteY2081" fmla="*/ 233907 h 596900"/>
                <a:gd name="connsiteX2082" fmla="*/ 334996 w 512979"/>
                <a:gd name="connsiteY2082" fmla="*/ 227559 h 596900"/>
                <a:gd name="connsiteX2083" fmla="*/ 341240 w 512979"/>
                <a:gd name="connsiteY2083" fmla="*/ 225569 h 596900"/>
                <a:gd name="connsiteX2084" fmla="*/ 341240 w 512979"/>
                <a:gd name="connsiteY2084" fmla="*/ 225096 h 596900"/>
                <a:gd name="connsiteX2085" fmla="*/ 333080 w 512979"/>
                <a:gd name="connsiteY2085" fmla="*/ 224930 h 596900"/>
                <a:gd name="connsiteX2086" fmla="*/ 332914 w 512979"/>
                <a:gd name="connsiteY2086" fmla="*/ 225096 h 596900"/>
                <a:gd name="connsiteX2087" fmla="*/ 322507 w 512979"/>
                <a:gd name="connsiteY2087" fmla="*/ 222822 h 596900"/>
                <a:gd name="connsiteX2088" fmla="*/ 328751 w 512979"/>
                <a:gd name="connsiteY2088" fmla="*/ 220832 h 596900"/>
                <a:gd name="connsiteX2089" fmla="*/ 328751 w 512979"/>
                <a:gd name="connsiteY2089" fmla="*/ 220358 h 596900"/>
                <a:gd name="connsiteX2090" fmla="*/ 320331 w 512979"/>
                <a:gd name="connsiteY2090" fmla="*/ 220749 h 596900"/>
                <a:gd name="connsiteX2091" fmla="*/ 320331 w 512979"/>
                <a:gd name="connsiteY2091" fmla="*/ 228791 h 596900"/>
                <a:gd name="connsiteX2092" fmla="*/ 320331 w 512979"/>
                <a:gd name="connsiteY2092" fmla="*/ 228791 h 596900"/>
                <a:gd name="connsiteX2093" fmla="*/ 322318 w 512979"/>
                <a:gd name="connsiteY2093" fmla="*/ 222537 h 596900"/>
                <a:gd name="connsiteX2094" fmla="*/ 328657 w 512979"/>
                <a:gd name="connsiteY2094" fmla="*/ 232012 h 596900"/>
                <a:gd name="connsiteX2095" fmla="*/ 332725 w 512979"/>
                <a:gd name="connsiteY2095" fmla="*/ 246319 h 596900"/>
                <a:gd name="connsiteX2096" fmla="*/ 332725 w 512979"/>
                <a:gd name="connsiteY2096" fmla="*/ 251719 h 596900"/>
                <a:gd name="connsiteX2097" fmla="*/ 332725 w 512979"/>
                <a:gd name="connsiteY2097" fmla="*/ 251719 h 596900"/>
                <a:gd name="connsiteX2098" fmla="*/ 332725 w 512979"/>
                <a:gd name="connsiteY2098" fmla="*/ 311409 h 596900"/>
                <a:gd name="connsiteX2099" fmla="*/ 357418 w 512979"/>
                <a:gd name="connsiteY2099" fmla="*/ 311409 h 596900"/>
                <a:gd name="connsiteX2100" fmla="*/ 357418 w 512979"/>
                <a:gd name="connsiteY2100" fmla="*/ 297861 h 596900"/>
                <a:gd name="connsiteX2101" fmla="*/ 350796 w 512979"/>
                <a:gd name="connsiteY2101" fmla="*/ 299187 h 596900"/>
                <a:gd name="connsiteX2102" fmla="*/ 350039 w 512979"/>
                <a:gd name="connsiteY2102" fmla="*/ 303166 h 596900"/>
                <a:gd name="connsiteX2103" fmla="*/ 348336 w 512979"/>
                <a:gd name="connsiteY2103" fmla="*/ 300703 h 596900"/>
                <a:gd name="connsiteX2104" fmla="*/ 346444 w 512979"/>
                <a:gd name="connsiteY2104" fmla="*/ 303640 h 596900"/>
                <a:gd name="connsiteX2105" fmla="*/ 345687 w 512979"/>
                <a:gd name="connsiteY2105" fmla="*/ 300608 h 596900"/>
                <a:gd name="connsiteX2106" fmla="*/ 343038 w 512979"/>
                <a:gd name="connsiteY2106" fmla="*/ 302124 h 596900"/>
                <a:gd name="connsiteX2107" fmla="*/ 344551 w 512979"/>
                <a:gd name="connsiteY2107" fmla="*/ 298334 h 596900"/>
                <a:gd name="connsiteX2108" fmla="*/ 342564 w 512979"/>
                <a:gd name="connsiteY2108" fmla="*/ 298334 h 596900"/>
                <a:gd name="connsiteX2109" fmla="*/ 347011 w 512979"/>
                <a:gd name="connsiteY2109" fmla="*/ 297292 h 596900"/>
                <a:gd name="connsiteX2110" fmla="*/ 348714 w 512979"/>
                <a:gd name="connsiteY2110" fmla="*/ 297292 h 596900"/>
                <a:gd name="connsiteX2111" fmla="*/ 353918 w 512979"/>
                <a:gd name="connsiteY2111" fmla="*/ 293976 h 596900"/>
                <a:gd name="connsiteX2112" fmla="*/ 350890 w 512979"/>
                <a:gd name="connsiteY2112" fmla="*/ 291797 h 596900"/>
                <a:gd name="connsiteX2113" fmla="*/ 354012 w 512979"/>
                <a:gd name="connsiteY2113" fmla="*/ 290376 h 596900"/>
                <a:gd name="connsiteX2114" fmla="*/ 357418 w 512979"/>
                <a:gd name="connsiteY2114" fmla="*/ 286491 h 596900"/>
                <a:gd name="connsiteX2115" fmla="*/ 357418 w 512979"/>
                <a:gd name="connsiteY2115" fmla="*/ 282701 h 596900"/>
                <a:gd name="connsiteX2116" fmla="*/ 353729 w 512979"/>
                <a:gd name="connsiteY2116" fmla="*/ 280901 h 596900"/>
                <a:gd name="connsiteX2117" fmla="*/ 346444 w 512979"/>
                <a:gd name="connsiteY2117" fmla="*/ 287249 h 596900"/>
                <a:gd name="connsiteX2118" fmla="*/ 345497 w 512979"/>
                <a:gd name="connsiteY2118" fmla="*/ 288575 h 596900"/>
                <a:gd name="connsiteX2119" fmla="*/ 344457 w 512979"/>
                <a:gd name="connsiteY2119" fmla="*/ 291134 h 596900"/>
                <a:gd name="connsiteX2120" fmla="*/ 343159 w 512979"/>
                <a:gd name="connsiteY2120" fmla="*/ 289263 h 596900"/>
                <a:gd name="connsiteX2121" fmla="*/ 342943 w 512979"/>
                <a:gd name="connsiteY2121" fmla="*/ 289239 h 596900"/>
                <a:gd name="connsiteX2122" fmla="*/ 341051 w 512979"/>
                <a:gd name="connsiteY2122" fmla="*/ 291607 h 596900"/>
                <a:gd name="connsiteX2123" fmla="*/ 341051 w 512979"/>
                <a:gd name="connsiteY2123" fmla="*/ 288102 h 596900"/>
                <a:gd name="connsiteX2124" fmla="*/ 338118 w 512979"/>
                <a:gd name="connsiteY2124" fmla="*/ 289523 h 596900"/>
                <a:gd name="connsiteX2125" fmla="*/ 340294 w 512979"/>
                <a:gd name="connsiteY2125" fmla="*/ 286586 h 596900"/>
                <a:gd name="connsiteX2126" fmla="*/ 337456 w 512979"/>
                <a:gd name="connsiteY2126" fmla="*/ 286586 h 596900"/>
                <a:gd name="connsiteX2127" fmla="*/ 341534 w 512979"/>
                <a:gd name="connsiteY2127" fmla="*/ 285280 h 596900"/>
                <a:gd name="connsiteX2128" fmla="*/ 342375 w 512979"/>
                <a:gd name="connsiteY2128" fmla="*/ 285923 h 596900"/>
                <a:gd name="connsiteX2129" fmla="*/ 343700 w 512979"/>
                <a:gd name="connsiteY2129" fmla="*/ 285923 h 596900"/>
                <a:gd name="connsiteX2130" fmla="*/ 350039 w 512979"/>
                <a:gd name="connsiteY2130" fmla="*/ 279290 h 596900"/>
                <a:gd name="connsiteX2131" fmla="*/ 345592 w 512979"/>
                <a:gd name="connsiteY2131" fmla="*/ 278248 h 596900"/>
                <a:gd name="connsiteX2132" fmla="*/ 350417 w 512979"/>
                <a:gd name="connsiteY2132" fmla="*/ 276637 h 596900"/>
                <a:gd name="connsiteX2133" fmla="*/ 349660 w 512979"/>
                <a:gd name="connsiteY2133" fmla="*/ 275690 h 596900"/>
                <a:gd name="connsiteX2134" fmla="*/ 341051 w 512979"/>
                <a:gd name="connsiteY2134" fmla="*/ 268110 h 596900"/>
                <a:gd name="connsiteX2135" fmla="*/ 337361 w 512979"/>
                <a:gd name="connsiteY2135" fmla="*/ 266405 h 596900"/>
                <a:gd name="connsiteX2136" fmla="*/ 340199 w 512979"/>
                <a:gd name="connsiteY2136" fmla="*/ 266405 h 596900"/>
                <a:gd name="connsiteX2137" fmla="*/ 337456 w 512979"/>
                <a:gd name="connsiteY2137" fmla="*/ 264415 h 596900"/>
                <a:gd name="connsiteX2138" fmla="*/ 340578 w 512979"/>
                <a:gd name="connsiteY2138" fmla="*/ 264415 h 596900"/>
                <a:gd name="connsiteX2139" fmla="*/ 338875 w 512979"/>
                <a:gd name="connsiteY2139" fmla="*/ 261952 h 596900"/>
                <a:gd name="connsiteX2140" fmla="*/ 341808 w 512979"/>
                <a:gd name="connsiteY2140" fmla="*/ 263657 h 596900"/>
                <a:gd name="connsiteX2141" fmla="*/ 341808 w 512979"/>
                <a:gd name="connsiteY2141" fmla="*/ 260720 h 596900"/>
                <a:gd name="connsiteX2142" fmla="*/ 344078 w 512979"/>
                <a:gd name="connsiteY2142" fmla="*/ 266121 h 596900"/>
                <a:gd name="connsiteX2143" fmla="*/ 352877 w 512979"/>
                <a:gd name="connsiteY2143" fmla="*/ 272374 h 596900"/>
                <a:gd name="connsiteX2144" fmla="*/ 358743 w 512979"/>
                <a:gd name="connsiteY2144" fmla="*/ 271616 h 596900"/>
                <a:gd name="connsiteX2145" fmla="*/ 358841 w 512979"/>
                <a:gd name="connsiteY2145" fmla="*/ 269072 h 596900"/>
                <a:gd name="connsiteX2146" fmla="*/ 358081 w 512979"/>
                <a:gd name="connsiteY2146" fmla="*/ 268584 h 596900"/>
                <a:gd name="connsiteX2147" fmla="*/ 356378 w 512979"/>
                <a:gd name="connsiteY2147" fmla="*/ 268584 h 596900"/>
                <a:gd name="connsiteX2148" fmla="*/ 356378 w 512979"/>
                <a:gd name="connsiteY2148" fmla="*/ 266784 h 596900"/>
                <a:gd name="connsiteX2149" fmla="*/ 359405 w 512979"/>
                <a:gd name="connsiteY2149" fmla="*/ 266784 h 596900"/>
                <a:gd name="connsiteX2150" fmla="*/ 359405 w 512979"/>
                <a:gd name="connsiteY2150" fmla="*/ 265742 h 596900"/>
                <a:gd name="connsiteX2151" fmla="*/ 355715 w 512979"/>
                <a:gd name="connsiteY2151" fmla="*/ 263752 h 596900"/>
                <a:gd name="connsiteX2152" fmla="*/ 355715 w 512979"/>
                <a:gd name="connsiteY2152" fmla="*/ 262047 h 596900"/>
                <a:gd name="connsiteX2153" fmla="*/ 357229 w 512979"/>
                <a:gd name="connsiteY2153" fmla="*/ 262047 h 596900"/>
                <a:gd name="connsiteX2154" fmla="*/ 359689 w 512979"/>
                <a:gd name="connsiteY2154" fmla="*/ 260341 h 596900"/>
                <a:gd name="connsiteX2155" fmla="*/ 363663 w 512979"/>
                <a:gd name="connsiteY2155" fmla="*/ 261194 h 596900"/>
                <a:gd name="connsiteX2156" fmla="*/ 364798 w 512979"/>
                <a:gd name="connsiteY2156" fmla="*/ 261194 h 596900"/>
                <a:gd name="connsiteX2157" fmla="*/ 368277 w 512979"/>
                <a:gd name="connsiteY2157" fmla="*/ 261172 h 596900"/>
                <a:gd name="connsiteX2158" fmla="*/ 368299 w 512979"/>
                <a:gd name="connsiteY2158" fmla="*/ 261194 h 596900"/>
                <a:gd name="connsiteX2159" fmla="*/ 366596 w 512979"/>
                <a:gd name="connsiteY2159" fmla="*/ 262426 h 596900"/>
                <a:gd name="connsiteX2160" fmla="*/ 366123 w 512979"/>
                <a:gd name="connsiteY2160" fmla="*/ 266594 h 596900"/>
                <a:gd name="connsiteX2161" fmla="*/ 367731 w 512979"/>
                <a:gd name="connsiteY2161" fmla="*/ 271237 h 596900"/>
                <a:gd name="connsiteX2162" fmla="*/ 363757 w 512979"/>
                <a:gd name="connsiteY2162" fmla="*/ 271237 h 596900"/>
                <a:gd name="connsiteX2163" fmla="*/ 370002 w 512979"/>
                <a:gd name="connsiteY2163" fmla="*/ 275595 h 596900"/>
                <a:gd name="connsiteX2164" fmla="*/ 363947 w 512979"/>
                <a:gd name="connsiteY2164" fmla="*/ 277206 h 596900"/>
                <a:gd name="connsiteX2165" fmla="*/ 363947 w 512979"/>
                <a:gd name="connsiteY2165" fmla="*/ 278627 h 596900"/>
                <a:gd name="connsiteX2166" fmla="*/ 369718 w 512979"/>
                <a:gd name="connsiteY2166" fmla="*/ 282133 h 596900"/>
                <a:gd name="connsiteX2167" fmla="*/ 375584 w 512979"/>
                <a:gd name="connsiteY2167" fmla="*/ 282133 h 596900"/>
                <a:gd name="connsiteX2168" fmla="*/ 375584 w 512979"/>
                <a:gd name="connsiteY2168" fmla="*/ 279575 h 596900"/>
                <a:gd name="connsiteX2169" fmla="*/ 371894 w 512979"/>
                <a:gd name="connsiteY2169" fmla="*/ 273321 h 596900"/>
                <a:gd name="connsiteX2170" fmla="*/ 370664 w 512979"/>
                <a:gd name="connsiteY2170" fmla="*/ 271616 h 596900"/>
                <a:gd name="connsiteX2171" fmla="*/ 369339 w 512979"/>
                <a:gd name="connsiteY2171" fmla="*/ 264699 h 596900"/>
                <a:gd name="connsiteX2172" fmla="*/ 374448 w 512979"/>
                <a:gd name="connsiteY2172" fmla="*/ 263089 h 596900"/>
                <a:gd name="connsiteX2173" fmla="*/ 380030 w 512979"/>
                <a:gd name="connsiteY2173" fmla="*/ 264794 h 596900"/>
                <a:gd name="connsiteX2174" fmla="*/ 380030 w 512979"/>
                <a:gd name="connsiteY2174" fmla="*/ 274269 h 596900"/>
                <a:gd name="connsiteX2175" fmla="*/ 374299 w 512979"/>
                <a:gd name="connsiteY2175" fmla="*/ 265375 h 596900"/>
                <a:gd name="connsiteX2176" fmla="*/ 374448 w 512979"/>
                <a:gd name="connsiteY2176" fmla="*/ 264794 h 596900"/>
                <a:gd name="connsiteX2177" fmla="*/ 372840 w 512979"/>
                <a:gd name="connsiteY2177" fmla="*/ 264794 h 596900"/>
                <a:gd name="connsiteX2178" fmla="*/ 370853 w 512979"/>
                <a:gd name="connsiteY2178" fmla="*/ 265742 h 596900"/>
                <a:gd name="connsiteX2179" fmla="*/ 372083 w 512979"/>
                <a:gd name="connsiteY2179" fmla="*/ 270953 h 596900"/>
                <a:gd name="connsiteX2180" fmla="*/ 373218 w 512979"/>
                <a:gd name="connsiteY2180" fmla="*/ 272658 h 596900"/>
                <a:gd name="connsiteX2181" fmla="*/ 377287 w 512979"/>
                <a:gd name="connsiteY2181" fmla="*/ 279385 h 596900"/>
                <a:gd name="connsiteX2182" fmla="*/ 377287 w 512979"/>
                <a:gd name="connsiteY2182" fmla="*/ 282417 h 596900"/>
                <a:gd name="connsiteX2183" fmla="*/ 382774 w 512979"/>
                <a:gd name="connsiteY2183" fmla="*/ 282417 h 596900"/>
                <a:gd name="connsiteX2184" fmla="*/ 382774 w 512979"/>
                <a:gd name="connsiteY2184" fmla="*/ 253046 h 596900"/>
                <a:gd name="connsiteX2185" fmla="*/ 334428 w 512979"/>
                <a:gd name="connsiteY2185" fmla="*/ 253046 h 596900"/>
                <a:gd name="connsiteX2186" fmla="*/ 334428 w 512979"/>
                <a:gd name="connsiteY2186" fmla="*/ 248782 h 596900"/>
                <a:gd name="connsiteX2187" fmla="*/ 328751 w 512979"/>
                <a:gd name="connsiteY2187" fmla="*/ 233528 h 596900"/>
                <a:gd name="connsiteX2188" fmla="*/ 332725 w 512979"/>
                <a:gd name="connsiteY2188" fmla="*/ 322116 h 596900"/>
                <a:gd name="connsiteX2189" fmla="*/ 333482 w 512979"/>
                <a:gd name="connsiteY2189" fmla="*/ 330927 h 596900"/>
                <a:gd name="connsiteX2190" fmla="*/ 361203 w 512979"/>
                <a:gd name="connsiteY2190" fmla="*/ 330927 h 596900"/>
                <a:gd name="connsiteX2191" fmla="*/ 357418 w 512979"/>
                <a:gd name="connsiteY2191" fmla="*/ 317378 h 596900"/>
                <a:gd name="connsiteX2192" fmla="*/ 357418 w 512979"/>
                <a:gd name="connsiteY2192" fmla="*/ 313588 h 596900"/>
                <a:gd name="connsiteX2193" fmla="*/ 332725 w 512979"/>
                <a:gd name="connsiteY2193" fmla="*/ 313588 h 596900"/>
                <a:gd name="connsiteX2194" fmla="*/ 332725 w 512979"/>
                <a:gd name="connsiteY2194" fmla="*/ 322116 h 596900"/>
                <a:gd name="connsiteX2195" fmla="*/ 342186 w 512979"/>
                <a:gd name="connsiteY2195" fmla="*/ 351961 h 596900"/>
                <a:gd name="connsiteX2196" fmla="*/ 355337 w 512979"/>
                <a:gd name="connsiteY2196" fmla="*/ 364656 h 596900"/>
                <a:gd name="connsiteX2197" fmla="*/ 355337 w 512979"/>
                <a:gd name="connsiteY2197" fmla="*/ 397912 h 596900"/>
                <a:gd name="connsiteX2198" fmla="*/ 409644 w 512979"/>
                <a:gd name="connsiteY2198" fmla="*/ 397912 h 596900"/>
                <a:gd name="connsiteX2199" fmla="*/ 409644 w 512979"/>
                <a:gd name="connsiteY2199" fmla="*/ 372710 h 596900"/>
                <a:gd name="connsiteX2200" fmla="*/ 390721 w 512979"/>
                <a:gd name="connsiteY2200" fmla="*/ 376500 h 596900"/>
                <a:gd name="connsiteX2201" fmla="*/ 365176 w 512979"/>
                <a:gd name="connsiteY2201" fmla="*/ 369489 h 596900"/>
                <a:gd name="connsiteX2202" fmla="*/ 383153 w 512979"/>
                <a:gd name="connsiteY2202" fmla="*/ 372994 h 596900"/>
                <a:gd name="connsiteX2203" fmla="*/ 383153 w 512979"/>
                <a:gd name="connsiteY2203" fmla="*/ 351866 h 596900"/>
                <a:gd name="connsiteX2204" fmla="*/ 342186 w 512979"/>
                <a:gd name="connsiteY2204" fmla="*/ 351866 h 596900"/>
                <a:gd name="connsiteX2205" fmla="*/ 423741 w 512979"/>
                <a:gd name="connsiteY2205" fmla="*/ 409282 h 596900"/>
                <a:gd name="connsiteX2206" fmla="*/ 413806 w 512979"/>
                <a:gd name="connsiteY2206" fmla="*/ 399807 h 596900"/>
                <a:gd name="connsiteX2207" fmla="*/ 352026 w 512979"/>
                <a:gd name="connsiteY2207" fmla="*/ 399807 h 596900"/>
                <a:gd name="connsiteX2208" fmla="*/ 342091 w 512979"/>
                <a:gd name="connsiteY2208" fmla="*/ 409282 h 596900"/>
                <a:gd name="connsiteX2209" fmla="*/ 342091 w 512979"/>
                <a:gd name="connsiteY2209" fmla="*/ 410419 h 596900"/>
                <a:gd name="connsiteX2210" fmla="*/ 423457 w 512979"/>
                <a:gd name="connsiteY2210" fmla="*/ 410419 h 596900"/>
                <a:gd name="connsiteX2211" fmla="*/ 423457 w 512979"/>
                <a:gd name="connsiteY2211" fmla="*/ 409282 h 596900"/>
                <a:gd name="connsiteX2212" fmla="*/ 435188 w 512979"/>
                <a:gd name="connsiteY2212" fmla="*/ 313494 h 596900"/>
                <a:gd name="connsiteX2213" fmla="*/ 410306 w 512979"/>
                <a:gd name="connsiteY2213" fmla="*/ 313494 h 596900"/>
                <a:gd name="connsiteX2214" fmla="*/ 410306 w 512979"/>
                <a:gd name="connsiteY2214" fmla="*/ 317283 h 596900"/>
                <a:gd name="connsiteX2215" fmla="*/ 409360 w 512979"/>
                <a:gd name="connsiteY2215" fmla="*/ 324389 h 596900"/>
                <a:gd name="connsiteX2216" fmla="*/ 413996 w 512979"/>
                <a:gd name="connsiteY2216" fmla="*/ 324389 h 596900"/>
                <a:gd name="connsiteX2217" fmla="*/ 419578 w 512979"/>
                <a:gd name="connsiteY2217" fmla="*/ 324389 h 596900"/>
                <a:gd name="connsiteX2218" fmla="*/ 422038 w 512979"/>
                <a:gd name="connsiteY2218" fmla="*/ 324389 h 596900"/>
                <a:gd name="connsiteX2219" fmla="*/ 427998 w 512979"/>
                <a:gd name="connsiteY2219" fmla="*/ 321642 h 596900"/>
                <a:gd name="connsiteX2220" fmla="*/ 428471 w 512979"/>
                <a:gd name="connsiteY2220" fmla="*/ 320600 h 596900"/>
                <a:gd name="connsiteX2221" fmla="*/ 428471 w 512979"/>
                <a:gd name="connsiteY2221" fmla="*/ 319463 h 596900"/>
                <a:gd name="connsiteX2222" fmla="*/ 423646 w 512979"/>
                <a:gd name="connsiteY2222" fmla="*/ 320410 h 596900"/>
                <a:gd name="connsiteX2223" fmla="*/ 417591 w 512979"/>
                <a:gd name="connsiteY2223" fmla="*/ 320410 h 596900"/>
                <a:gd name="connsiteX2224" fmla="*/ 417591 w 512979"/>
                <a:gd name="connsiteY2224" fmla="*/ 317662 h 596900"/>
                <a:gd name="connsiteX2225" fmla="*/ 420618 w 512979"/>
                <a:gd name="connsiteY2225" fmla="*/ 315862 h 596900"/>
                <a:gd name="connsiteX2226" fmla="*/ 420618 w 512979"/>
                <a:gd name="connsiteY2226" fmla="*/ 317662 h 596900"/>
                <a:gd name="connsiteX2227" fmla="*/ 418064 w 512979"/>
                <a:gd name="connsiteY2227" fmla="*/ 318610 h 596900"/>
                <a:gd name="connsiteX2228" fmla="*/ 418064 w 512979"/>
                <a:gd name="connsiteY2228" fmla="*/ 319747 h 596900"/>
                <a:gd name="connsiteX2229" fmla="*/ 423078 w 512979"/>
                <a:gd name="connsiteY2229" fmla="*/ 319178 h 596900"/>
                <a:gd name="connsiteX2230" fmla="*/ 428566 w 512979"/>
                <a:gd name="connsiteY2230" fmla="*/ 318136 h 596900"/>
                <a:gd name="connsiteX2231" fmla="*/ 429796 w 512979"/>
                <a:gd name="connsiteY2231" fmla="*/ 319463 h 596900"/>
                <a:gd name="connsiteX2232" fmla="*/ 428944 w 512979"/>
                <a:gd name="connsiteY2232" fmla="*/ 321547 h 596900"/>
                <a:gd name="connsiteX2233" fmla="*/ 423457 w 512979"/>
                <a:gd name="connsiteY2233" fmla="*/ 324484 h 596900"/>
                <a:gd name="connsiteX2234" fmla="*/ 424497 w 512979"/>
                <a:gd name="connsiteY2234" fmla="*/ 325716 h 596900"/>
                <a:gd name="connsiteX2235" fmla="*/ 424971 w 512979"/>
                <a:gd name="connsiteY2235" fmla="*/ 327137 h 596900"/>
                <a:gd name="connsiteX2236" fmla="*/ 428471 w 512979"/>
                <a:gd name="connsiteY2236" fmla="*/ 328274 h 596900"/>
                <a:gd name="connsiteX2237" fmla="*/ 427241 w 512979"/>
                <a:gd name="connsiteY2237" fmla="*/ 333485 h 596900"/>
                <a:gd name="connsiteX2238" fmla="*/ 424024 w 512979"/>
                <a:gd name="connsiteY2238" fmla="*/ 333485 h 596900"/>
                <a:gd name="connsiteX2239" fmla="*/ 424024 w 512979"/>
                <a:gd name="connsiteY2239" fmla="*/ 332632 h 596900"/>
                <a:gd name="connsiteX2240" fmla="*/ 425633 w 512979"/>
                <a:gd name="connsiteY2240" fmla="*/ 332632 h 596900"/>
                <a:gd name="connsiteX2241" fmla="*/ 426390 w 512979"/>
                <a:gd name="connsiteY2241" fmla="*/ 329506 h 596900"/>
                <a:gd name="connsiteX2242" fmla="*/ 420713 w 512979"/>
                <a:gd name="connsiteY2242" fmla="*/ 326474 h 596900"/>
                <a:gd name="connsiteX2243" fmla="*/ 414374 w 512979"/>
                <a:gd name="connsiteY2243" fmla="*/ 332917 h 596900"/>
                <a:gd name="connsiteX2244" fmla="*/ 411820 w 512979"/>
                <a:gd name="connsiteY2244" fmla="*/ 332917 h 596900"/>
                <a:gd name="connsiteX2245" fmla="*/ 412576 w 512979"/>
                <a:gd name="connsiteY2245" fmla="*/ 332253 h 596900"/>
                <a:gd name="connsiteX2246" fmla="*/ 418442 w 512979"/>
                <a:gd name="connsiteY2246" fmla="*/ 326190 h 596900"/>
                <a:gd name="connsiteX2247" fmla="*/ 414185 w 512979"/>
                <a:gd name="connsiteY2247" fmla="*/ 326853 h 596900"/>
                <a:gd name="connsiteX2248" fmla="*/ 406805 w 512979"/>
                <a:gd name="connsiteY2248" fmla="*/ 328748 h 596900"/>
                <a:gd name="connsiteX2249" fmla="*/ 397344 w 512979"/>
                <a:gd name="connsiteY2249" fmla="*/ 338222 h 596900"/>
                <a:gd name="connsiteX2250" fmla="*/ 384666 w 512979"/>
                <a:gd name="connsiteY2250" fmla="*/ 342107 h 596900"/>
                <a:gd name="connsiteX2251" fmla="*/ 384666 w 512979"/>
                <a:gd name="connsiteY2251" fmla="*/ 371478 h 596900"/>
                <a:gd name="connsiteX2252" fmla="*/ 413050 w 512979"/>
                <a:gd name="connsiteY2252" fmla="*/ 362004 h 596900"/>
                <a:gd name="connsiteX2253" fmla="*/ 413050 w 512979"/>
                <a:gd name="connsiteY2253" fmla="*/ 362004 h 596900"/>
                <a:gd name="connsiteX2254" fmla="*/ 435188 w 512979"/>
                <a:gd name="connsiteY2254" fmla="*/ 322116 h 596900"/>
                <a:gd name="connsiteX2255" fmla="*/ 435188 w 512979"/>
                <a:gd name="connsiteY2255" fmla="*/ 251909 h 596900"/>
                <a:gd name="connsiteX2256" fmla="*/ 385045 w 512979"/>
                <a:gd name="connsiteY2256" fmla="*/ 251909 h 596900"/>
                <a:gd name="connsiteX2257" fmla="*/ 385045 w 512979"/>
                <a:gd name="connsiteY2257" fmla="*/ 281280 h 596900"/>
                <a:gd name="connsiteX2258" fmla="*/ 398952 w 512979"/>
                <a:gd name="connsiteY2258" fmla="*/ 281280 h 596900"/>
                <a:gd name="connsiteX2259" fmla="*/ 399520 w 512979"/>
                <a:gd name="connsiteY2259" fmla="*/ 280712 h 596900"/>
                <a:gd name="connsiteX2260" fmla="*/ 396398 w 512979"/>
                <a:gd name="connsiteY2260" fmla="*/ 278532 h 596900"/>
                <a:gd name="connsiteX2261" fmla="*/ 401318 w 512979"/>
                <a:gd name="connsiteY2261" fmla="*/ 277016 h 596900"/>
                <a:gd name="connsiteX2262" fmla="*/ 400561 w 512979"/>
                <a:gd name="connsiteY2262" fmla="*/ 275974 h 596900"/>
                <a:gd name="connsiteX2263" fmla="*/ 391857 w 512979"/>
                <a:gd name="connsiteY2263" fmla="*/ 268395 h 596900"/>
                <a:gd name="connsiteX2264" fmla="*/ 388167 w 512979"/>
                <a:gd name="connsiteY2264" fmla="*/ 266784 h 596900"/>
                <a:gd name="connsiteX2265" fmla="*/ 391005 w 512979"/>
                <a:gd name="connsiteY2265" fmla="*/ 266215 h 596900"/>
                <a:gd name="connsiteX2266" fmla="*/ 388261 w 512979"/>
                <a:gd name="connsiteY2266" fmla="*/ 264226 h 596900"/>
                <a:gd name="connsiteX2267" fmla="*/ 391384 w 512979"/>
                <a:gd name="connsiteY2267" fmla="*/ 264226 h 596900"/>
                <a:gd name="connsiteX2268" fmla="*/ 389775 w 512979"/>
                <a:gd name="connsiteY2268" fmla="*/ 261762 h 596900"/>
                <a:gd name="connsiteX2269" fmla="*/ 392708 w 512979"/>
                <a:gd name="connsiteY2269" fmla="*/ 263468 h 596900"/>
                <a:gd name="connsiteX2270" fmla="*/ 392708 w 512979"/>
                <a:gd name="connsiteY2270" fmla="*/ 260625 h 596900"/>
                <a:gd name="connsiteX2271" fmla="*/ 394979 w 512979"/>
                <a:gd name="connsiteY2271" fmla="*/ 265931 h 596900"/>
                <a:gd name="connsiteX2272" fmla="*/ 401980 w 512979"/>
                <a:gd name="connsiteY2272" fmla="*/ 271047 h 596900"/>
                <a:gd name="connsiteX2273" fmla="*/ 406238 w 512979"/>
                <a:gd name="connsiteY2273" fmla="*/ 269910 h 596900"/>
                <a:gd name="connsiteX2274" fmla="*/ 403115 w 512979"/>
                <a:gd name="connsiteY2274" fmla="*/ 267921 h 596900"/>
                <a:gd name="connsiteX2275" fmla="*/ 405954 w 512979"/>
                <a:gd name="connsiteY2275" fmla="*/ 266973 h 596900"/>
                <a:gd name="connsiteX2276" fmla="*/ 407846 w 512979"/>
                <a:gd name="connsiteY2276" fmla="*/ 262141 h 596900"/>
                <a:gd name="connsiteX2277" fmla="*/ 415699 w 512979"/>
                <a:gd name="connsiteY2277" fmla="*/ 263847 h 596900"/>
                <a:gd name="connsiteX2278" fmla="*/ 414942 w 512979"/>
                <a:gd name="connsiteY2278" fmla="*/ 268679 h 596900"/>
                <a:gd name="connsiteX2279" fmla="*/ 416361 w 512979"/>
                <a:gd name="connsiteY2279" fmla="*/ 271711 h 596900"/>
                <a:gd name="connsiteX2280" fmla="*/ 413333 w 512979"/>
                <a:gd name="connsiteY2280" fmla="*/ 271711 h 596900"/>
                <a:gd name="connsiteX2281" fmla="*/ 413333 w 512979"/>
                <a:gd name="connsiteY2281" fmla="*/ 272753 h 596900"/>
                <a:gd name="connsiteX2282" fmla="*/ 416361 w 512979"/>
                <a:gd name="connsiteY2282" fmla="*/ 277869 h 596900"/>
                <a:gd name="connsiteX2283" fmla="*/ 423835 w 512979"/>
                <a:gd name="connsiteY2283" fmla="*/ 282701 h 596900"/>
                <a:gd name="connsiteX2284" fmla="*/ 427714 w 512979"/>
                <a:gd name="connsiteY2284" fmla="*/ 281754 h 596900"/>
                <a:gd name="connsiteX2285" fmla="*/ 427714 w 512979"/>
                <a:gd name="connsiteY2285" fmla="*/ 278627 h 596900"/>
                <a:gd name="connsiteX2286" fmla="*/ 424024 w 512979"/>
                <a:gd name="connsiteY2286" fmla="*/ 272469 h 596900"/>
                <a:gd name="connsiteX2287" fmla="*/ 422794 w 512979"/>
                <a:gd name="connsiteY2287" fmla="*/ 270763 h 596900"/>
                <a:gd name="connsiteX2288" fmla="*/ 421470 w 512979"/>
                <a:gd name="connsiteY2288" fmla="*/ 263847 h 596900"/>
                <a:gd name="connsiteX2289" fmla="*/ 426674 w 512979"/>
                <a:gd name="connsiteY2289" fmla="*/ 262236 h 596900"/>
                <a:gd name="connsiteX2290" fmla="*/ 432161 w 512979"/>
                <a:gd name="connsiteY2290" fmla="*/ 263941 h 596900"/>
                <a:gd name="connsiteX2291" fmla="*/ 432161 w 512979"/>
                <a:gd name="connsiteY2291" fmla="*/ 273416 h 596900"/>
                <a:gd name="connsiteX2292" fmla="*/ 426429 w 512979"/>
                <a:gd name="connsiteY2292" fmla="*/ 264522 h 596900"/>
                <a:gd name="connsiteX2293" fmla="*/ 426579 w 512979"/>
                <a:gd name="connsiteY2293" fmla="*/ 263941 h 596900"/>
                <a:gd name="connsiteX2294" fmla="*/ 424971 w 512979"/>
                <a:gd name="connsiteY2294" fmla="*/ 263941 h 596900"/>
                <a:gd name="connsiteX2295" fmla="*/ 422984 w 512979"/>
                <a:gd name="connsiteY2295" fmla="*/ 264984 h 596900"/>
                <a:gd name="connsiteX2296" fmla="*/ 424214 w 512979"/>
                <a:gd name="connsiteY2296" fmla="*/ 270100 h 596900"/>
                <a:gd name="connsiteX2297" fmla="*/ 425444 w 512979"/>
                <a:gd name="connsiteY2297" fmla="*/ 271805 h 596900"/>
                <a:gd name="connsiteX2298" fmla="*/ 429417 w 512979"/>
                <a:gd name="connsiteY2298" fmla="*/ 278627 h 596900"/>
                <a:gd name="connsiteX2299" fmla="*/ 428660 w 512979"/>
                <a:gd name="connsiteY2299" fmla="*/ 283175 h 596900"/>
                <a:gd name="connsiteX2300" fmla="*/ 424119 w 512979"/>
                <a:gd name="connsiteY2300" fmla="*/ 284596 h 596900"/>
                <a:gd name="connsiteX2301" fmla="*/ 424687 w 512979"/>
                <a:gd name="connsiteY2301" fmla="*/ 286586 h 596900"/>
                <a:gd name="connsiteX2302" fmla="*/ 426200 w 512979"/>
                <a:gd name="connsiteY2302" fmla="*/ 288481 h 596900"/>
                <a:gd name="connsiteX2303" fmla="*/ 425470 w 512979"/>
                <a:gd name="connsiteY2303" fmla="*/ 292297 h 596900"/>
                <a:gd name="connsiteX2304" fmla="*/ 426200 w 512979"/>
                <a:gd name="connsiteY2304" fmla="*/ 293029 h 596900"/>
                <a:gd name="connsiteX2305" fmla="*/ 429228 w 512979"/>
                <a:gd name="connsiteY2305" fmla="*/ 293028 h 596900"/>
                <a:gd name="connsiteX2306" fmla="*/ 419767 w 512979"/>
                <a:gd name="connsiteY2306" fmla="*/ 305440 h 596900"/>
                <a:gd name="connsiteX2307" fmla="*/ 420902 w 512979"/>
                <a:gd name="connsiteY2307" fmla="*/ 306672 h 596900"/>
                <a:gd name="connsiteX2308" fmla="*/ 420581 w 512979"/>
                <a:gd name="connsiteY2308" fmla="*/ 308927 h 596900"/>
                <a:gd name="connsiteX2309" fmla="*/ 419862 w 512979"/>
                <a:gd name="connsiteY2309" fmla="*/ 309230 h 596900"/>
                <a:gd name="connsiteX2310" fmla="*/ 418726 w 512979"/>
                <a:gd name="connsiteY2310" fmla="*/ 306767 h 596900"/>
                <a:gd name="connsiteX2311" fmla="*/ 416550 w 512979"/>
                <a:gd name="connsiteY2311" fmla="*/ 309325 h 596900"/>
                <a:gd name="connsiteX2312" fmla="*/ 417212 w 512979"/>
                <a:gd name="connsiteY2312" fmla="*/ 306293 h 596900"/>
                <a:gd name="connsiteX2313" fmla="*/ 414279 w 512979"/>
                <a:gd name="connsiteY2313" fmla="*/ 308851 h 596900"/>
                <a:gd name="connsiteX2314" fmla="*/ 415320 w 512979"/>
                <a:gd name="connsiteY2314" fmla="*/ 305914 h 596900"/>
                <a:gd name="connsiteX2315" fmla="*/ 412198 w 512979"/>
                <a:gd name="connsiteY2315" fmla="*/ 307714 h 596900"/>
                <a:gd name="connsiteX2316" fmla="*/ 416929 w 512979"/>
                <a:gd name="connsiteY2316" fmla="*/ 303545 h 596900"/>
                <a:gd name="connsiteX2317" fmla="*/ 421186 w 512979"/>
                <a:gd name="connsiteY2317" fmla="*/ 297008 h 596900"/>
                <a:gd name="connsiteX2318" fmla="*/ 415982 w 512979"/>
                <a:gd name="connsiteY2318" fmla="*/ 298429 h 596900"/>
                <a:gd name="connsiteX2319" fmla="*/ 417969 w 512979"/>
                <a:gd name="connsiteY2319" fmla="*/ 294734 h 596900"/>
                <a:gd name="connsiteX2320" fmla="*/ 417969 w 512979"/>
                <a:gd name="connsiteY2320" fmla="*/ 288196 h 596900"/>
                <a:gd name="connsiteX2321" fmla="*/ 417307 w 512979"/>
                <a:gd name="connsiteY2321" fmla="*/ 288196 h 596900"/>
                <a:gd name="connsiteX2322" fmla="*/ 411347 w 512979"/>
                <a:gd name="connsiteY2322" fmla="*/ 294639 h 596900"/>
                <a:gd name="connsiteX2323" fmla="*/ 413806 w 512979"/>
                <a:gd name="connsiteY2323" fmla="*/ 295587 h 596900"/>
                <a:gd name="connsiteX2324" fmla="*/ 411252 w 512979"/>
                <a:gd name="connsiteY2324" fmla="*/ 298050 h 596900"/>
                <a:gd name="connsiteX2325" fmla="*/ 411252 w 512979"/>
                <a:gd name="connsiteY2325" fmla="*/ 312641 h 596900"/>
                <a:gd name="connsiteX2326" fmla="*/ 435188 w 512979"/>
                <a:gd name="connsiteY2326" fmla="*/ 312641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Lst>
              <a:rect l="l" t="t" r="r" b="b"/>
              <a:pathLst>
                <a:path w="512979" h="596900">
                  <a:moveTo>
                    <a:pt x="113512" y="158773"/>
                  </a:moveTo>
                  <a:cubicBezTo>
                    <a:pt x="116539" y="158205"/>
                    <a:pt x="120229" y="157542"/>
                    <a:pt x="122973" y="156689"/>
                  </a:cubicBezTo>
                  <a:lnTo>
                    <a:pt x="122973" y="177438"/>
                  </a:lnTo>
                  <a:cubicBezTo>
                    <a:pt x="122973" y="179996"/>
                    <a:pt x="122973" y="180091"/>
                    <a:pt x="126190" y="180375"/>
                  </a:cubicBezTo>
                  <a:lnTo>
                    <a:pt x="126190" y="181986"/>
                  </a:lnTo>
                  <a:lnTo>
                    <a:pt x="113512" y="181986"/>
                  </a:lnTo>
                  <a:lnTo>
                    <a:pt x="113512" y="179996"/>
                  </a:lnTo>
                  <a:cubicBezTo>
                    <a:pt x="116539" y="179996"/>
                    <a:pt x="116634" y="179996"/>
                    <a:pt x="116634" y="177059"/>
                  </a:cubicBezTo>
                  <a:lnTo>
                    <a:pt x="116634" y="162184"/>
                  </a:lnTo>
                  <a:cubicBezTo>
                    <a:pt x="116634" y="160574"/>
                    <a:pt x="116634" y="160384"/>
                    <a:pt x="115215" y="160195"/>
                  </a:cubicBezTo>
                  <a:lnTo>
                    <a:pt x="113512" y="160195"/>
                  </a:lnTo>
                  <a:close/>
                  <a:moveTo>
                    <a:pt x="365271" y="157163"/>
                  </a:moveTo>
                  <a:cubicBezTo>
                    <a:pt x="365271" y="158868"/>
                    <a:pt x="365271" y="160858"/>
                    <a:pt x="364325" y="164363"/>
                  </a:cubicBezTo>
                  <a:lnTo>
                    <a:pt x="366123" y="164363"/>
                  </a:lnTo>
                  <a:cubicBezTo>
                    <a:pt x="366974" y="162089"/>
                    <a:pt x="367163" y="161995"/>
                    <a:pt x="369718" y="161995"/>
                  </a:cubicBezTo>
                  <a:lnTo>
                    <a:pt x="377949" y="161995"/>
                  </a:lnTo>
                  <a:cubicBezTo>
                    <a:pt x="374354" y="168437"/>
                    <a:pt x="370285" y="175164"/>
                    <a:pt x="365933" y="181797"/>
                  </a:cubicBezTo>
                  <a:lnTo>
                    <a:pt x="365933" y="182460"/>
                  </a:lnTo>
                  <a:lnTo>
                    <a:pt x="371610" y="182460"/>
                  </a:lnTo>
                  <a:cubicBezTo>
                    <a:pt x="374921" y="174406"/>
                    <a:pt x="378611" y="166069"/>
                    <a:pt x="382490" y="158110"/>
                  </a:cubicBezTo>
                  <a:lnTo>
                    <a:pt x="382017" y="158110"/>
                  </a:lnTo>
                  <a:close/>
                  <a:moveTo>
                    <a:pt x="386937" y="157163"/>
                  </a:moveTo>
                  <a:lnTo>
                    <a:pt x="384950" y="170522"/>
                  </a:lnTo>
                  <a:cubicBezTo>
                    <a:pt x="386209" y="170135"/>
                    <a:pt x="387513" y="169912"/>
                    <a:pt x="388829" y="169859"/>
                  </a:cubicBezTo>
                  <a:cubicBezTo>
                    <a:pt x="391700" y="169737"/>
                    <a:pt x="394127" y="171968"/>
                    <a:pt x="394249" y="174844"/>
                  </a:cubicBezTo>
                  <a:cubicBezTo>
                    <a:pt x="394260" y="175109"/>
                    <a:pt x="394251" y="175374"/>
                    <a:pt x="394222" y="175638"/>
                  </a:cubicBezTo>
                  <a:cubicBezTo>
                    <a:pt x="394222" y="178860"/>
                    <a:pt x="393087" y="180281"/>
                    <a:pt x="391384" y="180281"/>
                  </a:cubicBezTo>
                  <a:cubicBezTo>
                    <a:pt x="389681" y="180281"/>
                    <a:pt x="387410" y="178196"/>
                    <a:pt x="386464" y="177438"/>
                  </a:cubicBezTo>
                  <a:cubicBezTo>
                    <a:pt x="386033" y="177052"/>
                    <a:pt x="385381" y="177052"/>
                    <a:pt x="384950" y="177438"/>
                  </a:cubicBezTo>
                  <a:cubicBezTo>
                    <a:pt x="384241" y="177896"/>
                    <a:pt x="383734" y="178608"/>
                    <a:pt x="383531" y="179428"/>
                  </a:cubicBezTo>
                  <a:cubicBezTo>
                    <a:pt x="383312" y="180088"/>
                    <a:pt x="383541" y="180814"/>
                    <a:pt x="384099" y="181228"/>
                  </a:cubicBezTo>
                  <a:cubicBezTo>
                    <a:pt x="385661" y="182202"/>
                    <a:pt x="387462" y="182727"/>
                    <a:pt x="389302" y="182744"/>
                  </a:cubicBezTo>
                  <a:cubicBezTo>
                    <a:pt x="391783" y="182556"/>
                    <a:pt x="394168" y="181706"/>
                    <a:pt x="396209" y="180281"/>
                  </a:cubicBezTo>
                  <a:cubicBezTo>
                    <a:pt x="398652" y="178697"/>
                    <a:pt x="400143" y="175995"/>
                    <a:pt x="400182" y="173080"/>
                  </a:cubicBezTo>
                  <a:cubicBezTo>
                    <a:pt x="399897" y="169009"/>
                    <a:pt x="396370" y="165939"/>
                    <a:pt x="392305" y="166225"/>
                  </a:cubicBezTo>
                  <a:cubicBezTo>
                    <a:pt x="392187" y="166233"/>
                    <a:pt x="392069" y="166244"/>
                    <a:pt x="391951" y="166258"/>
                  </a:cubicBezTo>
                  <a:cubicBezTo>
                    <a:pt x="390369" y="166273"/>
                    <a:pt x="388813" y="166663"/>
                    <a:pt x="387410" y="167395"/>
                  </a:cubicBezTo>
                  <a:lnTo>
                    <a:pt x="388167" y="161995"/>
                  </a:lnTo>
                  <a:lnTo>
                    <a:pt x="398385" y="161995"/>
                  </a:lnTo>
                  <a:lnTo>
                    <a:pt x="399142" y="157447"/>
                  </a:lnTo>
                  <a:close/>
                  <a:moveTo>
                    <a:pt x="132434" y="157163"/>
                  </a:moveTo>
                  <a:lnTo>
                    <a:pt x="131204" y="170522"/>
                  </a:lnTo>
                  <a:cubicBezTo>
                    <a:pt x="132463" y="170135"/>
                    <a:pt x="133767" y="169912"/>
                    <a:pt x="135083" y="169859"/>
                  </a:cubicBezTo>
                  <a:cubicBezTo>
                    <a:pt x="137954" y="169737"/>
                    <a:pt x="140381" y="171968"/>
                    <a:pt x="140503" y="174844"/>
                  </a:cubicBezTo>
                  <a:cubicBezTo>
                    <a:pt x="140514" y="175109"/>
                    <a:pt x="140505" y="175374"/>
                    <a:pt x="140476" y="175638"/>
                  </a:cubicBezTo>
                  <a:cubicBezTo>
                    <a:pt x="140476" y="178860"/>
                    <a:pt x="139341" y="180281"/>
                    <a:pt x="137638" y="180281"/>
                  </a:cubicBezTo>
                  <a:cubicBezTo>
                    <a:pt x="135935" y="180281"/>
                    <a:pt x="133664" y="178196"/>
                    <a:pt x="132718" y="177438"/>
                  </a:cubicBezTo>
                  <a:cubicBezTo>
                    <a:pt x="132287" y="177052"/>
                    <a:pt x="131635" y="177052"/>
                    <a:pt x="131204" y="177438"/>
                  </a:cubicBezTo>
                  <a:cubicBezTo>
                    <a:pt x="130495" y="177896"/>
                    <a:pt x="129988" y="178608"/>
                    <a:pt x="129785" y="179428"/>
                  </a:cubicBezTo>
                  <a:cubicBezTo>
                    <a:pt x="129545" y="180068"/>
                    <a:pt x="129735" y="180789"/>
                    <a:pt x="130258" y="181228"/>
                  </a:cubicBezTo>
                  <a:cubicBezTo>
                    <a:pt x="131861" y="182188"/>
                    <a:pt x="133688" y="182711"/>
                    <a:pt x="135556" y="182744"/>
                  </a:cubicBezTo>
                  <a:cubicBezTo>
                    <a:pt x="138011" y="182573"/>
                    <a:pt x="140370" y="181720"/>
                    <a:pt x="142368" y="180281"/>
                  </a:cubicBezTo>
                  <a:cubicBezTo>
                    <a:pt x="144861" y="178731"/>
                    <a:pt x="146394" y="176018"/>
                    <a:pt x="146436" y="173080"/>
                  </a:cubicBezTo>
                  <a:cubicBezTo>
                    <a:pt x="146151" y="169009"/>
                    <a:pt x="142624" y="165939"/>
                    <a:pt x="138559" y="166225"/>
                  </a:cubicBezTo>
                  <a:cubicBezTo>
                    <a:pt x="138441" y="166233"/>
                    <a:pt x="138323" y="166244"/>
                    <a:pt x="138205" y="166258"/>
                  </a:cubicBezTo>
                  <a:cubicBezTo>
                    <a:pt x="136623" y="166273"/>
                    <a:pt x="135067" y="166663"/>
                    <a:pt x="133664" y="167395"/>
                  </a:cubicBezTo>
                  <a:lnTo>
                    <a:pt x="134421" y="161995"/>
                  </a:lnTo>
                  <a:lnTo>
                    <a:pt x="144639" y="161995"/>
                  </a:lnTo>
                  <a:lnTo>
                    <a:pt x="145396" y="157447"/>
                  </a:lnTo>
                  <a:close/>
                  <a:moveTo>
                    <a:pt x="509174" y="298524"/>
                  </a:moveTo>
                  <a:cubicBezTo>
                    <a:pt x="509174" y="461013"/>
                    <a:pt x="395641" y="593184"/>
                    <a:pt x="256469" y="593184"/>
                  </a:cubicBezTo>
                  <a:cubicBezTo>
                    <a:pt x="117296" y="593184"/>
                    <a:pt x="3763" y="460539"/>
                    <a:pt x="3763" y="298524"/>
                  </a:cubicBezTo>
                  <a:cubicBezTo>
                    <a:pt x="3763" y="136508"/>
                    <a:pt x="117296" y="3864"/>
                    <a:pt x="256469" y="3864"/>
                  </a:cubicBezTo>
                  <a:cubicBezTo>
                    <a:pt x="395641" y="3864"/>
                    <a:pt x="509174" y="136034"/>
                    <a:pt x="509174" y="298524"/>
                  </a:cubicBezTo>
                  <a:close/>
                  <a:moveTo>
                    <a:pt x="512958" y="298524"/>
                  </a:moveTo>
                  <a:cubicBezTo>
                    <a:pt x="512958" y="133950"/>
                    <a:pt x="397912" y="-21"/>
                    <a:pt x="256469" y="-21"/>
                  </a:cubicBezTo>
                  <a:cubicBezTo>
                    <a:pt x="115026" y="-21"/>
                    <a:pt x="-21" y="133950"/>
                    <a:pt x="-21" y="298524"/>
                  </a:cubicBezTo>
                  <a:cubicBezTo>
                    <a:pt x="-21" y="463098"/>
                    <a:pt x="115026" y="596879"/>
                    <a:pt x="256469" y="596879"/>
                  </a:cubicBezTo>
                  <a:cubicBezTo>
                    <a:pt x="397912" y="596879"/>
                    <a:pt x="512958" y="463098"/>
                    <a:pt x="512958" y="298524"/>
                  </a:cubicBezTo>
                  <a:close/>
                  <a:moveTo>
                    <a:pt x="248048" y="118506"/>
                  </a:moveTo>
                  <a:cubicBezTo>
                    <a:pt x="248931" y="119728"/>
                    <a:pt x="250466" y="120291"/>
                    <a:pt x="251927" y="119927"/>
                  </a:cubicBezTo>
                  <a:cubicBezTo>
                    <a:pt x="253507" y="119484"/>
                    <a:pt x="254818" y="118379"/>
                    <a:pt x="255523" y="116896"/>
                  </a:cubicBezTo>
                  <a:cubicBezTo>
                    <a:pt x="254489" y="116722"/>
                    <a:pt x="253434" y="116722"/>
                    <a:pt x="252400" y="116896"/>
                  </a:cubicBezTo>
                  <a:cubicBezTo>
                    <a:pt x="251454" y="116896"/>
                    <a:pt x="251644" y="117843"/>
                    <a:pt x="250603" y="117464"/>
                  </a:cubicBezTo>
                  <a:cubicBezTo>
                    <a:pt x="249562" y="117085"/>
                    <a:pt x="249089" y="117464"/>
                    <a:pt x="248048" y="118317"/>
                  </a:cubicBezTo>
                  <a:moveTo>
                    <a:pt x="248900" y="112727"/>
                  </a:moveTo>
                  <a:cubicBezTo>
                    <a:pt x="247954" y="112727"/>
                    <a:pt x="247386" y="113674"/>
                    <a:pt x="248143" y="114337"/>
                  </a:cubicBezTo>
                  <a:cubicBezTo>
                    <a:pt x="248900" y="115001"/>
                    <a:pt x="248711" y="113485"/>
                    <a:pt x="249751" y="114337"/>
                  </a:cubicBezTo>
                  <a:cubicBezTo>
                    <a:pt x="250243" y="114646"/>
                    <a:pt x="250868" y="114646"/>
                    <a:pt x="251360" y="114337"/>
                  </a:cubicBezTo>
                  <a:cubicBezTo>
                    <a:pt x="251828" y="114067"/>
                    <a:pt x="252405" y="114067"/>
                    <a:pt x="252874" y="114337"/>
                  </a:cubicBezTo>
                  <a:cubicBezTo>
                    <a:pt x="253441" y="114337"/>
                    <a:pt x="254009" y="113011"/>
                    <a:pt x="252874" y="112916"/>
                  </a:cubicBezTo>
                  <a:cubicBezTo>
                    <a:pt x="252265" y="112837"/>
                    <a:pt x="251651" y="113008"/>
                    <a:pt x="251171" y="113390"/>
                  </a:cubicBezTo>
                  <a:cubicBezTo>
                    <a:pt x="250508" y="113390"/>
                    <a:pt x="251171" y="113390"/>
                    <a:pt x="250035" y="113390"/>
                  </a:cubicBezTo>
                  <a:lnTo>
                    <a:pt x="249089" y="113390"/>
                  </a:lnTo>
                  <a:moveTo>
                    <a:pt x="259875" y="101736"/>
                  </a:moveTo>
                  <a:cubicBezTo>
                    <a:pt x="257094" y="101916"/>
                    <a:pt x="254384" y="102692"/>
                    <a:pt x="251927" y="104010"/>
                  </a:cubicBezTo>
                  <a:cubicBezTo>
                    <a:pt x="251588" y="104336"/>
                    <a:pt x="251576" y="104876"/>
                    <a:pt x="251901" y="105216"/>
                  </a:cubicBezTo>
                  <a:cubicBezTo>
                    <a:pt x="251910" y="105225"/>
                    <a:pt x="251919" y="105233"/>
                    <a:pt x="251927" y="105242"/>
                  </a:cubicBezTo>
                  <a:cubicBezTo>
                    <a:pt x="252223" y="105608"/>
                    <a:pt x="252759" y="105665"/>
                    <a:pt x="253125" y="105369"/>
                  </a:cubicBezTo>
                  <a:cubicBezTo>
                    <a:pt x="253172" y="105331"/>
                    <a:pt x="253214" y="105289"/>
                    <a:pt x="253252" y="105242"/>
                  </a:cubicBezTo>
                  <a:lnTo>
                    <a:pt x="253252" y="105242"/>
                  </a:lnTo>
                  <a:cubicBezTo>
                    <a:pt x="253252" y="105242"/>
                    <a:pt x="253252" y="105242"/>
                    <a:pt x="253252" y="105242"/>
                  </a:cubicBezTo>
                  <a:cubicBezTo>
                    <a:pt x="253350" y="106179"/>
                    <a:pt x="254188" y="106858"/>
                    <a:pt x="255123" y="106760"/>
                  </a:cubicBezTo>
                  <a:cubicBezTo>
                    <a:pt x="255130" y="106759"/>
                    <a:pt x="255137" y="106759"/>
                    <a:pt x="255144" y="106758"/>
                  </a:cubicBezTo>
                  <a:cubicBezTo>
                    <a:pt x="256050" y="106612"/>
                    <a:pt x="256677" y="105774"/>
                    <a:pt x="256563" y="104863"/>
                  </a:cubicBezTo>
                  <a:cubicBezTo>
                    <a:pt x="256596" y="104130"/>
                    <a:pt x="256129" y="103467"/>
                    <a:pt x="255428" y="103252"/>
                  </a:cubicBezTo>
                  <a:cubicBezTo>
                    <a:pt x="256559" y="102886"/>
                    <a:pt x="257740" y="102694"/>
                    <a:pt x="258929" y="102684"/>
                  </a:cubicBezTo>
                  <a:cubicBezTo>
                    <a:pt x="259496" y="102684"/>
                    <a:pt x="259875" y="102684"/>
                    <a:pt x="259875" y="101926"/>
                  </a:cubicBezTo>
                  <a:cubicBezTo>
                    <a:pt x="259875" y="101168"/>
                    <a:pt x="259875" y="101357"/>
                    <a:pt x="258929" y="101357"/>
                  </a:cubicBezTo>
                  <a:moveTo>
                    <a:pt x="247859" y="100884"/>
                  </a:moveTo>
                  <a:cubicBezTo>
                    <a:pt x="252373" y="97963"/>
                    <a:pt x="257623" y="96386"/>
                    <a:pt x="262997" y="96336"/>
                  </a:cubicBezTo>
                  <a:cubicBezTo>
                    <a:pt x="265925" y="95919"/>
                    <a:pt x="268725" y="97682"/>
                    <a:pt x="269620" y="100505"/>
                  </a:cubicBezTo>
                  <a:cubicBezTo>
                    <a:pt x="271512" y="98420"/>
                    <a:pt x="270377" y="93209"/>
                    <a:pt x="263659" y="93304"/>
                  </a:cubicBezTo>
                  <a:cubicBezTo>
                    <a:pt x="257471" y="93090"/>
                    <a:pt x="251570" y="95920"/>
                    <a:pt x="247859" y="100884"/>
                  </a:cubicBezTo>
                  <a:moveTo>
                    <a:pt x="255428" y="244992"/>
                  </a:moveTo>
                  <a:cubicBezTo>
                    <a:pt x="244169" y="243571"/>
                    <a:pt x="242939" y="236086"/>
                    <a:pt x="242939" y="232865"/>
                  </a:cubicBezTo>
                  <a:cubicBezTo>
                    <a:pt x="242939" y="229643"/>
                    <a:pt x="245588" y="231444"/>
                    <a:pt x="240858" y="228980"/>
                  </a:cubicBezTo>
                  <a:cubicBezTo>
                    <a:pt x="236007" y="226062"/>
                    <a:pt x="230106" y="225471"/>
                    <a:pt x="224774" y="227369"/>
                  </a:cubicBezTo>
                  <a:lnTo>
                    <a:pt x="226004" y="228601"/>
                  </a:lnTo>
                  <a:cubicBezTo>
                    <a:pt x="229874" y="228295"/>
                    <a:pt x="233720" y="229443"/>
                    <a:pt x="236790" y="231823"/>
                  </a:cubicBezTo>
                  <a:cubicBezTo>
                    <a:pt x="235371" y="251624"/>
                    <a:pt x="248805" y="250772"/>
                    <a:pt x="248805" y="250772"/>
                  </a:cubicBezTo>
                  <a:cubicBezTo>
                    <a:pt x="250845" y="254045"/>
                    <a:pt x="254414" y="256046"/>
                    <a:pt x="258266" y="256078"/>
                  </a:cubicBezTo>
                  <a:lnTo>
                    <a:pt x="262429" y="254846"/>
                  </a:lnTo>
                  <a:cubicBezTo>
                    <a:pt x="258812" y="253009"/>
                    <a:pt x="256410" y="249420"/>
                    <a:pt x="256090" y="245371"/>
                  </a:cubicBezTo>
                  <a:moveTo>
                    <a:pt x="288731" y="248782"/>
                  </a:moveTo>
                  <a:cubicBezTo>
                    <a:pt x="288731" y="248782"/>
                    <a:pt x="294218" y="247171"/>
                    <a:pt x="294218" y="246887"/>
                  </a:cubicBezTo>
                  <a:cubicBezTo>
                    <a:pt x="294657" y="244796"/>
                    <a:pt x="296062" y="243037"/>
                    <a:pt x="298003" y="242150"/>
                  </a:cubicBezTo>
                  <a:cubicBezTo>
                    <a:pt x="298830" y="241920"/>
                    <a:pt x="299431" y="241205"/>
                    <a:pt x="299517" y="240350"/>
                  </a:cubicBezTo>
                  <a:cubicBezTo>
                    <a:pt x="299517" y="237318"/>
                    <a:pt x="299517" y="236749"/>
                    <a:pt x="297530" y="233907"/>
                  </a:cubicBezTo>
                  <a:cubicBezTo>
                    <a:pt x="293753" y="228813"/>
                    <a:pt x="291313" y="222852"/>
                    <a:pt x="290434" y="216568"/>
                  </a:cubicBezTo>
                  <a:cubicBezTo>
                    <a:pt x="290434" y="215526"/>
                    <a:pt x="289488" y="216568"/>
                    <a:pt x="289488" y="216568"/>
                  </a:cubicBezTo>
                  <a:cubicBezTo>
                    <a:pt x="289488" y="216568"/>
                    <a:pt x="292988" y="234096"/>
                    <a:pt x="286744" y="234854"/>
                  </a:cubicBezTo>
                  <a:cubicBezTo>
                    <a:pt x="287268" y="239803"/>
                    <a:pt x="283879" y="244314"/>
                    <a:pt x="278986" y="245182"/>
                  </a:cubicBezTo>
                  <a:cubicBezTo>
                    <a:pt x="278207" y="245273"/>
                    <a:pt x="277608" y="245913"/>
                    <a:pt x="277567" y="246698"/>
                  </a:cubicBezTo>
                  <a:cubicBezTo>
                    <a:pt x="277365" y="248328"/>
                    <a:pt x="276851" y="249904"/>
                    <a:pt x="276053" y="251340"/>
                  </a:cubicBezTo>
                  <a:cubicBezTo>
                    <a:pt x="280410" y="250366"/>
                    <a:pt x="284841" y="249764"/>
                    <a:pt x="289299" y="249540"/>
                  </a:cubicBezTo>
                  <a:lnTo>
                    <a:pt x="288731" y="248593"/>
                  </a:lnTo>
                  <a:moveTo>
                    <a:pt x="289015" y="208420"/>
                  </a:moveTo>
                  <a:cubicBezTo>
                    <a:pt x="291077" y="207671"/>
                    <a:pt x="293254" y="207286"/>
                    <a:pt x="295448" y="207283"/>
                  </a:cubicBezTo>
                  <a:cubicBezTo>
                    <a:pt x="297493" y="207245"/>
                    <a:pt x="299431" y="208198"/>
                    <a:pt x="300652" y="209841"/>
                  </a:cubicBezTo>
                  <a:lnTo>
                    <a:pt x="301882" y="213537"/>
                  </a:lnTo>
                  <a:cubicBezTo>
                    <a:pt x="301882" y="213537"/>
                    <a:pt x="305666" y="215337"/>
                    <a:pt x="306991" y="213537"/>
                  </a:cubicBezTo>
                  <a:cubicBezTo>
                    <a:pt x="308315" y="211736"/>
                    <a:pt x="307559" y="210220"/>
                    <a:pt x="306045" y="208420"/>
                  </a:cubicBezTo>
                  <a:cubicBezTo>
                    <a:pt x="303922" y="205383"/>
                    <a:pt x="300225" y="203865"/>
                    <a:pt x="296584" y="204536"/>
                  </a:cubicBezTo>
                  <a:cubicBezTo>
                    <a:pt x="293570" y="204637"/>
                    <a:pt x="290675" y="205737"/>
                    <a:pt x="288353" y="207662"/>
                  </a:cubicBezTo>
                  <a:lnTo>
                    <a:pt x="288353" y="208515"/>
                  </a:lnTo>
                  <a:moveTo>
                    <a:pt x="202824" y="183786"/>
                  </a:moveTo>
                  <a:cubicBezTo>
                    <a:pt x="197854" y="189126"/>
                    <a:pt x="195681" y="196496"/>
                    <a:pt x="196959" y="203683"/>
                  </a:cubicBezTo>
                  <a:cubicBezTo>
                    <a:pt x="196959" y="217137"/>
                    <a:pt x="204054" y="218558"/>
                    <a:pt x="209731" y="211452"/>
                  </a:cubicBezTo>
                  <a:cubicBezTo>
                    <a:pt x="214083" y="205957"/>
                    <a:pt x="215881" y="199988"/>
                    <a:pt x="214840" y="200367"/>
                  </a:cubicBezTo>
                  <a:cubicBezTo>
                    <a:pt x="211907" y="201314"/>
                    <a:pt x="206420" y="201788"/>
                    <a:pt x="204054" y="198661"/>
                  </a:cubicBezTo>
                  <a:cubicBezTo>
                    <a:pt x="201434" y="194321"/>
                    <a:pt x="201434" y="188884"/>
                    <a:pt x="204054" y="184544"/>
                  </a:cubicBezTo>
                  <a:lnTo>
                    <a:pt x="202351" y="183786"/>
                  </a:lnTo>
                  <a:moveTo>
                    <a:pt x="283811" y="403692"/>
                  </a:moveTo>
                  <a:cubicBezTo>
                    <a:pt x="276866" y="398475"/>
                    <a:pt x="270907" y="392057"/>
                    <a:pt x="266214" y="384743"/>
                  </a:cubicBezTo>
                  <a:cubicBezTo>
                    <a:pt x="252968" y="363425"/>
                    <a:pt x="251076" y="345518"/>
                    <a:pt x="251171" y="296724"/>
                  </a:cubicBezTo>
                  <a:cubicBezTo>
                    <a:pt x="251171" y="294734"/>
                    <a:pt x="251171" y="292934"/>
                    <a:pt x="251171" y="291039"/>
                  </a:cubicBezTo>
                  <a:lnTo>
                    <a:pt x="244075" y="290376"/>
                  </a:lnTo>
                  <a:cubicBezTo>
                    <a:pt x="244075" y="290376"/>
                    <a:pt x="242466" y="341538"/>
                    <a:pt x="242466" y="347223"/>
                  </a:cubicBezTo>
                  <a:cubicBezTo>
                    <a:pt x="242466" y="354992"/>
                    <a:pt x="244642" y="362098"/>
                    <a:pt x="245872" y="347223"/>
                  </a:cubicBezTo>
                  <a:cubicBezTo>
                    <a:pt x="246440" y="340023"/>
                    <a:pt x="244832" y="316904"/>
                    <a:pt x="246724" y="316904"/>
                  </a:cubicBezTo>
                  <a:cubicBezTo>
                    <a:pt x="248616" y="316904"/>
                    <a:pt x="249941" y="404071"/>
                    <a:pt x="246724" y="404071"/>
                  </a:cubicBezTo>
                  <a:cubicBezTo>
                    <a:pt x="241417" y="403443"/>
                    <a:pt x="236078" y="403126"/>
                    <a:pt x="230735" y="403123"/>
                  </a:cubicBezTo>
                  <a:cubicBezTo>
                    <a:pt x="227249" y="400415"/>
                    <a:pt x="222710" y="399470"/>
                    <a:pt x="218435" y="400565"/>
                  </a:cubicBezTo>
                  <a:cubicBezTo>
                    <a:pt x="220214" y="401910"/>
                    <a:pt x="222194" y="402965"/>
                    <a:pt x="224301" y="403692"/>
                  </a:cubicBezTo>
                  <a:lnTo>
                    <a:pt x="132434" y="428421"/>
                  </a:lnTo>
                  <a:lnTo>
                    <a:pt x="126852" y="425010"/>
                  </a:lnTo>
                  <a:lnTo>
                    <a:pt x="89008" y="440927"/>
                  </a:lnTo>
                  <a:lnTo>
                    <a:pt x="131109" y="436853"/>
                  </a:lnTo>
                  <a:lnTo>
                    <a:pt x="133380" y="430410"/>
                  </a:lnTo>
                  <a:lnTo>
                    <a:pt x="227045" y="405492"/>
                  </a:lnTo>
                  <a:cubicBezTo>
                    <a:pt x="231113" y="407292"/>
                    <a:pt x="235276" y="408998"/>
                    <a:pt x="235465" y="409187"/>
                  </a:cubicBezTo>
                  <a:cubicBezTo>
                    <a:pt x="235654" y="409377"/>
                    <a:pt x="248332" y="408334"/>
                    <a:pt x="248048" y="412977"/>
                  </a:cubicBezTo>
                  <a:cubicBezTo>
                    <a:pt x="248048" y="415440"/>
                    <a:pt x="244548" y="417430"/>
                    <a:pt x="241236" y="418756"/>
                  </a:cubicBezTo>
                  <a:cubicBezTo>
                    <a:pt x="237925" y="420083"/>
                    <a:pt x="233384" y="418756"/>
                    <a:pt x="233573" y="419609"/>
                  </a:cubicBezTo>
                  <a:cubicBezTo>
                    <a:pt x="236947" y="421179"/>
                    <a:pt x="240763" y="421515"/>
                    <a:pt x="244359" y="420557"/>
                  </a:cubicBezTo>
                  <a:cubicBezTo>
                    <a:pt x="250835" y="418419"/>
                    <a:pt x="256818" y="415004"/>
                    <a:pt x="261956" y="410514"/>
                  </a:cubicBezTo>
                  <a:cubicBezTo>
                    <a:pt x="261956" y="410514"/>
                    <a:pt x="282108" y="409092"/>
                    <a:pt x="284852" y="404924"/>
                  </a:cubicBezTo>
                  <a:lnTo>
                    <a:pt x="283811" y="403692"/>
                  </a:lnTo>
                  <a:moveTo>
                    <a:pt x="128555" y="433253"/>
                  </a:moveTo>
                  <a:lnTo>
                    <a:pt x="104051" y="437137"/>
                  </a:lnTo>
                  <a:lnTo>
                    <a:pt x="130163" y="429936"/>
                  </a:lnTo>
                  <a:close/>
                  <a:moveTo>
                    <a:pt x="135556" y="272184"/>
                  </a:moveTo>
                  <a:cubicBezTo>
                    <a:pt x="135556" y="272184"/>
                    <a:pt x="147572" y="273985"/>
                    <a:pt x="148329" y="267352"/>
                  </a:cubicBezTo>
                  <a:cubicBezTo>
                    <a:pt x="148329" y="264131"/>
                    <a:pt x="146720" y="263089"/>
                    <a:pt x="145017" y="263373"/>
                  </a:cubicBezTo>
                  <a:cubicBezTo>
                    <a:pt x="143314" y="263657"/>
                    <a:pt x="142179" y="264889"/>
                    <a:pt x="143598" y="267068"/>
                  </a:cubicBezTo>
                  <a:cubicBezTo>
                    <a:pt x="145017" y="269247"/>
                    <a:pt x="145774" y="270574"/>
                    <a:pt x="135556" y="272184"/>
                  </a:cubicBezTo>
                  <a:moveTo>
                    <a:pt x="126095" y="266310"/>
                  </a:moveTo>
                  <a:cubicBezTo>
                    <a:pt x="126041" y="267093"/>
                    <a:pt x="126631" y="267772"/>
                    <a:pt x="127413" y="267826"/>
                  </a:cubicBezTo>
                  <a:cubicBezTo>
                    <a:pt x="127415" y="267826"/>
                    <a:pt x="127418" y="267826"/>
                    <a:pt x="127420" y="267826"/>
                  </a:cubicBezTo>
                  <a:cubicBezTo>
                    <a:pt x="128219" y="267776"/>
                    <a:pt x="128840" y="267112"/>
                    <a:pt x="128839" y="266310"/>
                  </a:cubicBezTo>
                  <a:cubicBezTo>
                    <a:pt x="128904" y="266030"/>
                    <a:pt x="128904" y="265738"/>
                    <a:pt x="128839" y="265457"/>
                  </a:cubicBezTo>
                  <a:lnTo>
                    <a:pt x="129880" y="265457"/>
                  </a:lnTo>
                  <a:cubicBezTo>
                    <a:pt x="130245" y="265461"/>
                    <a:pt x="130545" y="265167"/>
                    <a:pt x="130549" y="264801"/>
                  </a:cubicBezTo>
                  <a:cubicBezTo>
                    <a:pt x="130549" y="264767"/>
                    <a:pt x="130547" y="264733"/>
                    <a:pt x="130542" y="264699"/>
                  </a:cubicBezTo>
                  <a:cubicBezTo>
                    <a:pt x="130452" y="264304"/>
                    <a:pt x="130096" y="264026"/>
                    <a:pt x="129690" y="264036"/>
                  </a:cubicBezTo>
                  <a:lnTo>
                    <a:pt x="124865" y="264036"/>
                  </a:lnTo>
                  <a:cubicBezTo>
                    <a:pt x="124865" y="264036"/>
                    <a:pt x="124203" y="264036"/>
                    <a:pt x="124203" y="264036"/>
                  </a:cubicBezTo>
                  <a:cubicBezTo>
                    <a:pt x="124203" y="264036"/>
                    <a:pt x="124203" y="264510"/>
                    <a:pt x="124865" y="264036"/>
                  </a:cubicBezTo>
                  <a:lnTo>
                    <a:pt x="126568" y="264036"/>
                  </a:lnTo>
                  <a:cubicBezTo>
                    <a:pt x="126471" y="264377"/>
                    <a:pt x="126471" y="264738"/>
                    <a:pt x="126568" y="265078"/>
                  </a:cubicBezTo>
                  <a:moveTo>
                    <a:pt x="162804" y="312451"/>
                  </a:moveTo>
                  <a:cubicBezTo>
                    <a:pt x="165101" y="310090"/>
                    <a:pt x="168875" y="310040"/>
                    <a:pt x="171233" y="312340"/>
                  </a:cubicBezTo>
                  <a:cubicBezTo>
                    <a:pt x="171639" y="312736"/>
                    <a:pt x="171987" y="313189"/>
                    <a:pt x="172265" y="313683"/>
                  </a:cubicBezTo>
                  <a:cubicBezTo>
                    <a:pt x="170317" y="313536"/>
                    <a:pt x="168358" y="313761"/>
                    <a:pt x="166494" y="314346"/>
                  </a:cubicBezTo>
                  <a:cubicBezTo>
                    <a:pt x="166494" y="314346"/>
                    <a:pt x="172454" y="316431"/>
                    <a:pt x="170941" y="320221"/>
                  </a:cubicBezTo>
                  <a:cubicBezTo>
                    <a:pt x="169744" y="318718"/>
                    <a:pt x="168016" y="317735"/>
                    <a:pt x="166115" y="317473"/>
                  </a:cubicBezTo>
                  <a:cubicBezTo>
                    <a:pt x="166115" y="317473"/>
                    <a:pt x="167724" y="322968"/>
                    <a:pt x="164507" y="324389"/>
                  </a:cubicBezTo>
                  <a:cubicBezTo>
                    <a:pt x="164507" y="324389"/>
                    <a:pt x="163845" y="319557"/>
                    <a:pt x="160628" y="319652"/>
                  </a:cubicBezTo>
                  <a:cubicBezTo>
                    <a:pt x="157411" y="319747"/>
                    <a:pt x="157600" y="322779"/>
                    <a:pt x="157600" y="323631"/>
                  </a:cubicBezTo>
                  <a:cubicBezTo>
                    <a:pt x="156104" y="322340"/>
                    <a:pt x="155358" y="320382"/>
                    <a:pt x="155614" y="318420"/>
                  </a:cubicBezTo>
                  <a:cubicBezTo>
                    <a:pt x="155784" y="317194"/>
                    <a:pt x="154942" y="316057"/>
                    <a:pt x="153721" y="315862"/>
                  </a:cubicBezTo>
                  <a:cubicBezTo>
                    <a:pt x="147067" y="314056"/>
                    <a:pt x="141125" y="310254"/>
                    <a:pt x="136692" y="304966"/>
                  </a:cubicBezTo>
                  <a:cubicBezTo>
                    <a:pt x="132606" y="307032"/>
                    <a:pt x="128184" y="308347"/>
                    <a:pt x="123635" y="308851"/>
                  </a:cubicBezTo>
                  <a:cubicBezTo>
                    <a:pt x="123635" y="308851"/>
                    <a:pt x="121932" y="310746"/>
                    <a:pt x="124581" y="310935"/>
                  </a:cubicBezTo>
                  <a:cubicBezTo>
                    <a:pt x="131574" y="310888"/>
                    <a:pt x="138091" y="314474"/>
                    <a:pt x="141800" y="320410"/>
                  </a:cubicBezTo>
                  <a:cubicBezTo>
                    <a:pt x="142747" y="321831"/>
                    <a:pt x="144544" y="323158"/>
                    <a:pt x="149180" y="323158"/>
                  </a:cubicBezTo>
                  <a:cubicBezTo>
                    <a:pt x="149180" y="323158"/>
                    <a:pt x="149180" y="328463"/>
                    <a:pt x="139719" y="328653"/>
                  </a:cubicBezTo>
                  <a:cubicBezTo>
                    <a:pt x="139719" y="328653"/>
                    <a:pt x="145301" y="332727"/>
                    <a:pt x="149180" y="335948"/>
                  </a:cubicBezTo>
                  <a:cubicBezTo>
                    <a:pt x="150694" y="337275"/>
                    <a:pt x="151356" y="336422"/>
                    <a:pt x="152492" y="335948"/>
                  </a:cubicBezTo>
                  <a:cubicBezTo>
                    <a:pt x="153627" y="335475"/>
                    <a:pt x="160533" y="330548"/>
                    <a:pt x="162709" y="337180"/>
                  </a:cubicBezTo>
                  <a:cubicBezTo>
                    <a:pt x="162709" y="337180"/>
                    <a:pt x="158830" y="336422"/>
                    <a:pt x="157317" y="337180"/>
                  </a:cubicBezTo>
                  <a:cubicBezTo>
                    <a:pt x="159471" y="339162"/>
                    <a:pt x="160589" y="342030"/>
                    <a:pt x="160344" y="344949"/>
                  </a:cubicBezTo>
                  <a:cubicBezTo>
                    <a:pt x="160344" y="344949"/>
                    <a:pt x="157790" y="341538"/>
                    <a:pt x="155614" y="342391"/>
                  </a:cubicBezTo>
                  <a:cubicBezTo>
                    <a:pt x="153438" y="343244"/>
                    <a:pt x="157411" y="346276"/>
                    <a:pt x="153721" y="347886"/>
                  </a:cubicBezTo>
                  <a:cubicBezTo>
                    <a:pt x="153721" y="347886"/>
                    <a:pt x="153721" y="343149"/>
                    <a:pt x="149653" y="343339"/>
                  </a:cubicBezTo>
                  <a:cubicBezTo>
                    <a:pt x="149653" y="343339"/>
                    <a:pt x="150221" y="346276"/>
                    <a:pt x="146436" y="346939"/>
                  </a:cubicBezTo>
                  <a:cubicBezTo>
                    <a:pt x="146436" y="346939"/>
                    <a:pt x="148707" y="340970"/>
                    <a:pt x="144639" y="339833"/>
                  </a:cubicBezTo>
                  <a:cubicBezTo>
                    <a:pt x="143503" y="339833"/>
                    <a:pt x="125717" y="337370"/>
                    <a:pt x="123068" y="329790"/>
                  </a:cubicBezTo>
                  <a:cubicBezTo>
                    <a:pt x="124659" y="329039"/>
                    <a:pt x="126303" y="328406"/>
                    <a:pt x="127987" y="327895"/>
                  </a:cubicBezTo>
                  <a:cubicBezTo>
                    <a:pt x="127987" y="327895"/>
                    <a:pt x="117580" y="320315"/>
                    <a:pt x="115972" y="314915"/>
                  </a:cubicBezTo>
                  <a:cubicBezTo>
                    <a:pt x="115972" y="314915"/>
                    <a:pt x="113796" y="314346"/>
                    <a:pt x="114647" y="315578"/>
                  </a:cubicBezTo>
                  <a:cubicBezTo>
                    <a:pt x="115499" y="316810"/>
                    <a:pt x="117580" y="318136"/>
                    <a:pt x="116445" y="328842"/>
                  </a:cubicBezTo>
                  <a:cubicBezTo>
                    <a:pt x="116017" y="331860"/>
                    <a:pt x="117585" y="334809"/>
                    <a:pt x="120324" y="336138"/>
                  </a:cubicBezTo>
                  <a:cubicBezTo>
                    <a:pt x="115786" y="337358"/>
                    <a:pt x="110979" y="335525"/>
                    <a:pt x="108403" y="331590"/>
                  </a:cubicBezTo>
                  <a:cubicBezTo>
                    <a:pt x="108403" y="331590"/>
                    <a:pt x="108403" y="345897"/>
                    <a:pt x="116256" y="346276"/>
                  </a:cubicBezTo>
                  <a:cubicBezTo>
                    <a:pt x="119472" y="346276"/>
                    <a:pt x="125717" y="346276"/>
                    <a:pt x="125717" y="354708"/>
                  </a:cubicBezTo>
                  <a:cubicBezTo>
                    <a:pt x="125717" y="354708"/>
                    <a:pt x="122500" y="350824"/>
                    <a:pt x="120040" y="351582"/>
                  </a:cubicBezTo>
                  <a:cubicBezTo>
                    <a:pt x="120040" y="351582"/>
                    <a:pt x="122405" y="354424"/>
                    <a:pt x="121459" y="356793"/>
                  </a:cubicBezTo>
                  <a:cubicBezTo>
                    <a:pt x="121459" y="356793"/>
                    <a:pt x="118337" y="352908"/>
                    <a:pt x="116729" y="353571"/>
                  </a:cubicBezTo>
                  <a:cubicBezTo>
                    <a:pt x="116729" y="353571"/>
                    <a:pt x="118053" y="356319"/>
                    <a:pt x="116729" y="357930"/>
                  </a:cubicBezTo>
                  <a:cubicBezTo>
                    <a:pt x="116729" y="357930"/>
                    <a:pt x="114080" y="351866"/>
                    <a:pt x="112660" y="352055"/>
                  </a:cubicBezTo>
                  <a:cubicBezTo>
                    <a:pt x="111241" y="352245"/>
                    <a:pt x="109822" y="354898"/>
                    <a:pt x="110106" y="357645"/>
                  </a:cubicBezTo>
                  <a:cubicBezTo>
                    <a:pt x="108395" y="357433"/>
                    <a:pt x="107179" y="355872"/>
                    <a:pt x="107391" y="354158"/>
                  </a:cubicBezTo>
                  <a:cubicBezTo>
                    <a:pt x="107460" y="353599"/>
                    <a:pt x="107679" y="353069"/>
                    <a:pt x="108024" y="352624"/>
                  </a:cubicBezTo>
                  <a:cubicBezTo>
                    <a:pt x="108971" y="350824"/>
                    <a:pt x="109727" y="351108"/>
                    <a:pt x="110390" y="349971"/>
                  </a:cubicBezTo>
                  <a:cubicBezTo>
                    <a:pt x="111052" y="348834"/>
                    <a:pt x="89670" y="341159"/>
                    <a:pt x="92414" y="325337"/>
                  </a:cubicBezTo>
                  <a:cubicBezTo>
                    <a:pt x="92414" y="325337"/>
                    <a:pt x="95820" y="328274"/>
                    <a:pt x="98374" y="325905"/>
                  </a:cubicBezTo>
                  <a:cubicBezTo>
                    <a:pt x="100929" y="323537"/>
                    <a:pt x="99320" y="318799"/>
                    <a:pt x="94779" y="315104"/>
                  </a:cubicBezTo>
                  <a:lnTo>
                    <a:pt x="100456" y="313020"/>
                  </a:lnTo>
                  <a:cubicBezTo>
                    <a:pt x="101780" y="312546"/>
                    <a:pt x="101023" y="310651"/>
                    <a:pt x="101686" y="309230"/>
                  </a:cubicBezTo>
                  <a:cubicBezTo>
                    <a:pt x="98243" y="309633"/>
                    <a:pt x="94794" y="308528"/>
                    <a:pt x="92224" y="306198"/>
                  </a:cubicBezTo>
                  <a:cubicBezTo>
                    <a:pt x="90100" y="303526"/>
                    <a:pt x="89492" y="299949"/>
                    <a:pt x="90616" y="296724"/>
                  </a:cubicBezTo>
                  <a:cubicBezTo>
                    <a:pt x="92719" y="292143"/>
                    <a:pt x="95528" y="287923"/>
                    <a:pt x="98942" y="284217"/>
                  </a:cubicBezTo>
                  <a:lnTo>
                    <a:pt x="101402" y="280806"/>
                  </a:lnTo>
                  <a:cubicBezTo>
                    <a:pt x="103199" y="278153"/>
                    <a:pt x="105375" y="273037"/>
                    <a:pt x="103767" y="270384"/>
                  </a:cubicBezTo>
                  <a:cubicBezTo>
                    <a:pt x="102884" y="269105"/>
                    <a:pt x="101441" y="268329"/>
                    <a:pt x="99888" y="268300"/>
                  </a:cubicBezTo>
                  <a:lnTo>
                    <a:pt x="97523" y="268300"/>
                  </a:lnTo>
                  <a:cubicBezTo>
                    <a:pt x="99131" y="271616"/>
                    <a:pt x="96387" y="276353"/>
                    <a:pt x="92508" y="278722"/>
                  </a:cubicBezTo>
                  <a:cubicBezTo>
                    <a:pt x="86359" y="282606"/>
                    <a:pt x="87305" y="287154"/>
                    <a:pt x="87305" y="287154"/>
                  </a:cubicBezTo>
                  <a:cubicBezTo>
                    <a:pt x="86078" y="281876"/>
                    <a:pt x="85821" y="276418"/>
                    <a:pt x="86548" y="271047"/>
                  </a:cubicBezTo>
                  <a:cubicBezTo>
                    <a:pt x="87778" y="266121"/>
                    <a:pt x="91941" y="260531"/>
                    <a:pt x="96482" y="264984"/>
                  </a:cubicBezTo>
                  <a:lnTo>
                    <a:pt x="99510" y="264984"/>
                  </a:lnTo>
                  <a:cubicBezTo>
                    <a:pt x="102371" y="264827"/>
                    <a:pt x="105090" y="266243"/>
                    <a:pt x="106605" y="268679"/>
                  </a:cubicBezTo>
                  <a:cubicBezTo>
                    <a:pt x="109727" y="273985"/>
                    <a:pt x="104240" y="282133"/>
                    <a:pt x="104051" y="282512"/>
                  </a:cubicBezTo>
                  <a:lnTo>
                    <a:pt x="101496" y="286017"/>
                  </a:lnTo>
                  <a:cubicBezTo>
                    <a:pt x="98552" y="289762"/>
                    <a:pt x="96221" y="293952"/>
                    <a:pt x="94590" y="298429"/>
                  </a:cubicBezTo>
                  <a:cubicBezTo>
                    <a:pt x="93927" y="301177"/>
                    <a:pt x="94022" y="303451"/>
                    <a:pt x="95347" y="304588"/>
                  </a:cubicBezTo>
                  <a:cubicBezTo>
                    <a:pt x="97624" y="306205"/>
                    <a:pt x="100436" y="306883"/>
                    <a:pt x="103199" y="306482"/>
                  </a:cubicBezTo>
                  <a:cubicBezTo>
                    <a:pt x="107643" y="302589"/>
                    <a:pt x="112651" y="299394"/>
                    <a:pt x="118053" y="297008"/>
                  </a:cubicBezTo>
                  <a:cubicBezTo>
                    <a:pt x="120608" y="296155"/>
                    <a:pt x="120892" y="293597"/>
                    <a:pt x="118999" y="293976"/>
                  </a:cubicBezTo>
                  <a:cubicBezTo>
                    <a:pt x="117107" y="294355"/>
                    <a:pt x="109538" y="295492"/>
                    <a:pt x="106889" y="290849"/>
                  </a:cubicBezTo>
                  <a:cubicBezTo>
                    <a:pt x="106889" y="290849"/>
                    <a:pt x="115783" y="288291"/>
                    <a:pt x="116350" y="283554"/>
                  </a:cubicBezTo>
                  <a:cubicBezTo>
                    <a:pt x="113913" y="285327"/>
                    <a:pt x="110679" y="285547"/>
                    <a:pt x="108024" y="284122"/>
                  </a:cubicBezTo>
                  <a:cubicBezTo>
                    <a:pt x="108024" y="284122"/>
                    <a:pt x="115309" y="278817"/>
                    <a:pt x="113796" y="274079"/>
                  </a:cubicBezTo>
                  <a:cubicBezTo>
                    <a:pt x="113228" y="272469"/>
                    <a:pt x="111809" y="266689"/>
                    <a:pt x="113796" y="265268"/>
                  </a:cubicBezTo>
                  <a:cubicBezTo>
                    <a:pt x="115783" y="263847"/>
                    <a:pt x="111998" y="262710"/>
                    <a:pt x="110484" y="262805"/>
                  </a:cubicBezTo>
                  <a:cubicBezTo>
                    <a:pt x="112394" y="260868"/>
                    <a:pt x="115508" y="260849"/>
                    <a:pt x="117442" y="262761"/>
                  </a:cubicBezTo>
                  <a:cubicBezTo>
                    <a:pt x="117457" y="262775"/>
                    <a:pt x="117471" y="262790"/>
                    <a:pt x="117486" y="262805"/>
                  </a:cubicBezTo>
                  <a:cubicBezTo>
                    <a:pt x="117486" y="262805"/>
                    <a:pt x="118999" y="262805"/>
                    <a:pt x="119662" y="262805"/>
                  </a:cubicBezTo>
                  <a:cubicBezTo>
                    <a:pt x="121647" y="262045"/>
                    <a:pt x="123709" y="261505"/>
                    <a:pt x="125811" y="261194"/>
                  </a:cubicBezTo>
                  <a:cubicBezTo>
                    <a:pt x="127987" y="261194"/>
                    <a:pt x="129123" y="260152"/>
                    <a:pt x="131583" y="263278"/>
                  </a:cubicBezTo>
                  <a:cubicBezTo>
                    <a:pt x="132865" y="263967"/>
                    <a:pt x="134193" y="264569"/>
                    <a:pt x="135556" y="265078"/>
                  </a:cubicBezTo>
                  <a:cubicBezTo>
                    <a:pt x="136502" y="265078"/>
                    <a:pt x="136218" y="266689"/>
                    <a:pt x="136029" y="268584"/>
                  </a:cubicBezTo>
                  <a:cubicBezTo>
                    <a:pt x="135840" y="270479"/>
                    <a:pt x="135556" y="269152"/>
                    <a:pt x="130353" y="270100"/>
                  </a:cubicBezTo>
                  <a:cubicBezTo>
                    <a:pt x="128933" y="270100"/>
                    <a:pt x="126947" y="275879"/>
                    <a:pt x="127798" y="276069"/>
                  </a:cubicBezTo>
                  <a:cubicBezTo>
                    <a:pt x="128650" y="276258"/>
                    <a:pt x="133948" y="274079"/>
                    <a:pt x="134989" y="274553"/>
                  </a:cubicBezTo>
                  <a:cubicBezTo>
                    <a:pt x="135926" y="275569"/>
                    <a:pt x="135926" y="277137"/>
                    <a:pt x="134989" y="278153"/>
                  </a:cubicBezTo>
                  <a:cubicBezTo>
                    <a:pt x="134421" y="279006"/>
                    <a:pt x="133002" y="278153"/>
                    <a:pt x="131583" y="278627"/>
                  </a:cubicBezTo>
                  <a:cubicBezTo>
                    <a:pt x="130163" y="279101"/>
                    <a:pt x="127420" y="281090"/>
                    <a:pt x="130636" y="283933"/>
                  </a:cubicBezTo>
                  <a:cubicBezTo>
                    <a:pt x="133853" y="286775"/>
                    <a:pt x="138868" y="288196"/>
                    <a:pt x="144355" y="277680"/>
                  </a:cubicBezTo>
                  <a:cubicBezTo>
                    <a:pt x="145686" y="279967"/>
                    <a:pt x="146156" y="282655"/>
                    <a:pt x="145680" y="285259"/>
                  </a:cubicBezTo>
                  <a:lnTo>
                    <a:pt x="159682" y="273606"/>
                  </a:lnTo>
                  <a:cubicBezTo>
                    <a:pt x="159682" y="273606"/>
                    <a:pt x="158357" y="265836"/>
                    <a:pt x="164129" y="262899"/>
                  </a:cubicBezTo>
                  <a:cubicBezTo>
                    <a:pt x="164129" y="262899"/>
                    <a:pt x="162236" y="266215"/>
                    <a:pt x="163088" y="268016"/>
                  </a:cubicBezTo>
                  <a:cubicBezTo>
                    <a:pt x="164797" y="266513"/>
                    <a:pt x="166897" y="265528"/>
                    <a:pt x="169143" y="265173"/>
                  </a:cubicBezTo>
                  <a:cubicBezTo>
                    <a:pt x="169143" y="265173"/>
                    <a:pt x="165359" y="269626"/>
                    <a:pt x="165453" y="270479"/>
                  </a:cubicBezTo>
                  <a:cubicBezTo>
                    <a:pt x="165548" y="271332"/>
                    <a:pt x="170751" y="268963"/>
                    <a:pt x="172076" y="270005"/>
                  </a:cubicBezTo>
                  <a:cubicBezTo>
                    <a:pt x="173401" y="271047"/>
                    <a:pt x="166589" y="272469"/>
                    <a:pt x="166589" y="273890"/>
                  </a:cubicBezTo>
                  <a:cubicBezTo>
                    <a:pt x="166589" y="275311"/>
                    <a:pt x="170468" y="275500"/>
                    <a:pt x="172265" y="275027"/>
                  </a:cubicBezTo>
                  <a:cubicBezTo>
                    <a:pt x="172265" y="275027"/>
                    <a:pt x="171414" y="278911"/>
                    <a:pt x="164980" y="278248"/>
                  </a:cubicBezTo>
                  <a:cubicBezTo>
                    <a:pt x="161001" y="283752"/>
                    <a:pt x="156104" y="288528"/>
                    <a:pt x="150505" y="292365"/>
                  </a:cubicBezTo>
                  <a:cubicBezTo>
                    <a:pt x="148234" y="293786"/>
                    <a:pt x="150505" y="297103"/>
                    <a:pt x="155803" y="295397"/>
                  </a:cubicBezTo>
                  <a:cubicBezTo>
                    <a:pt x="157464" y="294830"/>
                    <a:pt x="158915" y="293773"/>
                    <a:pt x="159966" y="292365"/>
                  </a:cubicBezTo>
                  <a:cubicBezTo>
                    <a:pt x="159966" y="292365"/>
                    <a:pt x="164507" y="301840"/>
                    <a:pt x="149180" y="302598"/>
                  </a:cubicBezTo>
                  <a:cubicBezTo>
                    <a:pt x="152879" y="306233"/>
                    <a:pt x="156384" y="310059"/>
                    <a:pt x="159682" y="314062"/>
                  </a:cubicBezTo>
                  <a:cubicBezTo>
                    <a:pt x="161006" y="315957"/>
                    <a:pt x="161763" y="314062"/>
                    <a:pt x="162236" y="313399"/>
                  </a:cubicBezTo>
                  <a:moveTo>
                    <a:pt x="413428" y="356319"/>
                  </a:moveTo>
                  <a:cubicBezTo>
                    <a:pt x="413428" y="357172"/>
                    <a:pt x="413428" y="358119"/>
                    <a:pt x="412482" y="358403"/>
                  </a:cubicBezTo>
                  <a:cubicBezTo>
                    <a:pt x="411737" y="358503"/>
                    <a:pt x="411042" y="358835"/>
                    <a:pt x="410495" y="359351"/>
                  </a:cubicBezTo>
                  <a:cubicBezTo>
                    <a:pt x="409549" y="360014"/>
                    <a:pt x="409738" y="360393"/>
                    <a:pt x="410495" y="360393"/>
                  </a:cubicBezTo>
                  <a:cubicBezTo>
                    <a:pt x="411252" y="360393"/>
                    <a:pt x="414469" y="357361"/>
                    <a:pt x="414658" y="356793"/>
                  </a:cubicBezTo>
                  <a:cubicBezTo>
                    <a:pt x="414847" y="356224"/>
                    <a:pt x="416361" y="355182"/>
                    <a:pt x="417118" y="354898"/>
                  </a:cubicBezTo>
                  <a:cubicBezTo>
                    <a:pt x="417875" y="354613"/>
                    <a:pt x="417118" y="353382"/>
                    <a:pt x="417118" y="353382"/>
                  </a:cubicBezTo>
                  <a:lnTo>
                    <a:pt x="415320" y="353382"/>
                  </a:lnTo>
                  <a:cubicBezTo>
                    <a:pt x="415630" y="352247"/>
                    <a:pt x="415422" y="351033"/>
                    <a:pt x="414753" y="350066"/>
                  </a:cubicBezTo>
                  <a:cubicBezTo>
                    <a:pt x="417384" y="350266"/>
                    <a:pt x="420008" y="349601"/>
                    <a:pt x="422227" y="348171"/>
                  </a:cubicBezTo>
                  <a:cubicBezTo>
                    <a:pt x="422227" y="347602"/>
                    <a:pt x="423930" y="346655"/>
                    <a:pt x="423835" y="345992"/>
                  </a:cubicBezTo>
                  <a:cubicBezTo>
                    <a:pt x="423679" y="345272"/>
                    <a:pt x="423318" y="344614"/>
                    <a:pt x="422794" y="344097"/>
                  </a:cubicBezTo>
                  <a:cubicBezTo>
                    <a:pt x="420659" y="343298"/>
                    <a:pt x="418307" y="343298"/>
                    <a:pt x="416172" y="344097"/>
                  </a:cubicBezTo>
                  <a:cubicBezTo>
                    <a:pt x="412482" y="345328"/>
                    <a:pt x="410590" y="344097"/>
                    <a:pt x="410211" y="343433"/>
                  </a:cubicBezTo>
                  <a:cubicBezTo>
                    <a:pt x="409833" y="342770"/>
                    <a:pt x="410211" y="342675"/>
                    <a:pt x="410211" y="342012"/>
                  </a:cubicBezTo>
                  <a:cubicBezTo>
                    <a:pt x="410211" y="341349"/>
                    <a:pt x="412671" y="342012"/>
                    <a:pt x="413428" y="342012"/>
                  </a:cubicBezTo>
                  <a:cubicBezTo>
                    <a:pt x="414185" y="342012"/>
                    <a:pt x="414752" y="340117"/>
                    <a:pt x="413428" y="339833"/>
                  </a:cubicBezTo>
                  <a:cubicBezTo>
                    <a:pt x="410211" y="339075"/>
                    <a:pt x="409549" y="341065"/>
                    <a:pt x="409549" y="341065"/>
                  </a:cubicBezTo>
                  <a:cubicBezTo>
                    <a:pt x="408603" y="342581"/>
                    <a:pt x="408508" y="343623"/>
                    <a:pt x="409549" y="344381"/>
                  </a:cubicBezTo>
                  <a:cubicBezTo>
                    <a:pt x="411568" y="345951"/>
                    <a:pt x="414261" y="346346"/>
                    <a:pt x="416645" y="345423"/>
                  </a:cubicBezTo>
                  <a:cubicBezTo>
                    <a:pt x="418522" y="344821"/>
                    <a:pt x="420539" y="344821"/>
                    <a:pt x="422416" y="345423"/>
                  </a:cubicBezTo>
                  <a:cubicBezTo>
                    <a:pt x="422416" y="345423"/>
                    <a:pt x="422416" y="346844"/>
                    <a:pt x="422416" y="346939"/>
                  </a:cubicBezTo>
                  <a:cubicBezTo>
                    <a:pt x="422416" y="347034"/>
                    <a:pt x="421848" y="347602"/>
                    <a:pt x="421659" y="347886"/>
                  </a:cubicBezTo>
                  <a:cubicBezTo>
                    <a:pt x="421470" y="348171"/>
                    <a:pt x="415509" y="349497"/>
                    <a:pt x="413523" y="349497"/>
                  </a:cubicBezTo>
                  <a:cubicBezTo>
                    <a:pt x="411082" y="348829"/>
                    <a:pt x="408469" y="349395"/>
                    <a:pt x="406521" y="351013"/>
                  </a:cubicBezTo>
                  <a:cubicBezTo>
                    <a:pt x="405008" y="352150"/>
                    <a:pt x="403967" y="352529"/>
                    <a:pt x="403115" y="352150"/>
                  </a:cubicBezTo>
                  <a:cubicBezTo>
                    <a:pt x="402264" y="351771"/>
                    <a:pt x="405008" y="347886"/>
                    <a:pt x="405481" y="347318"/>
                  </a:cubicBezTo>
                  <a:cubicBezTo>
                    <a:pt x="405954" y="346749"/>
                    <a:pt x="405481" y="346086"/>
                    <a:pt x="404913" y="346371"/>
                  </a:cubicBezTo>
                  <a:cubicBezTo>
                    <a:pt x="401602" y="347507"/>
                    <a:pt x="401412" y="345423"/>
                    <a:pt x="401034" y="344760"/>
                  </a:cubicBezTo>
                  <a:cubicBezTo>
                    <a:pt x="400655" y="344097"/>
                    <a:pt x="400277" y="344760"/>
                    <a:pt x="399993" y="344760"/>
                  </a:cubicBezTo>
                  <a:cubicBezTo>
                    <a:pt x="399709" y="344760"/>
                    <a:pt x="400750" y="349687"/>
                    <a:pt x="397628" y="350445"/>
                  </a:cubicBezTo>
                  <a:cubicBezTo>
                    <a:pt x="394535" y="351311"/>
                    <a:pt x="391283" y="349724"/>
                    <a:pt x="390059" y="346750"/>
                  </a:cubicBezTo>
                  <a:lnTo>
                    <a:pt x="389113" y="346749"/>
                  </a:lnTo>
                  <a:cubicBezTo>
                    <a:pt x="389760" y="348640"/>
                    <a:pt x="391117" y="350204"/>
                    <a:pt x="392897" y="351108"/>
                  </a:cubicBezTo>
                  <a:cubicBezTo>
                    <a:pt x="394411" y="351961"/>
                    <a:pt x="394317" y="352434"/>
                    <a:pt x="394411" y="353097"/>
                  </a:cubicBezTo>
                  <a:lnTo>
                    <a:pt x="395830" y="354424"/>
                  </a:lnTo>
                  <a:cubicBezTo>
                    <a:pt x="395470" y="355361"/>
                    <a:pt x="395060" y="356279"/>
                    <a:pt x="394600" y="357172"/>
                  </a:cubicBezTo>
                  <a:cubicBezTo>
                    <a:pt x="394600" y="358119"/>
                    <a:pt x="390627" y="361340"/>
                    <a:pt x="390627" y="361340"/>
                  </a:cubicBezTo>
                  <a:cubicBezTo>
                    <a:pt x="390627" y="361340"/>
                    <a:pt x="387126" y="362004"/>
                    <a:pt x="387599" y="362572"/>
                  </a:cubicBezTo>
                  <a:cubicBezTo>
                    <a:pt x="388072" y="363141"/>
                    <a:pt x="391951" y="362572"/>
                    <a:pt x="391951" y="362572"/>
                  </a:cubicBezTo>
                  <a:cubicBezTo>
                    <a:pt x="393786" y="360306"/>
                    <a:pt x="395919" y="358298"/>
                    <a:pt x="398290" y="356603"/>
                  </a:cubicBezTo>
                  <a:cubicBezTo>
                    <a:pt x="398290" y="356603"/>
                    <a:pt x="403967" y="354992"/>
                    <a:pt x="405670" y="354329"/>
                  </a:cubicBezTo>
                  <a:cubicBezTo>
                    <a:pt x="407373" y="353666"/>
                    <a:pt x="406805" y="354329"/>
                    <a:pt x="406805" y="354329"/>
                  </a:cubicBezTo>
                  <a:cubicBezTo>
                    <a:pt x="405628" y="356212"/>
                    <a:pt x="404585" y="358174"/>
                    <a:pt x="403683" y="360203"/>
                  </a:cubicBezTo>
                  <a:cubicBezTo>
                    <a:pt x="402075" y="360203"/>
                    <a:pt x="400182" y="361625"/>
                    <a:pt x="400845" y="362288"/>
                  </a:cubicBezTo>
                  <a:cubicBezTo>
                    <a:pt x="401507" y="362951"/>
                    <a:pt x="404724" y="361151"/>
                    <a:pt x="404724" y="361151"/>
                  </a:cubicBezTo>
                  <a:cubicBezTo>
                    <a:pt x="404724" y="361151"/>
                    <a:pt x="406238" y="358593"/>
                    <a:pt x="406238" y="358593"/>
                  </a:cubicBezTo>
                  <a:lnTo>
                    <a:pt x="408603" y="353382"/>
                  </a:lnTo>
                  <a:lnTo>
                    <a:pt x="410968" y="352339"/>
                  </a:lnTo>
                  <a:cubicBezTo>
                    <a:pt x="411277" y="353416"/>
                    <a:pt x="411989" y="354332"/>
                    <a:pt x="412955" y="354898"/>
                  </a:cubicBezTo>
                  <a:cubicBezTo>
                    <a:pt x="414469" y="355656"/>
                    <a:pt x="412955" y="356224"/>
                    <a:pt x="412955" y="356224"/>
                  </a:cubicBezTo>
                  <a:moveTo>
                    <a:pt x="416266" y="262899"/>
                  </a:moveTo>
                  <a:lnTo>
                    <a:pt x="418158" y="259015"/>
                  </a:lnTo>
                  <a:lnTo>
                    <a:pt x="413523" y="261194"/>
                  </a:lnTo>
                  <a:lnTo>
                    <a:pt x="413523" y="257688"/>
                  </a:lnTo>
                  <a:lnTo>
                    <a:pt x="411063" y="260625"/>
                  </a:lnTo>
                  <a:lnTo>
                    <a:pt x="406805" y="257309"/>
                  </a:lnTo>
                  <a:lnTo>
                    <a:pt x="406805" y="261099"/>
                  </a:lnTo>
                  <a:close/>
                  <a:moveTo>
                    <a:pt x="354959" y="264699"/>
                  </a:moveTo>
                  <a:cubicBezTo>
                    <a:pt x="349850" y="263847"/>
                    <a:pt x="350606" y="262710"/>
                    <a:pt x="350985" y="262141"/>
                  </a:cubicBezTo>
                  <a:cubicBezTo>
                    <a:pt x="351363" y="261573"/>
                    <a:pt x="350985" y="260341"/>
                    <a:pt x="350228" y="260246"/>
                  </a:cubicBezTo>
                  <a:cubicBezTo>
                    <a:pt x="349471" y="260152"/>
                    <a:pt x="348430" y="260246"/>
                    <a:pt x="348620" y="262236"/>
                  </a:cubicBezTo>
                  <a:cubicBezTo>
                    <a:pt x="348620" y="265552"/>
                    <a:pt x="354959" y="264699"/>
                    <a:pt x="354959" y="264699"/>
                  </a:cubicBezTo>
                  <a:moveTo>
                    <a:pt x="346160" y="253898"/>
                  </a:moveTo>
                  <a:lnTo>
                    <a:pt x="343794" y="253898"/>
                  </a:lnTo>
                  <a:lnTo>
                    <a:pt x="343794" y="258920"/>
                  </a:lnTo>
                  <a:lnTo>
                    <a:pt x="346160" y="258920"/>
                  </a:lnTo>
                  <a:close/>
                  <a:moveTo>
                    <a:pt x="373975" y="254372"/>
                  </a:moveTo>
                  <a:lnTo>
                    <a:pt x="371610" y="254372"/>
                  </a:lnTo>
                  <a:lnTo>
                    <a:pt x="371610" y="259299"/>
                  </a:lnTo>
                  <a:lnTo>
                    <a:pt x="373975" y="259299"/>
                  </a:lnTo>
                  <a:close/>
                  <a:moveTo>
                    <a:pt x="340010" y="273321"/>
                  </a:moveTo>
                  <a:lnTo>
                    <a:pt x="337645" y="273321"/>
                  </a:lnTo>
                  <a:lnTo>
                    <a:pt x="337645" y="278248"/>
                  </a:lnTo>
                  <a:lnTo>
                    <a:pt x="340010" y="278248"/>
                  </a:lnTo>
                  <a:close/>
                  <a:moveTo>
                    <a:pt x="337834" y="298145"/>
                  </a:moveTo>
                  <a:lnTo>
                    <a:pt x="335563" y="298145"/>
                  </a:lnTo>
                  <a:lnTo>
                    <a:pt x="335563" y="303166"/>
                  </a:lnTo>
                  <a:lnTo>
                    <a:pt x="337834" y="303166"/>
                  </a:lnTo>
                  <a:close/>
                  <a:moveTo>
                    <a:pt x="355148" y="304398"/>
                  </a:moveTo>
                  <a:lnTo>
                    <a:pt x="352782" y="304398"/>
                  </a:lnTo>
                  <a:lnTo>
                    <a:pt x="352782" y="309325"/>
                  </a:lnTo>
                  <a:lnTo>
                    <a:pt x="355148" y="309325"/>
                  </a:lnTo>
                  <a:close/>
                  <a:moveTo>
                    <a:pt x="297435" y="309230"/>
                  </a:moveTo>
                  <a:cubicBezTo>
                    <a:pt x="297435" y="307998"/>
                    <a:pt x="297435" y="305251"/>
                    <a:pt x="295354" y="305061"/>
                  </a:cubicBezTo>
                  <a:cubicBezTo>
                    <a:pt x="293272" y="304872"/>
                    <a:pt x="291285" y="305061"/>
                    <a:pt x="291002" y="315957"/>
                  </a:cubicBezTo>
                  <a:cubicBezTo>
                    <a:pt x="292879" y="315622"/>
                    <a:pt x="294801" y="315622"/>
                    <a:pt x="296678" y="315957"/>
                  </a:cubicBezTo>
                  <a:cubicBezTo>
                    <a:pt x="296809" y="313765"/>
                    <a:pt x="297062" y="311583"/>
                    <a:pt x="297435" y="309420"/>
                  </a:cubicBezTo>
                  <a:moveTo>
                    <a:pt x="300463" y="265268"/>
                  </a:moveTo>
                  <a:cubicBezTo>
                    <a:pt x="298192" y="265268"/>
                    <a:pt x="296584" y="267352"/>
                    <a:pt x="296016" y="270668"/>
                  </a:cubicBezTo>
                  <a:cubicBezTo>
                    <a:pt x="295448" y="273985"/>
                    <a:pt x="295165" y="277395"/>
                    <a:pt x="294881" y="279290"/>
                  </a:cubicBezTo>
                  <a:lnTo>
                    <a:pt x="296773" y="279290"/>
                  </a:lnTo>
                  <a:cubicBezTo>
                    <a:pt x="297672" y="275719"/>
                    <a:pt x="299500" y="272450"/>
                    <a:pt x="302071" y="269816"/>
                  </a:cubicBezTo>
                  <a:cubicBezTo>
                    <a:pt x="302071" y="266689"/>
                    <a:pt x="301503" y="265363"/>
                    <a:pt x="300557" y="265268"/>
                  </a:cubicBezTo>
                  <a:moveTo>
                    <a:pt x="289204" y="279480"/>
                  </a:moveTo>
                  <a:lnTo>
                    <a:pt x="290623" y="279480"/>
                  </a:lnTo>
                  <a:cubicBezTo>
                    <a:pt x="290754" y="276303"/>
                    <a:pt x="290499" y="273121"/>
                    <a:pt x="289866" y="270005"/>
                  </a:cubicBezTo>
                  <a:cubicBezTo>
                    <a:pt x="289015" y="266310"/>
                    <a:pt x="287406" y="265173"/>
                    <a:pt x="285987" y="264889"/>
                  </a:cubicBezTo>
                  <a:cubicBezTo>
                    <a:pt x="284568" y="264605"/>
                    <a:pt x="283338" y="265457"/>
                    <a:pt x="281635" y="268300"/>
                  </a:cubicBezTo>
                  <a:cubicBezTo>
                    <a:pt x="284797" y="271727"/>
                    <a:pt x="287242" y="275754"/>
                    <a:pt x="288826" y="280143"/>
                  </a:cubicBezTo>
                  <a:lnTo>
                    <a:pt x="288826" y="280143"/>
                  </a:lnTo>
                  <a:moveTo>
                    <a:pt x="316263" y="299092"/>
                  </a:moveTo>
                  <a:cubicBezTo>
                    <a:pt x="316263" y="295208"/>
                    <a:pt x="316263" y="291418"/>
                    <a:pt x="316263" y="287533"/>
                  </a:cubicBezTo>
                  <a:cubicBezTo>
                    <a:pt x="315763" y="289334"/>
                    <a:pt x="315162" y="291105"/>
                    <a:pt x="314465" y="292839"/>
                  </a:cubicBezTo>
                  <a:cubicBezTo>
                    <a:pt x="314970" y="294734"/>
                    <a:pt x="315537" y="296818"/>
                    <a:pt x="316168" y="299092"/>
                  </a:cubicBezTo>
                  <a:moveTo>
                    <a:pt x="295448" y="340212"/>
                  </a:moveTo>
                  <a:cubicBezTo>
                    <a:pt x="295816" y="340440"/>
                    <a:pt x="296060" y="340824"/>
                    <a:pt x="296111" y="341254"/>
                  </a:cubicBezTo>
                  <a:cubicBezTo>
                    <a:pt x="296512" y="341700"/>
                    <a:pt x="296833" y="342213"/>
                    <a:pt x="297057" y="342770"/>
                  </a:cubicBezTo>
                  <a:cubicBezTo>
                    <a:pt x="298288" y="347972"/>
                    <a:pt x="298288" y="353391"/>
                    <a:pt x="297057" y="358593"/>
                  </a:cubicBezTo>
                  <a:cubicBezTo>
                    <a:pt x="300563" y="353148"/>
                    <a:pt x="301627" y="346480"/>
                    <a:pt x="299990" y="340212"/>
                  </a:cubicBezTo>
                  <a:cubicBezTo>
                    <a:pt x="299565" y="338972"/>
                    <a:pt x="298925" y="337817"/>
                    <a:pt x="298097" y="336801"/>
                  </a:cubicBezTo>
                  <a:cubicBezTo>
                    <a:pt x="298097" y="336801"/>
                    <a:pt x="294786" y="339833"/>
                    <a:pt x="295259" y="340212"/>
                  </a:cubicBezTo>
                  <a:moveTo>
                    <a:pt x="302733" y="293692"/>
                  </a:moveTo>
                  <a:cubicBezTo>
                    <a:pt x="304581" y="290508"/>
                    <a:pt x="303769" y="286445"/>
                    <a:pt x="300841" y="284217"/>
                  </a:cubicBezTo>
                  <a:cubicBezTo>
                    <a:pt x="300778" y="283587"/>
                    <a:pt x="300778" y="282952"/>
                    <a:pt x="300841" y="282322"/>
                  </a:cubicBezTo>
                  <a:cubicBezTo>
                    <a:pt x="301466" y="277983"/>
                    <a:pt x="304095" y="274192"/>
                    <a:pt x="307937" y="272090"/>
                  </a:cubicBezTo>
                  <a:cubicBezTo>
                    <a:pt x="308978" y="272090"/>
                    <a:pt x="310491" y="270953"/>
                    <a:pt x="311343" y="272090"/>
                  </a:cubicBezTo>
                  <a:cubicBezTo>
                    <a:pt x="312950" y="275156"/>
                    <a:pt x="313257" y="278742"/>
                    <a:pt x="312194" y="282038"/>
                  </a:cubicBezTo>
                  <a:cubicBezTo>
                    <a:pt x="312194" y="280617"/>
                    <a:pt x="311343" y="279385"/>
                    <a:pt x="310775" y="278059"/>
                  </a:cubicBezTo>
                  <a:cubicBezTo>
                    <a:pt x="310002" y="276375"/>
                    <a:pt x="308027" y="275617"/>
                    <a:pt x="306329" y="276353"/>
                  </a:cubicBezTo>
                  <a:cubicBezTo>
                    <a:pt x="304628" y="277027"/>
                    <a:pt x="303795" y="278954"/>
                    <a:pt x="304468" y="280657"/>
                  </a:cubicBezTo>
                  <a:cubicBezTo>
                    <a:pt x="304487" y="280707"/>
                    <a:pt x="304509" y="280757"/>
                    <a:pt x="304531" y="280806"/>
                  </a:cubicBezTo>
                  <a:cubicBezTo>
                    <a:pt x="306329" y="284975"/>
                    <a:pt x="307937" y="290281"/>
                    <a:pt x="311248" y="301177"/>
                  </a:cubicBezTo>
                  <a:lnTo>
                    <a:pt x="312478" y="305440"/>
                  </a:lnTo>
                  <a:cubicBezTo>
                    <a:pt x="313448" y="315431"/>
                    <a:pt x="311647" y="325495"/>
                    <a:pt x="307275" y="334527"/>
                  </a:cubicBezTo>
                  <a:cubicBezTo>
                    <a:pt x="302867" y="348090"/>
                    <a:pt x="301007" y="362353"/>
                    <a:pt x="301787" y="376594"/>
                  </a:cubicBezTo>
                  <a:cubicBezTo>
                    <a:pt x="303824" y="362101"/>
                    <a:pt x="307311" y="347849"/>
                    <a:pt x="312194" y="334053"/>
                  </a:cubicBezTo>
                  <a:cubicBezTo>
                    <a:pt x="313141" y="331969"/>
                    <a:pt x="314465" y="328748"/>
                    <a:pt x="315695" y="325147"/>
                  </a:cubicBezTo>
                  <a:cubicBezTo>
                    <a:pt x="315111" y="345471"/>
                    <a:pt x="312352" y="365672"/>
                    <a:pt x="307464" y="385406"/>
                  </a:cubicBezTo>
                  <a:cubicBezTo>
                    <a:pt x="305891" y="391528"/>
                    <a:pt x="303090" y="397266"/>
                    <a:pt x="299233" y="402271"/>
                  </a:cubicBezTo>
                  <a:cubicBezTo>
                    <a:pt x="297797" y="404218"/>
                    <a:pt x="296181" y="406026"/>
                    <a:pt x="294408" y="407671"/>
                  </a:cubicBezTo>
                  <a:lnTo>
                    <a:pt x="294408" y="407671"/>
                  </a:lnTo>
                  <a:lnTo>
                    <a:pt x="294408" y="407671"/>
                  </a:lnTo>
                  <a:lnTo>
                    <a:pt x="293935" y="407671"/>
                  </a:lnTo>
                  <a:lnTo>
                    <a:pt x="293935" y="407671"/>
                  </a:lnTo>
                  <a:cubicBezTo>
                    <a:pt x="287236" y="403448"/>
                    <a:pt x="281235" y="398205"/>
                    <a:pt x="276148" y="392133"/>
                  </a:cubicBezTo>
                  <a:cubicBezTo>
                    <a:pt x="273670" y="389151"/>
                    <a:pt x="271424" y="385984"/>
                    <a:pt x="269430" y="382658"/>
                  </a:cubicBezTo>
                  <a:cubicBezTo>
                    <a:pt x="259969" y="366741"/>
                    <a:pt x="257509" y="354234"/>
                    <a:pt x="256563" y="326663"/>
                  </a:cubicBezTo>
                  <a:cubicBezTo>
                    <a:pt x="256563" y="320600"/>
                    <a:pt x="256563" y="313873"/>
                    <a:pt x="256090" y="306198"/>
                  </a:cubicBezTo>
                  <a:cubicBezTo>
                    <a:pt x="256090" y="303640"/>
                    <a:pt x="256090" y="300987"/>
                    <a:pt x="256090" y="298145"/>
                  </a:cubicBezTo>
                  <a:cubicBezTo>
                    <a:pt x="255695" y="286175"/>
                    <a:pt x="256328" y="274192"/>
                    <a:pt x="257982" y="262331"/>
                  </a:cubicBezTo>
                  <a:cubicBezTo>
                    <a:pt x="263308" y="260182"/>
                    <a:pt x="268777" y="258409"/>
                    <a:pt x="274350" y="257025"/>
                  </a:cubicBezTo>
                  <a:cubicBezTo>
                    <a:pt x="281249" y="255554"/>
                    <a:pt x="288331" y="255139"/>
                    <a:pt x="295354" y="255793"/>
                  </a:cubicBezTo>
                  <a:cubicBezTo>
                    <a:pt x="295354" y="255793"/>
                    <a:pt x="295354" y="256741"/>
                    <a:pt x="295354" y="257499"/>
                  </a:cubicBezTo>
                  <a:cubicBezTo>
                    <a:pt x="296098" y="258442"/>
                    <a:pt x="297033" y="259217"/>
                    <a:pt x="298097" y="259773"/>
                  </a:cubicBezTo>
                  <a:cubicBezTo>
                    <a:pt x="296187" y="260891"/>
                    <a:pt x="294541" y="262410"/>
                    <a:pt x="293272" y="264226"/>
                  </a:cubicBezTo>
                  <a:cubicBezTo>
                    <a:pt x="292143" y="261643"/>
                    <a:pt x="289923" y="259698"/>
                    <a:pt x="287217" y="258920"/>
                  </a:cubicBezTo>
                  <a:cubicBezTo>
                    <a:pt x="283433" y="257972"/>
                    <a:pt x="279648" y="258920"/>
                    <a:pt x="276715" y="264889"/>
                  </a:cubicBezTo>
                  <a:cubicBezTo>
                    <a:pt x="273214" y="263293"/>
                    <a:pt x="269138" y="263615"/>
                    <a:pt x="265930" y="265742"/>
                  </a:cubicBezTo>
                  <a:cubicBezTo>
                    <a:pt x="261105" y="269721"/>
                    <a:pt x="259875" y="280333"/>
                    <a:pt x="267349" y="294165"/>
                  </a:cubicBezTo>
                  <a:cubicBezTo>
                    <a:pt x="266687" y="296155"/>
                    <a:pt x="266024" y="298050"/>
                    <a:pt x="265551" y="299661"/>
                  </a:cubicBezTo>
                  <a:cubicBezTo>
                    <a:pt x="259591" y="319747"/>
                    <a:pt x="268106" y="330927"/>
                    <a:pt x="273688" y="341728"/>
                  </a:cubicBezTo>
                  <a:cubicBezTo>
                    <a:pt x="278508" y="353632"/>
                    <a:pt x="282615" y="365812"/>
                    <a:pt x="285987" y="378205"/>
                  </a:cubicBezTo>
                  <a:cubicBezTo>
                    <a:pt x="286096" y="364700"/>
                    <a:pt x="283656" y="351295"/>
                    <a:pt x="278797" y="338696"/>
                  </a:cubicBezTo>
                  <a:cubicBezTo>
                    <a:pt x="274729" y="330358"/>
                    <a:pt x="266876" y="317473"/>
                    <a:pt x="271512" y="302977"/>
                  </a:cubicBezTo>
                  <a:cubicBezTo>
                    <a:pt x="273309" y="297292"/>
                    <a:pt x="276526" y="290091"/>
                    <a:pt x="277945" y="283364"/>
                  </a:cubicBezTo>
                  <a:cubicBezTo>
                    <a:pt x="277945" y="279480"/>
                    <a:pt x="273215" y="275121"/>
                    <a:pt x="271796" y="279859"/>
                  </a:cubicBezTo>
                  <a:cubicBezTo>
                    <a:pt x="271354" y="281880"/>
                    <a:pt x="270786" y="283964"/>
                    <a:pt x="270093" y="286112"/>
                  </a:cubicBezTo>
                  <a:cubicBezTo>
                    <a:pt x="266876" y="278627"/>
                    <a:pt x="266403" y="272658"/>
                    <a:pt x="268957" y="270574"/>
                  </a:cubicBezTo>
                  <a:cubicBezTo>
                    <a:pt x="271055" y="269445"/>
                    <a:pt x="273577" y="269445"/>
                    <a:pt x="275675" y="270574"/>
                  </a:cubicBezTo>
                  <a:cubicBezTo>
                    <a:pt x="278800" y="273234"/>
                    <a:pt x="281125" y="276711"/>
                    <a:pt x="282392" y="280617"/>
                  </a:cubicBezTo>
                  <a:lnTo>
                    <a:pt x="282392" y="280617"/>
                  </a:lnTo>
                  <a:cubicBezTo>
                    <a:pt x="283200" y="283305"/>
                    <a:pt x="283200" y="286172"/>
                    <a:pt x="282392" y="288860"/>
                  </a:cubicBezTo>
                  <a:cubicBezTo>
                    <a:pt x="280973" y="293786"/>
                    <a:pt x="278986" y="295681"/>
                    <a:pt x="282392" y="298334"/>
                  </a:cubicBezTo>
                  <a:cubicBezTo>
                    <a:pt x="283929" y="299627"/>
                    <a:pt x="285651" y="300681"/>
                    <a:pt x="287501" y="301461"/>
                  </a:cubicBezTo>
                  <a:cubicBezTo>
                    <a:pt x="287501" y="301461"/>
                    <a:pt x="278040" y="322116"/>
                    <a:pt x="292232" y="324484"/>
                  </a:cubicBezTo>
                  <a:cubicBezTo>
                    <a:pt x="295448" y="325053"/>
                    <a:pt x="299044" y="323726"/>
                    <a:pt x="299044" y="321358"/>
                  </a:cubicBezTo>
                  <a:cubicBezTo>
                    <a:pt x="298461" y="317729"/>
                    <a:pt x="299058" y="314009"/>
                    <a:pt x="300747" y="310746"/>
                  </a:cubicBezTo>
                  <a:cubicBezTo>
                    <a:pt x="301693" y="308946"/>
                    <a:pt x="304815" y="302882"/>
                    <a:pt x="303490" y="300324"/>
                  </a:cubicBezTo>
                  <a:cubicBezTo>
                    <a:pt x="302782" y="298549"/>
                    <a:pt x="302459" y="296643"/>
                    <a:pt x="302544" y="294734"/>
                  </a:cubicBezTo>
                  <a:moveTo>
                    <a:pt x="293083" y="340496"/>
                  </a:moveTo>
                  <a:cubicBezTo>
                    <a:pt x="294313" y="338601"/>
                    <a:pt x="298003" y="334243"/>
                    <a:pt x="298003" y="334243"/>
                  </a:cubicBezTo>
                  <a:cubicBezTo>
                    <a:pt x="302450" y="329600"/>
                    <a:pt x="306234" y="327895"/>
                    <a:pt x="307464" y="321926"/>
                  </a:cubicBezTo>
                  <a:cubicBezTo>
                    <a:pt x="308694" y="315957"/>
                    <a:pt x="309072" y="315862"/>
                    <a:pt x="310491" y="309988"/>
                  </a:cubicBezTo>
                  <a:cubicBezTo>
                    <a:pt x="311911" y="304114"/>
                    <a:pt x="307937" y="296913"/>
                    <a:pt x="306423" y="302029"/>
                  </a:cubicBezTo>
                  <a:cubicBezTo>
                    <a:pt x="304909" y="307146"/>
                    <a:pt x="304815" y="314820"/>
                    <a:pt x="303112" y="319652"/>
                  </a:cubicBezTo>
                  <a:cubicBezTo>
                    <a:pt x="301573" y="323849"/>
                    <a:pt x="298802" y="327482"/>
                    <a:pt x="295165" y="330074"/>
                  </a:cubicBezTo>
                  <a:lnTo>
                    <a:pt x="293840" y="331590"/>
                  </a:lnTo>
                  <a:lnTo>
                    <a:pt x="292515" y="330832"/>
                  </a:lnTo>
                  <a:cubicBezTo>
                    <a:pt x="284000" y="327042"/>
                    <a:pt x="280594" y="325337"/>
                    <a:pt x="279365" y="317378"/>
                  </a:cubicBezTo>
                  <a:cubicBezTo>
                    <a:pt x="278135" y="309420"/>
                    <a:pt x="280405" y="307335"/>
                    <a:pt x="276905" y="298429"/>
                  </a:cubicBezTo>
                  <a:cubicBezTo>
                    <a:pt x="276053" y="296913"/>
                    <a:pt x="274634" y="299850"/>
                    <a:pt x="273782" y="301840"/>
                  </a:cubicBezTo>
                  <a:cubicBezTo>
                    <a:pt x="273521" y="303376"/>
                    <a:pt x="273521" y="304946"/>
                    <a:pt x="273782" y="306482"/>
                  </a:cubicBezTo>
                  <a:cubicBezTo>
                    <a:pt x="273669" y="311757"/>
                    <a:pt x="274113" y="317029"/>
                    <a:pt x="275107" y="322210"/>
                  </a:cubicBezTo>
                  <a:cubicBezTo>
                    <a:pt x="277567" y="329506"/>
                    <a:pt x="282960" y="331685"/>
                    <a:pt x="290812" y="335380"/>
                  </a:cubicBezTo>
                  <a:cubicBezTo>
                    <a:pt x="289398" y="337588"/>
                    <a:pt x="288373" y="340024"/>
                    <a:pt x="287785" y="342581"/>
                  </a:cubicBezTo>
                  <a:cubicBezTo>
                    <a:pt x="287374" y="348156"/>
                    <a:pt x="288876" y="353705"/>
                    <a:pt x="292042" y="358308"/>
                  </a:cubicBezTo>
                  <a:cubicBezTo>
                    <a:pt x="290360" y="352645"/>
                    <a:pt x="290592" y="346583"/>
                    <a:pt x="292705" y="341065"/>
                  </a:cubicBezTo>
                  <a:moveTo>
                    <a:pt x="315127" y="268868"/>
                  </a:moveTo>
                  <a:lnTo>
                    <a:pt x="315127" y="269437"/>
                  </a:lnTo>
                  <a:lnTo>
                    <a:pt x="315127" y="267258"/>
                  </a:lnTo>
                  <a:cubicBezTo>
                    <a:pt x="314278" y="264374"/>
                    <a:pt x="312390" y="261909"/>
                    <a:pt x="309829" y="260341"/>
                  </a:cubicBezTo>
                  <a:cubicBezTo>
                    <a:pt x="308348" y="261232"/>
                    <a:pt x="306635" y="261660"/>
                    <a:pt x="304909" y="261573"/>
                  </a:cubicBezTo>
                  <a:cubicBezTo>
                    <a:pt x="306107" y="263330"/>
                    <a:pt x="306884" y="265340"/>
                    <a:pt x="307180" y="267447"/>
                  </a:cubicBezTo>
                  <a:cubicBezTo>
                    <a:pt x="309838" y="266550"/>
                    <a:pt x="312770" y="267087"/>
                    <a:pt x="314938" y="268868"/>
                  </a:cubicBezTo>
                  <a:moveTo>
                    <a:pt x="291285" y="295871"/>
                  </a:moveTo>
                  <a:cubicBezTo>
                    <a:pt x="291313" y="295193"/>
                    <a:pt x="291113" y="294526"/>
                    <a:pt x="290718" y="293976"/>
                  </a:cubicBezTo>
                  <a:cubicBezTo>
                    <a:pt x="291523" y="293638"/>
                    <a:pt x="292261" y="293157"/>
                    <a:pt x="292894" y="292555"/>
                  </a:cubicBezTo>
                  <a:cubicBezTo>
                    <a:pt x="293207" y="292278"/>
                    <a:pt x="293237" y="291799"/>
                    <a:pt x="292961" y="291485"/>
                  </a:cubicBezTo>
                  <a:cubicBezTo>
                    <a:pt x="292940" y="291461"/>
                    <a:pt x="292918" y="291439"/>
                    <a:pt x="292894" y="291418"/>
                  </a:cubicBezTo>
                  <a:cubicBezTo>
                    <a:pt x="292894" y="291418"/>
                    <a:pt x="292232" y="291418"/>
                    <a:pt x="291853" y="291418"/>
                  </a:cubicBezTo>
                  <a:cubicBezTo>
                    <a:pt x="289562" y="292932"/>
                    <a:pt x="286986" y="293963"/>
                    <a:pt x="284284" y="294450"/>
                  </a:cubicBezTo>
                  <a:cubicBezTo>
                    <a:pt x="283876" y="294538"/>
                    <a:pt x="283616" y="294942"/>
                    <a:pt x="283705" y="295351"/>
                  </a:cubicBezTo>
                  <a:cubicBezTo>
                    <a:pt x="283708" y="295367"/>
                    <a:pt x="283712" y="295382"/>
                    <a:pt x="283717" y="295397"/>
                  </a:cubicBezTo>
                  <a:cubicBezTo>
                    <a:pt x="283701" y="295763"/>
                    <a:pt x="283985" y="296072"/>
                    <a:pt x="284351" y="296088"/>
                  </a:cubicBezTo>
                  <a:cubicBezTo>
                    <a:pt x="284424" y="296091"/>
                    <a:pt x="284498" y="296081"/>
                    <a:pt x="284568" y="296060"/>
                  </a:cubicBezTo>
                  <a:cubicBezTo>
                    <a:pt x="285882" y="295797"/>
                    <a:pt x="287178" y="295449"/>
                    <a:pt x="288447" y="295018"/>
                  </a:cubicBezTo>
                  <a:cubicBezTo>
                    <a:pt x="288396" y="295332"/>
                    <a:pt x="288396" y="295652"/>
                    <a:pt x="288447" y="295966"/>
                  </a:cubicBezTo>
                  <a:cubicBezTo>
                    <a:pt x="288447" y="297292"/>
                    <a:pt x="289109" y="298334"/>
                    <a:pt x="289866" y="298334"/>
                  </a:cubicBezTo>
                  <a:cubicBezTo>
                    <a:pt x="290623" y="298334"/>
                    <a:pt x="291285" y="297292"/>
                    <a:pt x="291285" y="295966"/>
                  </a:cubicBezTo>
                  <a:moveTo>
                    <a:pt x="302733" y="293692"/>
                  </a:moveTo>
                  <a:cubicBezTo>
                    <a:pt x="300496" y="293082"/>
                    <a:pt x="298313" y="292290"/>
                    <a:pt x="296205" y="291323"/>
                  </a:cubicBezTo>
                  <a:cubicBezTo>
                    <a:pt x="295913" y="291046"/>
                    <a:pt x="295456" y="291046"/>
                    <a:pt x="295165" y="291323"/>
                  </a:cubicBezTo>
                  <a:cubicBezTo>
                    <a:pt x="295165" y="291323"/>
                    <a:pt x="295165" y="292270"/>
                    <a:pt x="295165" y="292365"/>
                  </a:cubicBezTo>
                  <a:lnTo>
                    <a:pt x="297246" y="293313"/>
                  </a:lnTo>
                  <a:cubicBezTo>
                    <a:pt x="296594" y="293756"/>
                    <a:pt x="296232" y="294517"/>
                    <a:pt x="296300" y="295302"/>
                  </a:cubicBezTo>
                  <a:cubicBezTo>
                    <a:pt x="296300" y="296534"/>
                    <a:pt x="296868" y="297482"/>
                    <a:pt x="297624" y="297482"/>
                  </a:cubicBezTo>
                  <a:cubicBezTo>
                    <a:pt x="298381" y="297482"/>
                    <a:pt x="298949" y="296534"/>
                    <a:pt x="298949" y="295302"/>
                  </a:cubicBezTo>
                  <a:cubicBezTo>
                    <a:pt x="299058" y="294835"/>
                    <a:pt x="299058" y="294349"/>
                    <a:pt x="298949" y="293881"/>
                  </a:cubicBezTo>
                  <a:lnTo>
                    <a:pt x="302355" y="294923"/>
                  </a:lnTo>
                  <a:moveTo>
                    <a:pt x="294786" y="305251"/>
                  </a:moveTo>
                  <a:cubicBezTo>
                    <a:pt x="292894" y="305251"/>
                    <a:pt x="290718" y="305251"/>
                    <a:pt x="290434" y="316147"/>
                  </a:cubicBezTo>
                  <a:cubicBezTo>
                    <a:pt x="292311" y="315811"/>
                    <a:pt x="294233" y="315811"/>
                    <a:pt x="296111" y="316147"/>
                  </a:cubicBezTo>
                  <a:cubicBezTo>
                    <a:pt x="296241" y="313955"/>
                    <a:pt x="296494" y="311772"/>
                    <a:pt x="296868" y="309609"/>
                  </a:cubicBezTo>
                  <a:cubicBezTo>
                    <a:pt x="296868" y="308377"/>
                    <a:pt x="296868" y="305630"/>
                    <a:pt x="294786" y="305440"/>
                  </a:cubicBezTo>
                  <a:moveTo>
                    <a:pt x="294218" y="301082"/>
                  </a:moveTo>
                  <a:cubicBezTo>
                    <a:pt x="293651" y="301082"/>
                    <a:pt x="294218" y="301082"/>
                    <a:pt x="293178" y="301082"/>
                  </a:cubicBezTo>
                  <a:cubicBezTo>
                    <a:pt x="292137" y="301082"/>
                    <a:pt x="291569" y="301840"/>
                    <a:pt x="292326" y="302598"/>
                  </a:cubicBezTo>
                  <a:cubicBezTo>
                    <a:pt x="293083" y="303356"/>
                    <a:pt x="292988" y="301840"/>
                    <a:pt x="293935" y="302598"/>
                  </a:cubicBezTo>
                  <a:cubicBezTo>
                    <a:pt x="294379" y="302946"/>
                    <a:pt x="295004" y="302946"/>
                    <a:pt x="295448" y="302598"/>
                  </a:cubicBezTo>
                  <a:cubicBezTo>
                    <a:pt x="295933" y="302264"/>
                    <a:pt x="296572" y="302264"/>
                    <a:pt x="297057" y="302598"/>
                  </a:cubicBezTo>
                  <a:cubicBezTo>
                    <a:pt x="297624" y="302598"/>
                    <a:pt x="298287" y="301366"/>
                    <a:pt x="297057" y="300987"/>
                  </a:cubicBezTo>
                  <a:cubicBezTo>
                    <a:pt x="296525" y="300701"/>
                    <a:pt x="295885" y="300701"/>
                    <a:pt x="295354" y="300987"/>
                  </a:cubicBezTo>
                  <a:cubicBezTo>
                    <a:pt x="294597" y="300987"/>
                    <a:pt x="294786" y="300987"/>
                    <a:pt x="294218" y="300987"/>
                  </a:cubicBezTo>
                  <a:moveTo>
                    <a:pt x="158547" y="399902"/>
                  </a:moveTo>
                  <a:lnTo>
                    <a:pt x="158547" y="399902"/>
                  </a:lnTo>
                  <a:moveTo>
                    <a:pt x="96766" y="399902"/>
                  </a:moveTo>
                  <a:lnTo>
                    <a:pt x="96766" y="399902"/>
                  </a:lnTo>
                  <a:moveTo>
                    <a:pt x="206230" y="502133"/>
                  </a:moveTo>
                  <a:cubicBezTo>
                    <a:pt x="206230" y="529814"/>
                    <a:pt x="228638" y="552254"/>
                    <a:pt x="256279" y="552254"/>
                  </a:cubicBezTo>
                  <a:cubicBezTo>
                    <a:pt x="283921" y="552254"/>
                    <a:pt x="306329" y="529814"/>
                    <a:pt x="306329" y="502133"/>
                  </a:cubicBezTo>
                  <a:lnTo>
                    <a:pt x="306329" y="432968"/>
                  </a:lnTo>
                  <a:lnTo>
                    <a:pt x="206230" y="432968"/>
                  </a:lnTo>
                  <a:lnTo>
                    <a:pt x="206230" y="502133"/>
                  </a:lnTo>
                  <a:moveTo>
                    <a:pt x="421659" y="447465"/>
                  </a:moveTo>
                  <a:cubicBezTo>
                    <a:pt x="389681" y="498722"/>
                    <a:pt x="341618" y="534726"/>
                    <a:pt x="286555" y="544484"/>
                  </a:cubicBezTo>
                  <a:cubicBezTo>
                    <a:pt x="268486" y="557678"/>
                    <a:pt x="243978" y="557678"/>
                    <a:pt x="225909" y="544484"/>
                  </a:cubicBezTo>
                  <a:cubicBezTo>
                    <a:pt x="170941" y="535010"/>
                    <a:pt x="123068" y="498722"/>
                    <a:pt x="91184" y="447559"/>
                  </a:cubicBezTo>
                  <a:lnTo>
                    <a:pt x="204717" y="447559"/>
                  </a:lnTo>
                  <a:lnTo>
                    <a:pt x="204717" y="430600"/>
                  </a:lnTo>
                  <a:lnTo>
                    <a:pt x="308788" y="430600"/>
                  </a:lnTo>
                  <a:lnTo>
                    <a:pt x="308788" y="446991"/>
                  </a:lnTo>
                  <a:lnTo>
                    <a:pt x="422321" y="446991"/>
                  </a:lnTo>
                  <a:moveTo>
                    <a:pt x="291096" y="503838"/>
                  </a:moveTo>
                  <a:cubicBezTo>
                    <a:pt x="291096" y="501754"/>
                    <a:pt x="291759" y="496922"/>
                    <a:pt x="287217" y="495974"/>
                  </a:cubicBezTo>
                  <a:cubicBezTo>
                    <a:pt x="282676" y="495027"/>
                    <a:pt x="278608" y="501754"/>
                    <a:pt x="278513" y="502038"/>
                  </a:cubicBezTo>
                  <a:cubicBezTo>
                    <a:pt x="278160" y="502760"/>
                    <a:pt x="277499" y="503283"/>
                    <a:pt x="276715" y="503459"/>
                  </a:cubicBezTo>
                  <a:cubicBezTo>
                    <a:pt x="276053" y="503459"/>
                    <a:pt x="268957" y="504786"/>
                    <a:pt x="268674" y="510471"/>
                  </a:cubicBezTo>
                  <a:cubicBezTo>
                    <a:pt x="268390" y="516155"/>
                    <a:pt x="273215" y="515966"/>
                    <a:pt x="275202" y="516155"/>
                  </a:cubicBezTo>
                  <a:cubicBezTo>
                    <a:pt x="277778" y="516350"/>
                    <a:pt x="280365" y="515961"/>
                    <a:pt x="282771" y="515018"/>
                  </a:cubicBezTo>
                  <a:cubicBezTo>
                    <a:pt x="284053" y="514762"/>
                    <a:pt x="285348" y="514572"/>
                    <a:pt x="286650" y="514450"/>
                  </a:cubicBezTo>
                  <a:cubicBezTo>
                    <a:pt x="287080" y="513220"/>
                    <a:pt x="287585" y="512017"/>
                    <a:pt x="288163" y="510850"/>
                  </a:cubicBezTo>
                  <a:cubicBezTo>
                    <a:pt x="289644" y="508757"/>
                    <a:pt x="290645" y="506363"/>
                    <a:pt x="291096" y="503838"/>
                  </a:cubicBezTo>
                  <a:moveTo>
                    <a:pt x="294975" y="514071"/>
                  </a:moveTo>
                  <a:cubicBezTo>
                    <a:pt x="296251" y="514352"/>
                    <a:pt x="297058" y="515615"/>
                    <a:pt x="296777" y="516893"/>
                  </a:cubicBezTo>
                  <a:cubicBezTo>
                    <a:pt x="296776" y="516900"/>
                    <a:pt x="296774" y="516907"/>
                    <a:pt x="296773" y="516913"/>
                  </a:cubicBezTo>
                  <a:cubicBezTo>
                    <a:pt x="296544" y="518148"/>
                    <a:pt x="295359" y="518963"/>
                    <a:pt x="294126" y="518734"/>
                  </a:cubicBezTo>
                  <a:cubicBezTo>
                    <a:pt x="294093" y="518728"/>
                    <a:pt x="294061" y="518721"/>
                    <a:pt x="294029" y="518713"/>
                  </a:cubicBezTo>
                  <a:cubicBezTo>
                    <a:pt x="292586" y="518498"/>
                    <a:pt x="291120" y="518498"/>
                    <a:pt x="289677" y="518713"/>
                  </a:cubicBezTo>
                  <a:cubicBezTo>
                    <a:pt x="289247" y="520130"/>
                    <a:pt x="288993" y="521593"/>
                    <a:pt x="288920" y="523072"/>
                  </a:cubicBezTo>
                  <a:cubicBezTo>
                    <a:pt x="288819" y="524395"/>
                    <a:pt x="287690" y="525401"/>
                    <a:pt x="286366" y="525346"/>
                  </a:cubicBezTo>
                  <a:cubicBezTo>
                    <a:pt x="285097" y="525245"/>
                    <a:pt x="284135" y="524156"/>
                    <a:pt x="284190" y="522882"/>
                  </a:cubicBezTo>
                  <a:cubicBezTo>
                    <a:pt x="284132" y="521841"/>
                    <a:pt x="284132" y="520797"/>
                    <a:pt x="284190" y="519756"/>
                  </a:cubicBezTo>
                  <a:lnTo>
                    <a:pt x="284190" y="519756"/>
                  </a:lnTo>
                  <a:cubicBezTo>
                    <a:pt x="281051" y="520932"/>
                    <a:pt x="277688" y="521385"/>
                    <a:pt x="274350" y="521082"/>
                  </a:cubicBezTo>
                  <a:cubicBezTo>
                    <a:pt x="267444" y="520514"/>
                    <a:pt x="263186" y="516345"/>
                    <a:pt x="263470" y="510376"/>
                  </a:cubicBezTo>
                  <a:cubicBezTo>
                    <a:pt x="264159" y="505730"/>
                    <a:pt x="267609" y="501976"/>
                    <a:pt x="272174" y="500901"/>
                  </a:cubicBezTo>
                  <a:lnTo>
                    <a:pt x="255428" y="479204"/>
                  </a:lnTo>
                  <a:lnTo>
                    <a:pt x="239250" y="500143"/>
                  </a:lnTo>
                  <a:cubicBezTo>
                    <a:pt x="243815" y="501218"/>
                    <a:pt x="247264" y="504972"/>
                    <a:pt x="247954" y="509618"/>
                  </a:cubicBezTo>
                  <a:cubicBezTo>
                    <a:pt x="247954" y="515587"/>
                    <a:pt x="243980" y="519756"/>
                    <a:pt x="237074" y="520324"/>
                  </a:cubicBezTo>
                  <a:cubicBezTo>
                    <a:pt x="233861" y="520571"/>
                    <a:pt x="230634" y="520118"/>
                    <a:pt x="227612" y="518998"/>
                  </a:cubicBezTo>
                  <a:lnTo>
                    <a:pt x="227612" y="518998"/>
                  </a:lnTo>
                  <a:cubicBezTo>
                    <a:pt x="227670" y="520039"/>
                    <a:pt x="227670" y="521083"/>
                    <a:pt x="227612" y="522124"/>
                  </a:cubicBezTo>
                  <a:cubicBezTo>
                    <a:pt x="227612" y="523433"/>
                    <a:pt x="226554" y="524493"/>
                    <a:pt x="225247" y="524493"/>
                  </a:cubicBezTo>
                  <a:cubicBezTo>
                    <a:pt x="223941" y="524493"/>
                    <a:pt x="222882" y="523433"/>
                    <a:pt x="222882" y="522124"/>
                  </a:cubicBezTo>
                  <a:cubicBezTo>
                    <a:pt x="222810" y="520646"/>
                    <a:pt x="222555" y="519182"/>
                    <a:pt x="222125" y="517766"/>
                  </a:cubicBezTo>
                  <a:cubicBezTo>
                    <a:pt x="220682" y="517551"/>
                    <a:pt x="219216" y="517551"/>
                    <a:pt x="217773" y="517766"/>
                  </a:cubicBezTo>
                  <a:cubicBezTo>
                    <a:pt x="216500" y="518058"/>
                    <a:pt x="215231" y="517261"/>
                    <a:pt x="214939" y="515986"/>
                  </a:cubicBezTo>
                  <a:cubicBezTo>
                    <a:pt x="214938" y="515979"/>
                    <a:pt x="214936" y="515973"/>
                    <a:pt x="214935" y="515966"/>
                  </a:cubicBezTo>
                  <a:cubicBezTo>
                    <a:pt x="214749" y="514674"/>
                    <a:pt x="215564" y="513449"/>
                    <a:pt x="216827" y="513124"/>
                  </a:cubicBezTo>
                  <a:cubicBezTo>
                    <a:pt x="217834" y="513037"/>
                    <a:pt x="218847" y="513037"/>
                    <a:pt x="219854" y="513124"/>
                  </a:cubicBezTo>
                  <a:cubicBezTo>
                    <a:pt x="219854" y="513124"/>
                    <a:pt x="219854" y="513124"/>
                    <a:pt x="219854" y="513124"/>
                  </a:cubicBezTo>
                  <a:cubicBezTo>
                    <a:pt x="218027" y="510509"/>
                    <a:pt x="216770" y="507539"/>
                    <a:pt x="216165" y="504407"/>
                  </a:cubicBezTo>
                  <a:cubicBezTo>
                    <a:pt x="214458" y="498911"/>
                    <a:pt x="217524" y="493069"/>
                    <a:pt x="223013" y="491360"/>
                  </a:cubicBezTo>
                  <a:cubicBezTo>
                    <a:pt x="223281" y="491277"/>
                    <a:pt x="223553" y="491204"/>
                    <a:pt x="223828" y="491142"/>
                  </a:cubicBezTo>
                  <a:cubicBezTo>
                    <a:pt x="228646" y="490352"/>
                    <a:pt x="233412" y="492815"/>
                    <a:pt x="235560" y="497206"/>
                  </a:cubicBezTo>
                  <a:lnTo>
                    <a:pt x="252590" y="475225"/>
                  </a:lnTo>
                  <a:lnTo>
                    <a:pt x="243129" y="462434"/>
                  </a:lnTo>
                  <a:lnTo>
                    <a:pt x="243129" y="462434"/>
                  </a:lnTo>
                  <a:lnTo>
                    <a:pt x="226288" y="475699"/>
                  </a:lnTo>
                  <a:lnTo>
                    <a:pt x="222977" y="471435"/>
                  </a:lnTo>
                  <a:lnTo>
                    <a:pt x="231397" y="464803"/>
                  </a:lnTo>
                  <a:lnTo>
                    <a:pt x="228180" y="460539"/>
                  </a:lnTo>
                  <a:lnTo>
                    <a:pt x="219665" y="467172"/>
                  </a:lnTo>
                  <a:lnTo>
                    <a:pt x="213137" y="458739"/>
                  </a:lnTo>
                  <a:lnTo>
                    <a:pt x="217394" y="455423"/>
                  </a:lnTo>
                  <a:lnTo>
                    <a:pt x="220611" y="459687"/>
                  </a:lnTo>
                  <a:lnTo>
                    <a:pt x="224869" y="456276"/>
                  </a:lnTo>
                  <a:lnTo>
                    <a:pt x="221557" y="452107"/>
                  </a:lnTo>
                  <a:lnTo>
                    <a:pt x="225815" y="448791"/>
                  </a:lnTo>
                  <a:lnTo>
                    <a:pt x="232343" y="457318"/>
                  </a:lnTo>
                  <a:lnTo>
                    <a:pt x="236600" y="454002"/>
                  </a:lnTo>
                  <a:lnTo>
                    <a:pt x="229978" y="445475"/>
                  </a:lnTo>
                  <a:lnTo>
                    <a:pt x="233762" y="442632"/>
                  </a:lnTo>
                  <a:lnTo>
                    <a:pt x="255996" y="471056"/>
                  </a:lnTo>
                  <a:lnTo>
                    <a:pt x="278324" y="442632"/>
                  </a:lnTo>
                  <a:lnTo>
                    <a:pt x="282014" y="445475"/>
                  </a:lnTo>
                  <a:lnTo>
                    <a:pt x="275485" y="454002"/>
                  </a:lnTo>
                  <a:lnTo>
                    <a:pt x="279743" y="457318"/>
                  </a:lnTo>
                  <a:lnTo>
                    <a:pt x="286271" y="448791"/>
                  </a:lnTo>
                  <a:lnTo>
                    <a:pt x="290529" y="452107"/>
                  </a:lnTo>
                  <a:lnTo>
                    <a:pt x="287217" y="456276"/>
                  </a:lnTo>
                  <a:lnTo>
                    <a:pt x="291475" y="459687"/>
                  </a:lnTo>
                  <a:lnTo>
                    <a:pt x="294691" y="455423"/>
                  </a:lnTo>
                  <a:lnTo>
                    <a:pt x="298949" y="458739"/>
                  </a:lnTo>
                  <a:lnTo>
                    <a:pt x="292421" y="467172"/>
                  </a:lnTo>
                  <a:lnTo>
                    <a:pt x="283906" y="460539"/>
                  </a:lnTo>
                  <a:lnTo>
                    <a:pt x="280689" y="464803"/>
                  </a:lnTo>
                  <a:lnTo>
                    <a:pt x="289109" y="471435"/>
                  </a:lnTo>
                  <a:lnTo>
                    <a:pt x="285798" y="475699"/>
                  </a:lnTo>
                  <a:lnTo>
                    <a:pt x="268863" y="462434"/>
                  </a:lnTo>
                  <a:lnTo>
                    <a:pt x="268863" y="462434"/>
                  </a:lnTo>
                  <a:lnTo>
                    <a:pt x="259402" y="475225"/>
                  </a:lnTo>
                  <a:lnTo>
                    <a:pt x="276432" y="497206"/>
                  </a:lnTo>
                  <a:cubicBezTo>
                    <a:pt x="278555" y="492792"/>
                    <a:pt x="283340" y="490319"/>
                    <a:pt x="288163" y="491142"/>
                  </a:cubicBezTo>
                  <a:cubicBezTo>
                    <a:pt x="293811" y="492467"/>
                    <a:pt x="297316" y="498125"/>
                    <a:pt x="295994" y="503780"/>
                  </a:cubicBezTo>
                  <a:cubicBezTo>
                    <a:pt x="295945" y="503991"/>
                    <a:pt x="295889" y="504200"/>
                    <a:pt x="295827" y="504407"/>
                  </a:cubicBezTo>
                  <a:cubicBezTo>
                    <a:pt x="295221" y="507540"/>
                    <a:pt x="293964" y="510509"/>
                    <a:pt x="292137" y="513124"/>
                  </a:cubicBezTo>
                  <a:cubicBezTo>
                    <a:pt x="292137" y="513124"/>
                    <a:pt x="292137" y="513124"/>
                    <a:pt x="292137" y="513124"/>
                  </a:cubicBezTo>
                  <a:cubicBezTo>
                    <a:pt x="293144" y="513037"/>
                    <a:pt x="294157" y="513037"/>
                    <a:pt x="295165" y="513124"/>
                  </a:cubicBezTo>
                  <a:moveTo>
                    <a:pt x="244359" y="509523"/>
                  </a:moveTo>
                  <a:cubicBezTo>
                    <a:pt x="244359" y="503838"/>
                    <a:pt x="236979" y="502607"/>
                    <a:pt x="236317" y="502512"/>
                  </a:cubicBezTo>
                  <a:cubicBezTo>
                    <a:pt x="235430" y="502874"/>
                    <a:pt x="234417" y="502729"/>
                    <a:pt x="233668" y="502133"/>
                  </a:cubicBezTo>
                  <a:cubicBezTo>
                    <a:pt x="233668" y="502133"/>
                    <a:pt x="230451" y="495027"/>
                    <a:pt x="224869" y="496069"/>
                  </a:cubicBezTo>
                  <a:cubicBezTo>
                    <a:pt x="219287" y="497111"/>
                    <a:pt x="220706" y="501849"/>
                    <a:pt x="220990" y="503933"/>
                  </a:cubicBezTo>
                  <a:cubicBezTo>
                    <a:pt x="221513" y="506452"/>
                    <a:pt x="222543" y="508837"/>
                    <a:pt x="224017" y="510944"/>
                  </a:cubicBezTo>
                  <a:cubicBezTo>
                    <a:pt x="224595" y="512112"/>
                    <a:pt x="225101" y="513315"/>
                    <a:pt x="225531" y="514545"/>
                  </a:cubicBezTo>
                  <a:cubicBezTo>
                    <a:pt x="226833" y="514667"/>
                    <a:pt x="228128" y="514857"/>
                    <a:pt x="229410" y="515113"/>
                  </a:cubicBezTo>
                  <a:cubicBezTo>
                    <a:pt x="231785" y="516048"/>
                    <a:pt x="234339" y="516437"/>
                    <a:pt x="236884" y="516250"/>
                  </a:cubicBezTo>
                  <a:cubicBezTo>
                    <a:pt x="238966" y="516250"/>
                    <a:pt x="243696" y="515208"/>
                    <a:pt x="243507" y="510565"/>
                  </a:cubicBezTo>
                  <a:moveTo>
                    <a:pt x="225909" y="569687"/>
                  </a:moveTo>
                  <a:cubicBezTo>
                    <a:pt x="225060" y="569186"/>
                    <a:pt x="224133" y="568834"/>
                    <a:pt x="223166" y="568645"/>
                  </a:cubicBezTo>
                  <a:cubicBezTo>
                    <a:pt x="221557" y="568645"/>
                    <a:pt x="217584" y="568645"/>
                    <a:pt x="216638" y="574235"/>
                  </a:cubicBezTo>
                  <a:cubicBezTo>
                    <a:pt x="216000" y="577095"/>
                    <a:pt x="217799" y="579930"/>
                    <a:pt x="220655" y="580569"/>
                  </a:cubicBezTo>
                  <a:cubicBezTo>
                    <a:pt x="220890" y="580621"/>
                    <a:pt x="221128" y="580657"/>
                    <a:pt x="221368" y="580677"/>
                  </a:cubicBezTo>
                  <a:cubicBezTo>
                    <a:pt x="223923" y="580677"/>
                    <a:pt x="224017" y="580677"/>
                    <a:pt x="224301" y="579067"/>
                  </a:cubicBezTo>
                  <a:close/>
                  <a:moveTo>
                    <a:pt x="227045" y="562865"/>
                  </a:moveTo>
                  <a:cubicBezTo>
                    <a:pt x="227802" y="558412"/>
                    <a:pt x="227045" y="558033"/>
                    <a:pt x="223260" y="557086"/>
                  </a:cubicBezTo>
                  <a:lnTo>
                    <a:pt x="223260" y="555380"/>
                  </a:lnTo>
                  <a:lnTo>
                    <a:pt x="238303" y="557938"/>
                  </a:lnTo>
                  <a:lnTo>
                    <a:pt x="238303" y="559644"/>
                  </a:lnTo>
                  <a:cubicBezTo>
                    <a:pt x="234519" y="559644"/>
                    <a:pt x="234141" y="559644"/>
                    <a:pt x="233384" y="563907"/>
                  </a:cubicBezTo>
                  <a:lnTo>
                    <a:pt x="231018" y="577930"/>
                  </a:lnTo>
                  <a:cubicBezTo>
                    <a:pt x="230262" y="582478"/>
                    <a:pt x="231018" y="582762"/>
                    <a:pt x="234141" y="583615"/>
                  </a:cubicBezTo>
                  <a:lnTo>
                    <a:pt x="234141" y="585320"/>
                  </a:lnTo>
                  <a:lnTo>
                    <a:pt x="219192" y="582762"/>
                  </a:lnTo>
                  <a:cubicBezTo>
                    <a:pt x="213232" y="581720"/>
                    <a:pt x="209731" y="578498"/>
                    <a:pt x="210393" y="573287"/>
                  </a:cubicBezTo>
                  <a:cubicBezTo>
                    <a:pt x="211056" y="568076"/>
                    <a:pt x="215691" y="566181"/>
                    <a:pt x="220895" y="566276"/>
                  </a:cubicBezTo>
                  <a:cubicBezTo>
                    <a:pt x="221807" y="566178"/>
                    <a:pt x="222727" y="566178"/>
                    <a:pt x="223639" y="566276"/>
                  </a:cubicBezTo>
                  <a:lnTo>
                    <a:pt x="226666" y="567792"/>
                  </a:lnTo>
                  <a:close/>
                  <a:moveTo>
                    <a:pt x="191187" y="560970"/>
                  </a:moveTo>
                  <a:lnTo>
                    <a:pt x="189295" y="560307"/>
                  </a:lnTo>
                  <a:cubicBezTo>
                    <a:pt x="188050" y="559749"/>
                    <a:pt x="186673" y="559552"/>
                    <a:pt x="185321" y="559739"/>
                  </a:cubicBezTo>
                  <a:cubicBezTo>
                    <a:pt x="183366" y="560205"/>
                    <a:pt x="181812" y="561689"/>
                    <a:pt x="181253" y="563623"/>
                  </a:cubicBezTo>
                  <a:cubicBezTo>
                    <a:pt x="180069" y="566417"/>
                    <a:pt x="181370" y="569643"/>
                    <a:pt x="184160" y="570829"/>
                  </a:cubicBezTo>
                  <a:cubicBezTo>
                    <a:pt x="184323" y="570899"/>
                    <a:pt x="184490" y="570960"/>
                    <a:pt x="184659" y="571013"/>
                  </a:cubicBezTo>
                  <a:cubicBezTo>
                    <a:pt x="187024" y="571866"/>
                    <a:pt x="187214" y="571866"/>
                    <a:pt x="187781" y="570255"/>
                  </a:cubicBezTo>
                  <a:close/>
                  <a:moveTo>
                    <a:pt x="193553" y="554433"/>
                  </a:moveTo>
                  <a:cubicBezTo>
                    <a:pt x="195066" y="550264"/>
                    <a:pt x="194877" y="549790"/>
                    <a:pt x="191377" y="548274"/>
                  </a:cubicBezTo>
                  <a:lnTo>
                    <a:pt x="191944" y="546664"/>
                  </a:lnTo>
                  <a:lnTo>
                    <a:pt x="205663" y="551685"/>
                  </a:lnTo>
                  <a:lnTo>
                    <a:pt x="205095" y="553296"/>
                  </a:lnTo>
                  <a:cubicBezTo>
                    <a:pt x="201405" y="552254"/>
                    <a:pt x="200932" y="552348"/>
                    <a:pt x="199418" y="556612"/>
                  </a:cubicBezTo>
                  <a:lnTo>
                    <a:pt x="194593" y="569687"/>
                  </a:lnTo>
                  <a:cubicBezTo>
                    <a:pt x="192985" y="573950"/>
                    <a:pt x="193269" y="574329"/>
                    <a:pt x="196675" y="575845"/>
                  </a:cubicBezTo>
                  <a:lnTo>
                    <a:pt x="196107" y="577456"/>
                  </a:lnTo>
                  <a:lnTo>
                    <a:pt x="181632" y="572150"/>
                  </a:lnTo>
                  <a:cubicBezTo>
                    <a:pt x="179321" y="571480"/>
                    <a:pt x="177231" y="570204"/>
                    <a:pt x="175577" y="568455"/>
                  </a:cubicBezTo>
                  <a:cubicBezTo>
                    <a:pt x="174173" y="566574"/>
                    <a:pt x="173850" y="564096"/>
                    <a:pt x="174725" y="561918"/>
                  </a:cubicBezTo>
                  <a:cubicBezTo>
                    <a:pt x="176029" y="558765"/>
                    <a:pt x="179298" y="556894"/>
                    <a:pt x="182672" y="557370"/>
                  </a:cubicBezTo>
                  <a:cubicBezTo>
                    <a:pt x="182672" y="555949"/>
                    <a:pt x="181632" y="552443"/>
                    <a:pt x="181064" y="550264"/>
                  </a:cubicBezTo>
                  <a:cubicBezTo>
                    <a:pt x="180664" y="548525"/>
                    <a:pt x="180061" y="546840"/>
                    <a:pt x="179266" y="545242"/>
                  </a:cubicBezTo>
                  <a:cubicBezTo>
                    <a:pt x="178730" y="544165"/>
                    <a:pt x="177953" y="543224"/>
                    <a:pt x="176996" y="542495"/>
                  </a:cubicBezTo>
                  <a:lnTo>
                    <a:pt x="177753" y="541074"/>
                  </a:lnTo>
                  <a:lnTo>
                    <a:pt x="180118" y="541926"/>
                  </a:lnTo>
                  <a:cubicBezTo>
                    <a:pt x="185227" y="543821"/>
                    <a:pt x="186173" y="545906"/>
                    <a:pt x="187024" y="548559"/>
                  </a:cubicBezTo>
                  <a:cubicBezTo>
                    <a:pt x="187876" y="551211"/>
                    <a:pt x="188160" y="554243"/>
                    <a:pt x="188538" y="556233"/>
                  </a:cubicBezTo>
                  <a:cubicBezTo>
                    <a:pt x="188917" y="558223"/>
                    <a:pt x="189200" y="558128"/>
                    <a:pt x="190903" y="558791"/>
                  </a:cubicBezTo>
                  <a:lnTo>
                    <a:pt x="191850" y="558791"/>
                  </a:lnTo>
                  <a:close/>
                  <a:moveTo>
                    <a:pt x="159493" y="544011"/>
                  </a:moveTo>
                  <a:lnTo>
                    <a:pt x="153532" y="540031"/>
                  </a:lnTo>
                  <a:lnTo>
                    <a:pt x="152018" y="549506"/>
                  </a:lnTo>
                  <a:lnTo>
                    <a:pt x="152018" y="549506"/>
                  </a:lnTo>
                  <a:close/>
                  <a:moveTo>
                    <a:pt x="158168" y="532262"/>
                  </a:moveTo>
                  <a:lnTo>
                    <a:pt x="157033" y="531694"/>
                  </a:lnTo>
                  <a:cubicBezTo>
                    <a:pt x="155424" y="531031"/>
                    <a:pt x="155046" y="531694"/>
                    <a:pt x="154573" y="534062"/>
                  </a:cubicBezTo>
                  <a:lnTo>
                    <a:pt x="153911" y="537947"/>
                  </a:lnTo>
                  <a:lnTo>
                    <a:pt x="161196" y="542305"/>
                  </a:lnTo>
                  <a:cubicBezTo>
                    <a:pt x="161763" y="542305"/>
                    <a:pt x="163372" y="540505"/>
                    <a:pt x="164696" y="539179"/>
                  </a:cubicBezTo>
                  <a:cubicBezTo>
                    <a:pt x="166021" y="537852"/>
                    <a:pt x="166115" y="537284"/>
                    <a:pt x="164696" y="536242"/>
                  </a:cubicBezTo>
                  <a:lnTo>
                    <a:pt x="163561" y="535389"/>
                  </a:lnTo>
                  <a:lnTo>
                    <a:pt x="164412" y="533873"/>
                  </a:lnTo>
                  <a:lnTo>
                    <a:pt x="173874" y="539558"/>
                  </a:lnTo>
                  <a:lnTo>
                    <a:pt x="173022" y="541074"/>
                  </a:lnTo>
                  <a:cubicBezTo>
                    <a:pt x="170657" y="540031"/>
                    <a:pt x="169616" y="539558"/>
                    <a:pt x="166115" y="542211"/>
                  </a:cubicBezTo>
                  <a:lnTo>
                    <a:pt x="147193" y="556138"/>
                  </a:lnTo>
                  <a:lnTo>
                    <a:pt x="145017" y="555380"/>
                  </a:lnTo>
                  <a:lnTo>
                    <a:pt x="148707" y="530557"/>
                  </a:lnTo>
                  <a:cubicBezTo>
                    <a:pt x="149461" y="528234"/>
                    <a:pt x="148364" y="525713"/>
                    <a:pt x="146153" y="524683"/>
                  </a:cubicBezTo>
                  <a:lnTo>
                    <a:pt x="147004" y="523167"/>
                  </a:lnTo>
                  <a:lnTo>
                    <a:pt x="159020" y="530273"/>
                  </a:lnTo>
                  <a:close/>
                  <a:moveTo>
                    <a:pt x="134421" y="522788"/>
                  </a:moveTo>
                  <a:cubicBezTo>
                    <a:pt x="137259" y="519282"/>
                    <a:pt x="137732" y="519187"/>
                    <a:pt x="141138" y="521651"/>
                  </a:cubicBezTo>
                  <a:lnTo>
                    <a:pt x="142179" y="520324"/>
                  </a:lnTo>
                  <a:lnTo>
                    <a:pt x="123824" y="505070"/>
                  </a:lnTo>
                  <a:cubicBezTo>
                    <a:pt x="122784" y="505733"/>
                    <a:pt x="119094" y="508765"/>
                    <a:pt x="117769" y="509807"/>
                  </a:cubicBezTo>
                  <a:lnTo>
                    <a:pt x="119094" y="511134"/>
                  </a:lnTo>
                  <a:cubicBezTo>
                    <a:pt x="120352" y="510188"/>
                    <a:pt x="121807" y="509540"/>
                    <a:pt x="123351" y="509239"/>
                  </a:cubicBezTo>
                  <a:cubicBezTo>
                    <a:pt x="125199" y="509319"/>
                    <a:pt x="126937" y="510139"/>
                    <a:pt x="128177" y="511513"/>
                  </a:cubicBezTo>
                  <a:cubicBezTo>
                    <a:pt x="129366" y="512334"/>
                    <a:pt x="130366" y="513400"/>
                    <a:pt x="131109" y="514639"/>
                  </a:cubicBezTo>
                  <a:cubicBezTo>
                    <a:pt x="131109" y="515587"/>
                    <a:pt x="131109" y="516913"/>
                    <a:pt x="129312" y="518714"/>
                  </a:cubicBezTo>
                  <a:lnTo>
                    <a:pt x="125433" y="523451"/>
                  </a:lnTo>
                  <a:lnTo>
                    <a:pt x="122311" y="520798"/>
                  </a:lnTo>
                  <a:cubicBezTo>
                    <a:pt x="119567" y="518524"/>
                    <a:pt x="119567" y="518335"/>
                    <a:pt x="121270" y="515587"/>
                  </a:cubicBezTo>
                  <a:lnTo>
                    <a:pt x="119851" y="514450"/>
                  </a:lnTo>
                  <a:lnTo>
                    <a:pt x="113985" y="521556"/>
                  </a:lnTo>
                  <a:lnTo>
                    <a:pt x="115404" y="522693"/>
                  </a:lnTo>
                  <a:cubicBezTo>
                    <a:pt x="117769" y="520514"/>
                    <a:pt x="118053" y="520419"/>
                    <a:pt x="120797" y="522693"/>
                  </a:cubicBezTo>
                  <a:lnTo>
                    <a:pt x="123919" y="525346"/>
                  </a:lnTo>
                  <a:lnTo>
                    <a:pt x="118621" y="531694"/>
                  </a:lnTo>
                  <a:cubicBezTo>
                    <a:pt x="117675" y="532831"/>
                    <a:pt x="117580" y="532831"/>
                    <a:pt x="116256" y="531694"/>
                  </a:cubicBezTo>
                  <a:lnTo>
                    <a:pt x="114458" y="530273"/>
                  </a:lnTo>
                  <a:cubicBezTo>
                    <a:pt x="112187" y="528378"/>
                    <a:pt x="111525" y="527146"/>
                    <a:pt x="111430" y="526388"/>
                  </a:cubicBezTo>
                  <a:cubicBezTo>
                    <a:pt x="111462" y="524870"/>
                    <a:pt x="111921" y="523392"/>
                    <a:pt x="112755" y="522124"/>
                  </a:cubicBezTo>
                  <a:lnTo>
                    <a:pt x="111336" y="521082"/>
                  </a:lnTo>
                  <a:lnTo>
                    <a:pt x="107173" y="526956"/>
                  </a:lnTo>
                  <a:lnTo>
                    <a:pt x="124392" y="541263"/>
                  </a:lnTo>
                  <a:lnTo>
                    <a:pt x="125433" y="539937"/>
                  </a:lnTo>
                  <a:cubicBezTo>
                    <a:pt x="122689" y="537379"/>
                    <a:pt x="122689" y="537000"/>
                    <a:pt x="125433" y="533494"/>
                  </a:cubicBezTo>
                  <a:close/>
                  <a:moveTo>
                    <a:pt x="110106" y="503838"/>
                  </a:moveTo>
                  <a:cubicBezTo>
                    <a:pt x="111904" y="501375"/>
                    <a:pt x="114174" y="498533"/>
                    <a:pt x="114553" y="497680"/>
                  </a:cubicBezTo>
                  <a:cubicBezTo>
                    <a:pt x="114040" y="494871"/>
                    <a:pt x="112725" y="492271"/>
                    <a:pt x="110768" y="490195"/>
                  </a:cubicBezTo>
                  <a:cubicBezTo>
                    <a:pt x="106321" y="485268"/>
                    <a:pt x="100550" y="484036"/>
                    <a:pt x="96577" y="487732"/>
                  </a:cubicBezTo>
                  <a:cubicBezTo>
                    <a:pt x="93421" y="490996"/>
                    <a:pt x="93024" y="496045"/>
                    <a:pt x="95630" y="499764"/>
                  </a:cubicBezTo>
                  <a:lnTo>
                    <a:pt x="96293" y="501280"/>
                  </a:lnTo>
                  <a:cubicBezTo>
                    <a:pt x="97239" y="503649"/>
                    <a:pt x="97523" y="505923"/>
                    <a:pt x="95820" y="507439"/>
                  </a:cubicBezTo>
                  <a:cubicBezTo>
                    <a:pt x="94263" y="509061"/>
                    <a:pt x="91687" y="509112"/>
                    <a:pt x="90067" y="507553"/>
                  </a:cubicBezTo>
                  <a:cubicBezTo>
                    <a:pt x="90029" y="507515"/>
                    <a:pt x="89991" y="507477"/>
                    <a:pt x="89954" y="507439"/>
                  </a:cubicBezTo>
                  <a:cubicBezTo>
                    <a:pt x="87916" y="504856"/>
                    <a:pt x="87916" y="501210"/>
                    <a:pt x="89954" y="498627"/>
                  </a:cubicBezTo>
                  <a:lnTo>
                    <a:pt x="88535" y="497396"/>
                  </a:lnTo>
                  <a:lnTo>
                    <a:pt x="84088" y="502701"/>
                  </a:lnTo>
                  <a:cubicBezTo>
                    <a:pt x="85009" y="504737"/>
                    <a:pt x="86186" y="506648"/>
                    <a:pt x="87589" y="508386"/>
                  </a:cubicBezTo>
                  <a:cubicBezTo>
                    <a:pt x="92319" y="513597"/>
                    <a:pt x="97617" y="513976"/>
                    <a:pt x="101307" y="510471"/>
                  </a:cubicBezTo>
                  <a:cubicBezTo>
                    <a:pt x="104997" y="506965"/>
                    <a:pt x="103389" y="503459"/>
                    <a:pt x="102064" y="499859"/>
                  </a:cubicBezTo>
                  <a:lnTo>
                    <a:pt x="101307" y="498154"/>
                  </a:lnTo>
                  <a:cubicBezTo>
                    <a:pt x="100080" y="495778"/>
                    <a:pt x="100499" y="492883"/>
                    <a:pt x="102348" y="490953"/>
                  </a:cubicBezTo>
                  <a:cubicBezTo>
                    <a:pt x="104150" y="489440"/>
                    <a:pt x="106835" y="489677"/>
                    <a:pt x="108346" y="491481"/>
                  </a:cubicBezTo>
                  <a:cubicBezTo>
                    <a:pt x="108433" y="491585"/>
                    <a:pt x="108515" y="491694"/>
                    <a:pt x="108592" y="491806"/>
                  </a:cubicBezTo>
                  <a:cubicBezTo>
                    <a:pt x="110805" y="495203"/>
                    <a:pt x="110805" y="499588"/>
                    <a:pt x="108592" y="502986"/>
                  </a:cubicBezTo>
                  <a:close/>
                  <a:moveTo>
                    <a:pt x="74532" y="479489"/>
                  </a:moveTo>
                  <a:cubicBezTo>
                    <a:pt x="70937" y="482142"/>
                    <a:pt x="70464" y="482047"/>
                    <a:pt x="68004" y="479489"/>
                  </a:cubicBezTo>
                  <a:lnTo>
                    <a:pt x="66680" y="480531"/>
                  </a:lnTo>
                  <a:lnTo>
                    <a:pt x="75668" y="491711"/>
                  </a:lnTo>
                  <a:lnTo>
                    <a:pt x="76992" y="490669"/>
                  </a:lnTo>
                  <a:cubicBezTo>
                    <a:pt x="74911" y="487447"/>
                    <a:pt x="74911" y="487068"/>
                    <a:pt x="78601" y="484321"/>
                  </a:cubicBezTo>
                  <a:lnTo>
                    <a:pt x="89765" y="476078"/>
                  </a:lnTo>
                  <a:cubicBezTo>
                    <a:pt x="93454" y="473425"/>
                    <a:pt x="93833" y="473520"/>
                    <a:pt x="96293" y="476078"/>
                  </a:cubicBezTo>
                  <a:lnTo>
                    <a:pt x="97712" y="475036"/>
                  </a:lnTo>
                  <a:lnTo>
                    <a:pt x="88913" y="463098"/>
                  </a:lnTo>
                  <a:lnTo>
                    <a:pt x="87589" y="464140"/>
                  </a:lnTo>
                  <a:cubicBezTo>
                    <a:pt x="89575" y="467361"/>
                    <a:pt x="89575" y="467835"/>
                    <a:pt x="85980" y="470488"/>
                  </a:cubicBezTo>
                  <a:close/>
                  <a:moveTo>
                    <a:pt x="72072" y="449928"/>
                  </a:moveTo>
                  <a:cubicBezTo>
                    <a:pt x="75195" y="448222"/>
                    <a:pt x="75762" y="447275"/>
                    <a:pt x="74343" y="444717"/>
                  </a:cubicBezTo>
                  <a:cubicBezTo>
                    <a:pt x="72219" y="439936"/>
                    <a:pt x="66627" y="437785"/>
                    <a:pt x="61853" y="439913"/>
                  </a:cubicBezTo>
                  <a:cubicBezTo>
                    <a:pt x="60917" y="440330"/>
                    <a:pt x="60055" y="440896"/>
                    <a:pt x="59300" y="441590"/>
                  </a:cubicBezTo>
                  <a:cubicBezTo>
                    <a:pt x="52393" y="445380"/>
                    <a:pt x="51163" y="450402"/>
                    <a:pt x="54286" y="456086"/>
                  </a:cubicBezTo>
                  <a:cubicBezTo>
                    <a:pt x="55232" y="457792"/>
                    <a:pt x="55705" y="458360"/>
                    <a:pt x="56083" y="458455"/>
                  </a:cubicBezTo>
                  <a:cubicBezTo>
                    <a:pt x="56462" y="458550"/>
                    <a:pt x="57029" y="458455"/>
                    <a:pt x="58070" y="457792"/>
                  </a:cubicBezTo>
                  <a:close/>
                  <a:moveTo>
                    <a:pt x="51920" y="456276"/>
                  </a:moveTo>
                  <a:cubicBezTo>
                    <a:pt x="49430" y="452472"/>
                    <a:pt x="48389" y="447899"/>
                    <a:pt x="48987" y="443390"/>
                  </a:cubicBezTo>
                  <a:cubicBezTo>
                    <a:pt x="49832" y="440142"/>
                    <a:pt x="51992" y="437394"/>
                    <a:pt x="54948" y="435811"/>
                  </a:cubicBezTo>
                  <a:cubicBezTo>
                    <a:pt x="64409" y="430694"/>
                    <a:pt x="71883" y="435811"/>
                    <a:pt x="76803" y="444527"/>
                  </a:cubicBezTo>
                  <a:lnTo>
                    <a:pt x="83236" y="456086"/>
                  </a:lnTo>
                  <a:lnTo>
                    <a:pt x="81723" y="456939"/>
                  </a:lnTo>
                  <a:cubicBezTo>
                    <a:pt x="79547" y="453623"/>
                    <a:pt x="79168" y="453434"/>
                    <a:pt x="75195" y="455613"/>
                  </a:cubicBezTo>
                  <a:lnTo>
                    <a:pt x="63084" y="462340"/>
                  </a:lnTo>
                  <a:cubicBezTo>
                    <a:pt x="59111" y="464614"/>
                    <a:pt x="59016" y="464993"/>
                    <a:pt x="60530" y="468309"/>
                  </a:cubicBezTo>
                  <a:lnTo>
                    <a:pt x="59111" y="469161"/>
                  </a:lnTo>
                  <a:close/>
                  <a:moveTo>
                    <a:pt x="41135" y="417714"/>
                  </a:moveTo>
                  <a:cubicBezTo>
                    <a:pt x="36877" y="419420"/>
                    <a:pt x="36499" y="419135"/>
                    <a:pt x="34890" y="415725"/>
                  </a:cubicBezTo>
                  <a:lnTo>
                    <a:pt x="33282" y="416388"/>
                  </a:lnTo>
                  <a:lnTo>
                    <a:pt x="38864" y="430126"/>
                  </a:lnTo>
                  <a:lnTo>
                    <a:pt x="40472" y="429463"/>
                  </a:lnTo>
                  <a:cubicBezTo>
                    <a:pt x="39242" y="425862"/>
                    <a:pt x="39337" y="425389"/>
                    <a:pt x="43500" y="423683"/>
                  </a:cubicBezTo>
                  <a:lnTo>
                    <a:pt x="56745" y="417999"/>
                  </a:lnTo>
                  <a:cubicBezTo>
                    <a:pt x="60908" y="416293"/>
                    <a:pt x="61381" y="416577"/>
                    <a:pt x="62990" y="419988"/>
                  </a:cubicBezTo>
                  <a:lnTo>
                    <a:pt x="64598" y="419325"/>
                  </a:lnTo>
                  <a:lnTo>
                    <a:pt x="59016" y="405587"/>
                  </a:lnTo>
                  <a:lnTo>
                    <a:pt x="57408" y="406250"/>
                  </a:lnTo>
                  <a:cubicBezTo>
                    <a:pt x="58638" y="409850"/>
                    <a:pt x="58448" y="410324"/>
                    <a:pt x="54380" y="412029"/>
                  </a:cubicBezTo>
                  <a:close/>
                  <a:moveTo>
                    <a:pt x="29214" y="406155"/>
                  </a:moveTo>
                  <a:lnTo>
                    <a:pt x="30917" y="406155"/>
                  </a:lnTo>
                  <a:cubicBezTo>
                    <a:pt x="30065" y="402271"/>
                    <a:pt x="30254" y="401892"/>
                    <a:pt x="34607" y="400565"/>
                  </a:cubicBezTo>
                  <a:lnTo>
                    <a:pt x="43500" y="398007"/>
                  </a:lnTo>
                  <a:cubicBezTo>
                    <a:pt x="48230" y="396681"/>
                    <a:pt x="50880" y="394786"/>
                    <a:pt x="51920" y="392133"/>
                  </a:cubicBezTo>
                  <a:cubicBezTo>
                    <a:pt x="52916" y="389313"/>
                    <a:pt x="52916" y="386236"/>
                    <a:pt x="51920" y="383416"/>
                  </a:cubicBezTo>
                  <a:cubicBezTo>
                    <a:pt x="51199" y="380223"/>
                    <a:pt x="49265" y="377437"/>
                    <a:pt x="46527" y="375647"/>
                  </a:cubicBezTo>
                  <a:cubicBezTo>
                    <a:pt x="43100" y="374251"/>
                    <a:pt x="39264" y="374251"/>
                    <a:pt x="35836" y="375647"/>
                  </a:cubicBezTo>
                  <a:lnTo>
                    <a:pt x="32620" y="376594"/>
                  </a:lnTo>
                  <a:cubicBezTo>
                    <a:pt x="30220" y="377376"/>
                    <a:pt x="27747" y="377916"/>
                    <a:pt x="25240" y="378205"/>
                  </a:cubicBezTo>
                  <a:cubicBezTo>
                    <a:pt x="23726" y="378205"/>
                    <a:pt x="22686" y="377352"/>
                    <a:pt x="22023" y="375173"/>
                  </a:cubicBezTo>
                  <a:lnTo>
                    <a:pt x="20320" y="375173"/>
                  </a:lnTo>
                  <a:lnTo>
                    <a:pt x="23632" y="386827"/>
                  </a:lnTo>
                  <a:lnTo>
                    <a:pt x="25335" y="386259"/>
                  </a:lnTo>
                  <a:cubicBezTo>
                    <a:pt x="24672" y="383511"/>
                    <a:pt x="24862" y="382090"/>
                    <a:pt x="26186" y="381427"/>
                  </a:cubicBezTo>
                  <a:cubicBezTo>
                    <a:pt x="28499" y="380352"/>
                    <a:pt x="30906" y="379496"/>
                    <a:pt x="33377" y="378868"/>
                  </a:cubicBezTo>
                  <a:lnTo>
                    <a:pt x="36120" y="378016"/>
                  </a:lnTo>
                  <a:cubicBezTo>
                    <a:pt x="42365" y="376215"/>
                    <a:pt x="47190" y="376973"/>
                    <a:pt x="48704" y="382184"/>
                  </a:cubicBezTo>
                  <a:cubicBezTo>
                    <a:pt x="50217" y="387396"/>
                    <a:pt x="46811" y="390238"/>
                    <a:pt x="40378" y="392133"/>
                  </a:cubicBezTo>
                  <a:lnTo>
                    <a:pt x="32904" y="394312"/>
                  </a:lnTo>
                  <a:cubicBezTo>
                    <a:pt x="28551" y="395544"/>
                    <a:pt x="28173" y="395259"/>
                    <a:pt x="26848" y="391754"/>
                  </a:cubicBezTo>
                  <a:lnTo>
                    <a:pt x="25240" y="391754"/>
                  </a:lnTo>
                  <a:close/>
                  <a:moveTo>
                    <a:pt x="13981" y="335854"/>
                  </a:moveTo>
                  <a:lnTo>
                    <a:pt x="32904" y="341633"/>
                  </a:lnTo>
                  <a:lnTo>
                    <a:pt x="16063" y="352529"/>
                  </a:lnTo>
                  <a:lnTo>
                    <a:pt x="17387" y="362762"/>
                  </a:lnTo>
                  <a:lnTo>
                    <a:pt x="19090" y="362762"/>
                  </a:lnTo>
                  <a:cubicBezTo>
                    <a:pt x="19090" y="358498"/>
                    <a:pt x="19090" y="358119"/>
                    <a:pt x="23916" y="357835"/>
                  </a:cubicBezTo>
                  <a:lnTo>
                    <a:pt x="33377" y="357172"/>
                  </a:lnTo>
                  <a:cubicBezTo>
                    <a:pt x="37539" y="357172"/>
                    <a:pt x="39053" y="357172"/>
                    <a:pt x="40378" y="357172"/>
                  </a:cubicBezTo>
                  <a:cubicBezTo>
                    <a:pt x="41702" y="357172"/>
                    <a:pt x="42838" y="358119"/>
                    <a:pt x="43311" y="360582"/>
                  </a:cubicBezTo>
                  <a:lnTo>
                    <a:pt x="45014" y="360582"/>
                  </a:lnTo>
                  <a:lnTo>
                    <a:pt x="43405" y="349023"/>
                  </a:lnTo>
                  <a:lnTo>
                    <a:pt x="41702" y="349023"/>
                  </a:lnTo>
                  <a:cubicBezTo>
                    <a:pt x="41702" y="352055"/>
                    <a:pt x="41702" y="353287"/>
                    <a:pt x="39905" y="353571"/>
                  </a:cubicBezTo>
                  <a:cubicBezTo>
                    <a:pt x="37349" y="354116"/>
                    <a:pt x="34755" y="354464"/>
                    <a:pt x="32147" y="354613"/>
                  </a:cubicBezTo>
                  <a:lnTo>
                    <a:pt x="22686" y="355466"/>
                  </a:lnTo>
                  <a:lnTo>
                    <a:pt x="22686" y="355466"/>
                  </a:lnTo>
                  <a:lnTo>
                    <a:pt x="41608" y="343623"/>
                  </a:lnTo>
                  <a:lnTo>
                    <a:pt x="41608" y="342107"/>
                  </a:lnTo>
                  <a:lnTo>
                    <a:pt x="18901" y="334338"/>
                  </a:lnTo>
                  <a:lnTo>
                    <a:pt x="18901" y="334338"/>
                  </a:lnTo>
                  <a:lnTo>
                    <a:pt x="34796" y="331590"/>
                  </a:lnTo>
                  <a:cubicBezTo>
                    <a:pt x="38959" y="331022"/>
                    <a:pt x="39148" y="331590"/>
                    <a:pt x="39905" y="335380"/>
                  </a:cubicBezTo>
                  <a:lnTo>
                    <a:pt x="41608" y="335380"/>
                  </a:lnTo>
                  <a:lnTo>
                    <a:pt x="39621" y="320315"/>
                  </a:lnTo>
                  <a:lnTo>
                    <a:pt x="37918" y="320315"/>
                  </a:lnTo>
                  <a:cubicBezTo>
                    <a:pt x="37918" y="324579"/>
                    <a:pt x="37918" y="324768"/>
                    <a:pt x="33944" y="325432"/>
                  </a:cubicBezTo>
                  <a:lnTo>
                    <a:pt x="19374" y="327800"/>
                  </a:lnTo>
                  <a:cubicBezTo>
                    <a:pt x="15211" y="328463"/>
                    <a:pt x="15022" y="327800"/>
                    <a:pt x="14265" y="324010"/>
                  </a:cubicBezTo>
                  <a:lnTo>
                    <a:pt x="12468" y="324010"/>
                  </a:lnTo>
                  <a:close/>
                  <a:moveTo>
                    <a:pt x="24389" y="298713"/>
                  </a:moveTo>
                  <a:cubicBezTo>
                    <a:pt x="20630" y="298872"/>
                    <a:pt x="17711" y="302051"/>
                    <a:pt x="17869" y="305816"/>
                  </a:cubicBezTo>
                  <a:cubicBezTo>
                    <a:pt x="18027" y="309580"/>
                    <a:pt x="21202" y="312503"/>
                    <a:pt x="24961" y="312345"/>
                  </a:cubicBezTo>
                  <a:cubicBezTo>
                    <a:pt x="28680" y="312188"/>
                    <a:pt x="31584" y="309071"/>
                    <a:pt x="31484" y="305345"/>
                  </a:cubicBezTo>
                  <a:cubicBezTo>
                    <a:pt x="31331" y="301562"/>
                    <a:pt x="28168" y="298606"/>
                    <a:pt x="24389" y="298713"/>
                  </a:cubicBezTo>
                  <a:moveTo>
                    <a:pt x="28930" y="279764"/>
                  </a:moveTo>
                  <a:lnTo>
                    <a:pt x="29403" y="272848"/>
                  </a:lnTo>
                  <a:lnTo>
                    <a:pt x="20510" y="275595"/>
                  </a:lnTo>
                  <a:lnTo>
                    <a:pt x="20510" y="275595"/>
                  </a:lnTo>
                  <a:close/>
                  <a:moveTo>
                    <a:pt x="38864" y="273416"/>
                  </a:moveTo>
                  <a:lnTo>
                    <a:pt x="38864" y="272184"/>
                  </a:lnTo>
                  <a:cubicBezTo>
                    <a:pt x="38864" y="270479"/>
                    <a:pt x="38864" y="270100"/>
                    <a:pt x="35742" y="270953"/>
                  </a:cubicBezTo>
                  <a:lnTo>
                    <a:pt x="31957" y="272184"/>
                  </a:lnTo>
                  <a:lnTo>
                    <a:pt x="31295" y="280617"/>
                  </a:lnTo>
                  <a:lnTo>
                    <a:pt x="35647" y="282417"/>
                  </a:lnTo>
                  <a:cubicBezTo>
                    <a:pt x="37350" y="283080"/>
                    <a:pt x="37918" y="282417"/>
                    <a:pt x="38202" y="281090"/>
                  </a:cubicBezTo>
                  <a:lnTo>
                    <a:pt x="38202" y="279669"/>
                  </a:lnTo>
                  <a:lnTo>
                    <a:pt x="39905" y="279669"/>
                  </a:lnTo>
                  <a:lnTo>
                    <a:pt x="39053" y="290849"/>
                  </a:lnTo>
                  <a:lnTo>
                    <a:pt x="37350" y="290849"/>
                  </a:lnTo>
                  <a:cubicBezTo>
                    <a:pt x="37350" y="288291"/>
                    <a:pt x="37350" y="287154"/>
                    <a:pt x="33282" y="285165"/>
                  </a:cubicBezTo>
                  <a:lnTo>
                    <a:pt x="12562" y="274364"/>
                  </a:lnTo>
                  <a:lnTo>
                    <a:pt x="12562" y="271995"/>
                  </a:lnTo>
                  <a:lnTo>
                    <a:pt x="35836" y="264415"/>
                  </a:lnTo>
                  <a:cubicBezTo>
                    <a:pt x="39337" y="263278"/>
                    <a:pt x="39526" y="262047"/>
                    <a:pt x="39999" y="259488"/>
                  </a:cubicBezTo>
                  <a:lnTo>
                    <a:pt x="41702" y="259488"/>
                  </a:lnTo>
                  <a:lnTo>
                    <a:pt x="40662" y="273511"/>
                  </a:lnTo>
                  <a:close/>
                  <a:moveTo>
                    <a:pt x="27984" y="226043"/>
                  </a:moveTo>
                  <a:lnTo>
                    <a:pt x="20415" y="225475"/>
                  </a:lnTo>
                  <a:cubicBezTo>
                    <a:pt x="19092" y="228177"/>
                    <a:pt x="18137" y="231045"/>
                    <a:pt x="17577" y="234002"/>
                  </a:cubicBezTo>
                  <a:cubicBezTo>
                    <a:pt x="15098" y="242326"/>
                    <a:pt x="19828" y="251086"/>
                    <a:pt x="28140" y="253568"/>
                  </a:cubicBezTo>
                  <a:cubicBezTo>
                    <a:pt x="28433" y="253655"/>
                    <a:pt x="28728" y="253734"/>
                    <a:pt x="29025" y="253804"/>
                  </a:cubicBezTo>
                  <a:cubicBezTo>
                    <a:pt x="36858" y="255118"/>
                    <a:pt x="44272" y="249824"/>
                    <a:pt x="45584" y="241980"/>
                  </a:cubicBezTo>
                  <a:cubicBezTo>
                    <a:pt x="45685" y="241378"/>
                    <a:pt x="45747" y="240770"/>
                    <a:pt x="45771" y="240160"/>
                  </a:cubicBezTo>
                  <a:cubicBezTo>
                    <a:pt x="46268" y="237028"/>
                    <a:pt x="46427" y="233852"/>
                    <a:pt x="46244" y="230686"/>
                  </a:cubicBezTo>
                  <a:cubicBezTo>
                    <a:pt x="43820" y="229433"/>
                    <a:pt x="41324" y="228326"/>
                    <a:pt x="38769" y="227369"/>
                  </a:cubicBezTo>
                  <a:lnTo>
                    <a:pt x="38296" y="229075"/>
                  </a:lnTo>
                  <a:cubicBezTo>
                    <a:pt x="42554" y="232202"/>
                    <a:pt x="44541" y="235044"/>
                    <a:pt x="43784" y="239023"/>
                  </a:cubicBezTo>
                  <a:cubicBezTo>
                    <a:pt x="42743" y="244803"/>
                    <a:pt x="37161" y="248498"/>
                    <a:pt x="29403" y="246603"/>
                  </a:cubicBezTo>
                  <a:cubicBezTo>
                    <a:pt x="21645" y="244708"/>
                    <a:pt x="18523" y="241108"/>
                    <a:pt x="19942" y="234854"/>
                  </a:cubicBezTo>
                  <a:cubicBezTo>
                    <a:pt x="20434" y="230788"/>
                    <a:pt x="23995" y="227803"/>
                    <a:pt x="28078" y="228033"/>
                  </a:cubicBezTo>
                  <a:close/>
                  <a:moveTo>
                    <a:pt x="40283" y="211926"/>
                  </a:moveTo>
                  <a:lnTo>
                    <a:pt x="42365" y="205294"/>
                  </a:lnTo>
                  <a:lnTo>
                    <a:pt x="32904" y="205957"/>
                  </a:lnTo>
                  <a:lnTo>
                    <a:pt x="32904" y="205957"/>
                  </a:lnTo>
                  <a:close/>
                  <a:moveTo>
                    <a:pt x="51353" y="207852"/>
                  </a:moveTo>
                  <a:lnTo>
                    <a:pt x="51353" y="206715"/>
                  </a:lnTo>
                  <a:cubicBezTo>
                    <a:pt x="51353" y="205009"/>
                    <a:pt x="51353" y="204536"/>
                    <a:pt x="48514" y="204820"/>
                  </a:cubicBezTo>
                  <a:lnTo>
                    <a:pt x="44541" y="204820"/>
                  </a:lnTo>
                  <a:lnTo>
                    <a:pt x="42081" y="212873"/>
                  </a:lnTo>
                  <a:lnTo>
                    <a:pt x="45865" y="215526"/>
                  </a:lnTo>
                  <a:cubicBezTo>
                    <a:pt x="47474" y="216663"/>
                    <a:pt x="48041" y="216379"/>
                    <a:pt x="48704" y="214863"/>
                  </a:cubicBezTo>
                  <a:lnTo>
                    <a:pt x="49271" y="213537"/>
                  </a:lnTo>
                  <a:lnTo>
                    <a:pt x="50880" y="214010"/>
                  </a:lnTo>
                  <a:lnTo>
                    <a:pt x="47663" y="224717"/>
                  </a:lnTo>
                  <a:lnTo>
                    <a:pt x="46054" y="224717"/>
                  </a:lnTo>
                  <a:cubicBezTo>
                    <a:pt x="46527" y="222064"/>
                    <a:pt x="46717" y="221022"/>
                    <a:pt x="43311" y="218084"/>
                  </a:cubicBezTo>
                  <a:lnTo>
                    <a:pt x="25524" y="203114"/>
                  </a:lnTo>
                  <a:lnTo>
                    <a:pt x="25524" y="200746"/>
                  </a:lnTo>
                  <a:lnTo>
                    <a:pt x="49933" y="198472"/>
                  </a:lnTo>
                  <a:cubicBezTo>
                    <a:pt x="53623" y="198472"/>
                    <a:pt x="54096" y="196956"/>
                    <a:pt x="55042" y="194587"/>
                  </a:cubicBezTo>
                  <a:lnTo>
                    <a:pt x="56745" y="194587"/>
                  </a:lnTo>
                  <a:lnTo>
                    <a:pt x="53056" y="208420"/>
                  </a:lnTo>
                  <a:close/>
                  <a:moveTo>
                    <a:pt x="56745" y="177817"/>
                  </a:moveTo>
                  <a:cubicBezTo>
                    <a:pt x="59868" y="179333"/>
                    <a:pt x="61003" y="179238"/>
                    <a:pt x="62233" y="176586"/>
                  </a:cubicBezTo>
                  <a:cubicBezTo>
                    <a:pt x="64977" y="170522"/>
                    <a:pt x="62233" y="165500"/>
                    <a:pt x="55705" y="162563"/>
                  </a:cubicBezTo>
                  <a:cubicBezTo>
                    <a:pt x="49177" y="159626"/>
                    <a:pt x="43784" y="161237"/>
                    <a:pt x="41135" y="167206"/>
                  </a:cubicBezTo>
                  <a:cubicBezTo>
                    <a:pt x="40378" y="169006"/>
                    <a:pt x="40189" y="169669"/>
                    <a:pt x="40283" y="170048"/>
                  </a:cubicBezTo>
                  <a:cubicBezTo>
                    <a:pt x="40378" y="170427"/>
                    <a:pt x="41040" y="170806"/>
                    <a:pt x="42081" y="171280"/>
                  </a:cubicBezTo>
                  <a:close/>
                  <a:moveTo>
                    <a:pt x="39621" y="165406"/>
                  </a:moveTo>
                  <a:cubicBezTo>
                    <a:pt x="41168" y="161146"/>
                    <a:pt x="44189" y="157583"/>
                    <a:pt x="48136" y="155362"/>
                  </a:cubicBezTo>
                  <a:cubicBezTo>
                    <a:pt x="51155" y="154056"/>
                    <a:pt x="54578" y="154056"/>
                    <a:pt x="57597" y="155362"/>
                  </a:cubicBezTo>
                  <a:cubicBezTo>
                    <a:pt x="67058" y="159626"/>
                    <a:pt x="67720" y="169006"/>
                    <a:pt x="63652" y="178102"/>
                  </a:cubicBezTo>
                  <a:lnTo>
                    <a:pt x="58165" y="190229"/>
                  </a:lnTo>
                  <a:lnTo>
                    <a:pt x="57218" y="189471"/>
                  </a:lnTo>
                  <a:cubicBezTo>
                    <a:pt x="58638" y="185776"/>
                    <a:pt x="58448" y="185302"/>
                    <a:pt x="54380" y="183502"/>
                  </a:cubicBezTo>
                  <a:lnTo>
                    <a:pt x="41702" y="177723"/>
                  </a:lnTo>
                  <a:cubicBezTo>
                    <a:pt x="37539" y="175828"/>
                    <a:pt x="37161" y="176112"/>
                    <a:pt x="35458" y="179238"/>
                  </a:cubicBezTo>
                  <a:lnTo>
                    <a:pt x="33944" y="178575"/>
                  </a:lnTo>
                  <a:close/>
                  <a:moveTo>
                    <a:pt x="70180" y="150246"/>
                  </a:moveTo>
                  <a:cubicBezTo>
                    <a:pt x="74059" y="152615"/>
                    <a:pt x="74154" y="152994"/>
                    <a:pt x="72167" y="156784"/>
                  </a:cubicBezTo>
                  <a:lnTo>
                    <a:pt x="73681" y="157636"/>
                  </a:lnTo>
                  <a:lnTo>
                    <a:pt x="86075" y="137077"/>
                  </a:lnTo>
                  <a:cubicBezTo>
                    <a:pt x="85223" y="136129"/>
                    <a:pt x="81723" y="132908"/>
                    <a:pt x="80493" y="131865"/>
                  </a:cubicBezTo>
                  <a:lnTo>
                    <a:pt x="79357" y="133381"/>
                  </a:lnTo>
                  <a:cubicBezTo>
                    <a:pt x="80500" y="134496"/>
                    <a:pt x="81373" y="135857"/>
                    <a:pt x="81912" y="137361"/>
                  </a:cubicBezTo>
                  <a:cubicBezTo>
                    <a:pt x="82039" y="139179"/>
                    <a:pt x="81463" y="140977"/>
                    <a:pt x="80304" y="142382"/>
                  </a:cubicBezTo>
                  <a:cubicBezTo>
                    <a:pt x="79668" y="143692"/>
                    <a:pt x="78766" y="144854"/>
                    <a:pt x="77654" y="145793"/>
                  </a:cubicBezTo>
                  <a:cubicBezTo>
                    <a:pt x="76803" y="146362"/>
                    <a:pt x="75478" y="145793"/>
                    <a:pt x="73397" y="144656"/>
                  </a:cubicBezTo>
                  <a:lnTo>
                    <a:pt x="68193" y="141435"/>
                  </a:lnTo>
                  <a:lnTo>
                    <a:pt x="70275" y="138024"/>
                  </a:lnTo>
                  <a:cubicBezTo>
                    <a:pt x="72167" y="134897"/>
                    <a:pt x="72356" y="134897"/>
                    <a:pt x="75289" y="136129"/>
                  </a:cubicBezTo>
                  <a:lnTo>
                    <a:pt x="76235" y="134613"/>
                  </a:lnTo>
                  <a:lnTo>
                    <a:pt x="68383" y="129876"/>
                  </a:lnTo>
                  <a:lnTo>
                    <a:pt x="67436" y="131392"/>
                  </a:lnTo>
                  <a:cubicBezTo>
                    <a:pt x="69896" y="133381"/>
                    <a:pt x="69991" y="133666"/>
                    <a:pt x="68193" y="136698"/>
                  </a:cubicBezTo>
                  <a:lnTo>
                    <a:pt x="66207" y="140203"/>
                  </a:lnTo>
                  <a:lnTo>
                    <a:pt x="59111" y="135940"/>
                  </a:lnTo>
                  <a:cubicBezTo>
                    <a:pt x="57786" y="135087"/>
                    <a:pt x="57881" y="135087"/>
                    <a:pt x="59111" y="133571"/>
                  </a:cubicBezTo>
                  <a:lnTo>
                    <a:pt x="60341" y="131581"/>
                  </a:lnTo>
                  <a:cubicBezTo>
                    <a:pt x="61854" y="129023"/>
                    <a:pt x="62990" y="128170"/>
                    <a:pt x="63747" y="127981"/>
                  </a:cubicBezTo>
                  <a:cubicBezTo>
                    <a:pt x="65241" y="127750"/>
                    <a:pt x="66770" y="128016"/>
                    <a:pt x="68099" y="128739"/>
                  </a:cubicBezTo>
                  <a:lnTo>
                    <a:pt x="68856" y="127128"/>
                  </a:lnTo>
                  <a:lnTo>
                    <a:pt x="62517" y="123812"/>
                  </a:lnTo>
                  <a:lnTo>
                    <a:pt x="50880" y="142761"/>
                  </a:lnTo>
                  <a:lnTo>
                    <a:pt x="52393" y="143614"/>
                  </a:lnTo>
                  <a:cubicBezTo>
                    <a:pt x="54475" y="140487"/>
                    <a:pt x="54948" y="140393"/>
                    <a:pt x="58827" y="142761"/>
                  </a:cubicBezTo>
                  <a:close/>
                  <a:moveTo>
                    <a:pt x="70180" y="150246"/>
                  </a:moveTo>
                  <a:cubicBezTo>
                    <a:pt x="74059" y="152615"/>
                    <a:pt x="74154" y="152994"/>
                    <a:pt x="72167" y="156784"/>
                  </a:cubicBezTo>
                  <a:lnTo>
                    <a:pt x="73681" y="157636"/>
                  </a:lnTo>
                  <a:lnTo>
                    <a:pt x="86075" y="137077"/>
                  </a:lnTo>
                  <a:cubicBezTo>
                    <a:pt x="85223" y="136129"/>
                    <a:pt x="81723" y="132908"/>
                    <a:pt x="80493" y="131865"/>
                  </a:cubicBezTo>
                  <a:lnTo>
                    <a:pt x="79357" y="133381"/>
                  </a:lnTo>
                  <a:cubicBezTo>
                    <a:pt x="80500" y="134496"/>
                    <a:pt x="81373" y="135857"/>
                    <a:pt x="81912" y="137361"/>
                  </a:cubicBezTo>
                  <a:cubicBezTo>
                    <a:pt x="82039" y="139179"/>
                    <a:pt x="81463" y="140977"/>
                    <a:pt x="80304" y="142382"/>
                  </a:cubicBezTo>
                  <a:cubicBezTo>
                    <a:pt x="79668" y="143692"/>
                    <a:pt x="78766" y="144854"/>
                    <a:pt x="77654" y="145793"/>
                  </a:cubicBezTo>
                  <a:cubicBezTo>
                    <a:pt x="76803" y="146362"/>
                    <a:pt x="75478" y="145793"/>
                    <a:pt x="73397" y="144656"/>
                  </a:cubicBezTo>
                  <a:lnTo>
                    <a:pt x="68193" y="141435"/>
                  </a:lnTo>
                  <a:lnTo>
                    <a:pt x="70275" y="138024"/>
                  </a:lnTo>
                  <a:cubicBezTo>
                    <a:pt x="72167" y="134897"/>
                    <a:pt x="72356" y="134897"/>
                    <a:pt x="75289" y="136129"/>
                  </a:cubicBezTo>
                  <a:lnTo>
                    <a:pt x="76235" y="134613"/>
                  </a:lnTo>
                  <a:lnTo>
                    <a:pt x="68383" y="129876"/>
                  </a:lnTo>
                  <a:lnTo>
                    <a:pt x="67436" y="131392"/>
                  </a:lnTo>
                  <a:cubicBezTo>
                    <a:pt x="69896" y="133381"/>
                    <a:pt x="69991" y="133666"/>
                    <a:pt x="68193" y="136698"/>
                  </a:cubicBezTo>
                  <a:lnTo>
                    <a:pt x="66207" y="140203"/>
                  </a:lnTo>
                  <a:lnTo>
                    <a:pt x="59111" y="135940"/>
                  </a:lnTo>
                  <a:cubicBezTo>
                    <a:pt x="57786" y="135087"/>
                    <a:pt x="57881" y="135087"/>
                    <a:pt x="59111" y="133571"/>
                  </a:cubicBezTo>
                  <a:lnTo>
                    <a:pt x="60341" y="131581"/>
                  </a:lnTo>
                  <a:cubicBezTo>
                    <a:pt x="61854" y="129023"/>
                    <a:pt x="62990" y="128170"/>
                    <a:pt x="63747" y="127981"/>
                  </a:cubicBezTo>
                  <a:cubicBezTo>
                    <a:pt x="65241" y="127750"/>
                    <a:pt x="66770" y="128016"/>
                    <a:pt x="68099" y="128739"/>
                  </a:cubicBezTo>
                  <a:lnTo>
                    <a:pt x="68856" y="127128"/>
                  </a:lnTo>
                  <a:lnTo>
                    <a:pt x="62517" y="123812"/>
                  </a:lnTo>
                  <a:lnTo>
                    <a:pt x="50880" y="142761"/>
                  </a:lnTo>
                  <a:lnTo>
                    <a:pt x="52393" y="143614"/>
                  </a:lnTo>
                  <a:cubicBezTo>
                    <a:pt x="54475" y="140487"/>
                    <a:pt x="54948" y="140393"/>
                    <a:pt x="58827" y="142761"/>
                  </a:cubicBezTo>
                  <a:close/>
                  <a:moveTo>
                    <a:pt x="86453" y="91883"/>
                  </a:moveTo>
                  <a:lnTo>
                    <a:pt x="95157" y="109790"/>
                  </a:lnTo>
                  <a:lnTo>
                    <a:pt x="75668" y="104768"/>
                  </a:lnTo>
                  <a:lnTo>
                    <a:pt x="69139" y="112727"/>
                  </a:lnTo>
                  <a:lnTo>
                    <a:pt x="70464" y="113769"/>
                  </a:lnTo>
                  <a:cubicBezTo>
                    <a:pt x="73302" y="110737"/>
                    <a:pt x="73586" y="110453"/>
                    <a:pt x="77371" y="113769"/>
                  </a:cubicBezTo>
                  <a:lnTo>
                    <a:pt x="83899" y="120117"/>
                  </a:lnTo>
                  <a:cubicBezTo>
                    <a:pt x="85654" y="121674"/>
                    <a:pt x="87298" y="123352"/>
                    <a:pt x="88818" y="125138"/>
                  </a:cubicBezTo>
                  <a:cubicBezTo>
                    <a:pt x="89859" y="126465"/>
                    <a:pt x="89765" y="127602"/>
                    <a:pt x="88251" y="129592"/>
                  </a:cubicBezTo>
                  <a:lnTo>
                    <a:pt x="89575" y="130729"/>
                  </a:lnTo>
                  <a:lnTo>
                    <a:pt x="96955" y="121822"/>
                  </a:lnTo>
                  <a:lnTo>
                    <a:pt x="95630" y="120685"/>
                  </a:lnTo>
                  <a:cubicBezTo>
                    <a:pt x="93644" y="122865"/>
                    <a:pt x="92414" y="123433"/>
                    <a:pt x="91089" y="122486"/>
                  </a:cubicBezTo>
                  <a:cubicBezTo>
                    <a:pt x="88982" y="120923"/>
                    <a:pt x="86960" y="119246"/>
                    <a:pt x="85034" y="117464"/>
                  </a:cubicBezTo>
                  <a:lnTo>
                    <a:pt x="78222" y="111211"/>
                  </a:lnTo>
                  <a:lnTo>
                    <a:pt x="78222" y="111211"/>
                  </a:lnTo>
                  <a:lnTo>
                    <a:pt x="99888" y="117559"/>
                  </a:lnTo>
                  <a:lnTo>
                    <a:pt x="100929" y="116232"/>
                  </a:lnTo>
                  <a:lnTo>
                    <a:pt x="90805" y="94725"/>
                  </a:lnTo>
                  <a:lnTo>
                    <a:pt x="90805" y="94725"/>
                  </a:lnTo>
                  <a:lnTo>
                    <a:pt x="104051" y="104673"/>
                  </a:lnTo>
                  <a:cubicBezTo>
                    <a:pt x="107268" y="107326"/>
                    <a:pt x="107268" y="107610"/>
                    <a:pt x="104713" y="111021"/>
                  </a:cubicBezTo>
                  <a:lnTo>
                    <a:pt x="106038" y="112158"/>
                  </a:lnTo>
                  <a:lnTo>
                    <a:pt x="115499" y="100505"/>
                  </a:lnTo>
                  <a:lnTo>
                    <a:pt x="114174" y="99368"/>
                  </a:lnTo>
                  <a:cubicBezTo>
                    <a:pt x="111241" y="102494"/>
                    <a:pt x="110957" y="102494"/>
                    <a:pt x="107741" y="99841"/>
                  </a:cubicBezTo>
                  <a:lnTo>
                    <a:pt x="96104" y="90367"/>
                  </a:lnTo>
                  <a:cubicBezTo>
                    <a:pt x="92887" y="87809"/>
                    <a:pt x="92887" y="87524"/>
                    <a:pt x="95441" y="84019"/>
                  </a:cubicBezTo>
                  <a:lnTo>
                    <a:pt x="94117" y="82882"/>
                  </a:lnTo>
                  <a:close/>
                  <a:moveTo>
                    <a:pt x="113701" y="74355"/>
                  </a:moveTo>
                  <a:cubicBezTo>
                    <a:pt x="110579" y="70944"/>
                    <a:pt x="110768" y="70470"/>
                    <a:pt x="113701" y="67722"/>
                  </a:cubicBezTo>
                  <a:lnTo>
                    <a:pt x="112566" y="66301"/>
                  </a:lnTo>
                  <a:lnTo>
                    <a:pt x="101591" y="76250"/>
                  </a:lnTo>
                  <a:lnTo>
                    <a:pt x="102726" y="77481"/>
                  </a:lnTo>
                  <a:cubicBezTo>
                    <a:pt x="105754" y="75113"/>
                    <a:pt x="106227" y="75018"/>
                    <a:pt x="109254" y="78429"/>
                  </a:cubicBezTo>
                  <a:lnTo>
                    <a:pt x="118715" y="88851"/>
                  </a:lnTo>
                  <a:cubicBezTo>
                    <a:pt x="121743" y="92167"/>
                    <a:pt x="121648" y="92641"/>
                    <a:pt x="118715" y="95388"/>
                  </a:cubicBezTo>
                  <a:lnTo>
                    <a:pt x="119945" y="96620"/>
                  </a:lnTo>
                  <a:lnTo>
                    <a:pt x="130920" y="87145"/>
                  </a:lnTo>
                  <a:lnTo>
                    <a:pt x="129880" y="85250"/>
                  </a:lnTo>
                  <a:cubicBezTo>
                    <a:pt x="126852" y="87619"/>
                    <a:pt x="126379" y="87619"/>
                    <a:pt x="123351" y="84303"/>
                  </a:cubicBezTo>
                  <a:close/>
                  <a:moveTo>
                    <a:pt x="136124" y="68386"/>
                  </a:moveTo>
                  <a:lnTo>
                    <a:pt x="141801" y="64406"/>
                  </a:lnTo>
                  <a:lnTo>
                    <a:pt x="134042" y="59195"/>
                  </a:lnTo>
                  <a:lnTo>
                    <a:pt x="134042" y="59195"/>
                  </a:lnTo>
                  <a:close/>
                  <a:moveTo>
                    <a:pt x="147383" y="72081"/>
                  </a:moveTo>
                  <a:lnTo>
                    <a:pt x="148234" y="71323"/>
                  </a:lnTo>
                  <a:cubicBezTo>
                    <a:pt x="149559" y="70186"/>
                    <a:pt x="149559" y="69617"/>
                    <a:pt x="147193" y="68007"/>
                  </a:cubicBezTo>
                  <a:lnTo>
                    <a:pt x="144260" y="66301"/>
                  </a:lnTo>
                  <a:lnTo>
                    <a:pt x="137259" y="71133"/>
                  </a:lnTo>
                  <a:cubicBezTo>
                    <a:pt x="137259" y="71891"/>
                    <a:pt x="138016" y="73881"/>
                    <a:pt x="138584" y="75681"/>
                  </a:cubicBezTo>
                  <a:cubicBezTo>
                    <a:pt x="139151" y="77481"/>
                    <a:pt x="139814" y="77671"/>
                    <a:pt x="141327" y="76818"/>
                  </a:cubicBezTo>
                  <a:lnTo>
                    <a:pt x="142557" y="76155"/>
                  </a:lnTo>
                  <a:lnTo>
                    <a:pt x="143503" y="77576"/>
                  </a:lnTo>
                  <a:lnTo>
                    <a:pt x="134042" y="83924"/>
                  </a:lnTo>
                  <a:lnTo>
                    <a:pt x="133002" y="82503"/>
                  </a:lnTo>
                  <a:cubicBezTo>
                    <a:pt x="134989" y="80797"/>
                    <a:pt x="135840" y="80039"/>
                    <a:pt x="134894" y="75681"/>
                  </a:cubicBezTo>
                  <a:lnTo>
                    <a:pt x="130163" y="52753"/>
                  </a:lnTo>
                  <a:lnTo>
                    <a:pt x="131772" y="51047"/>
                  </a:lnTo>
                  <a:lnTo>
                    <a:pt x="152397" y="64406"/>
                  </a:lnTo>
                  <a:cubicBezTo>
                    <a:pt x="154180" y="66079"/>
                    <a:pt x="156953" y="66079"/>
                    <a:pt x="158736" y="64406"/>
                  </a:cubicBezTo>
                  <a:lnTo>
                    <a:pt x="159777" y="65827"/>
                  </a:lnTo>
                  <a:lnTo>
                    <a:pt x="148329" y="73881"/>
                  </a:lnTo>
                  <a:close/>
                  <a:moveTo>
                    <a:pt x="168954" y="44131"/>
                  </a:moveTo>
                  <a:cubicBezTo>
                    <a:pt x="167307" y="40685"/>
                    <a:pt x="163183" y="39229"/>
                    <a:pt x="159742" y="40878"/>
                  </a:cubicBezTo>
                  <a:cubicBezTo>
                    <a:pt x="159658" y="40918"/>
                    <a:pt x="159575" y="40960"/>
                    <a:pt x="159493" y="41004"/>
                  </a:cubicBezTo>
                  <a:cubicBezTo>
                    <a:pt x="156104" y="42842"/>
                    <a:pt x="154835" y="47076"/>
                    <a:pt x="156654" y="50479"/>
                  </a:cubicBezTo>
                  <a:cubicBezTo>
                    <a:pt x="158353" y="53801"/>
                    <a:pt x="162419" y="55116"/>
                    <a:pt x="165737" y="53416"/>
                  </a:cubicBezTo>
                  <a:cubicBezTo>
                    <a:pt x="169055" y="51715"/>
                    <a:pt x="170368" y="47643"/>
                    <a:pt x="168670" y="44320"/>
                  </a:cubicBezTo>
                  <a:moveTo>
                    <a:pt x="206514" y="45741"/>
                  </a:moveTo>
                  <a:cubicBezTo>
                    <a:pt x="206514" y="44036"/>
                    <a:pt x="205852" y="39678"/>
                    <a:pt x="205474" y="37593"/>
                  </a:cubicBezTo>
                  <a:lnTo>
                    <a:pt x="203676" y="37593"/>
                  </a:lnTo>
                  <a:cubicBezTo>
                    <a:pt x="203806" y="39396"/>
                    <a:pt x="203548" y="41205"/>
                    <a:pt x="202919" y="42899"/>
                  </a:cubicBezTo>
                  <a:cubicBezTo>
                    <a:pt x="202919" y="44131"/>
                    <a:pt x="201121" y="44983"/>
                    <a:pt x="198851" y="45741"/>
                  </a:cubicBezTo>
                  <a:cubicBezTo>
                    <a:pt x="197691" y="46249"/>
                    <a:pt x="196419" y="46444"/>
                    <a:pt x="195161" y="46310"/>
                  </a:cubicBezTo>
                  <a:cubicBezTo>
                    <a:pt x="194215" y="46310"/>
                    <a:pt x="193458" y="44983"/>
                    <a:pt x="192701" y="42804"/>
                  </a:cubicBezTo>
                  <a:lnTo>
                    <a:pt x="189200" y="29919"/>
                  </a:lnTo>
                  <a:cubicBezTo>
                    <a:pt x="187687" y="25655"/>
                    <a:pt x="187971" y="25276"/>
                    <a:pt x="191755" y="23665"/>
                  </a:cubicBezTo>
                  <a:lnTo>
                    <a:pt x="191755" y="22055"/>
                  </a:lnTo>
                  <a:lnTo>
                    <a:pt x="177374" y="26982"/>
                  </a:lnTo>
                  <a:lnTo>
                    <a:pt x="177942" y="28592"/>
                  </a:lnTo>
                  <a:cubicBezTo>
                    <a:pt x="181632" y="27645"/>
                    <a:pt x="182010" y="27740"/>
                    <a:pt x="183524" y="32003"/>
                  </a:cubicBezTo>
                  <a:lnTo>
                    <a:pt x="187971" y="45173"/>
                  </a:lnTo>
                  <a:cubicBezTo>
                    <a:pt x="189484" y="49436"/>
                    <a:pt x="189295" y="49910"/>
                    <a:pt x="185416" y="51426"/>
                  </a:cubicBezTo>
                  <a:lnTo>
                    <a:pt x="185984" y="53132"/>
                  </a:lnTo>
                  <a:close/>
                  <a:moveTo>
                    <a:pt x="205190" y="17318"/>
                  </a:moveTo>
                  <a:lnTo>
                    <a:pt x="205190" y="19023"/>
                  </a:lnTo>
                  <a:cubicBezTo>
                    <a:pt x="209069" y="19023"/>
                    <a:pt x="209447" y="19023"/>
                    <a:pt x="210204" y="23381"/>
                  </a:cubicBezTo>
                  <a:lnTo>
                    <a:pt x="211718" y="32856"/>
                  </a:lnTo>
                  <a:cubicBezTo>
                    <a:pt x="211694" y="36612"/>
                    <a:pt x="213493" y="40145"/>
                    <a:pt x="216543" y="42330"/>
                  </a:cubicBezTo>
                  <a:cubicBezTo>
                    <a:pt x="219272" y="43565"/>
                    <a:pt x="222331" y="43865"/>
                    <a:pt x="225247" y="43183"/>
                  </a:cubicBezTo>
                  <a:cubicBezTo>
                    <a:pt x="228521" y="42853"/>
                    <a:pt x="231523" y="41213"/>
                    <a:pt x="233573" y="38635"/>
                  </a:cubicBezTo>
                  <a:cubicBezTo>
                    <a:pt x="236176" y="35464"/>
                    <a:pt x="237249" y="31303"/>
                    <a:pt x="236506" y="27266"/>
                  </a:cubicBezTo>
                  <a:lnTo>
                    <a:pt x="236506" y="24044"/>
                  </a:lnTo>
                  <a:cubicBezTo>
                    <a:pt x="235977" y="21520"/>
                    <a:pt x="235692" y="18950"/>
                    <a:pt x="235654" y="16370"/>
                  </a:cubicBezTo>
                  <a:cubicBezTo>
                    <a:pt x="235654" y="14854"/>
                    <a:pt x="236884" y="14001"/>
                    <a:pt x="239155" y="13528"/>
                  </a:cubicBezTo>
                  <a:lnTo>
                    <a:pt x="239155" y="11822"/>
                  </a:lnTo>
                  <a:lnTo>
                    <a:pt x="227329" y="13812"/>
                  </a:lnTo>
                  <a:lnTo>
                    <a:pt x="227329" y="15517"/>
                  </a:lnTo>
                  <a:cubicBezTo>
                    <a:pt x="230167" y="15517"/>
                    <a:pt x="231586" y="15517"/>
                    <a:pt x="232059" y="17033"/>
                  </a:cubicBezTo>
                  <a:cubicBezTo>
                    <a:pt x="232866" y="19441"/>
                    <a:pt x="233467" y="21914"/>
                    <a:pt x="233857" y="24423"/>
                  </a:cubicBezTo>
                  <a:lnTo>
                    <a:pt x="233857" y="27171"/>
                  </a:lnTo>
                  <a:cubicBezTo>
                    <a:pt x="234992" y="33614"/>
                    <a:pt x="233857" y="38446"/>
                    <a:pt x="228369" y="39299"/>
                  </a:cubicBezTo>
                  <a:cubicBezTo>
                    <a:pt x="222882" y="40151"/>
                    <a:pt x="220517" y="36551"/>
                    <a:pt x="218908" y="29824"/>
                  </a:cubicBezTo>
                  <a:lnTo>
                    <a:pt x="217584" y="22244"/>
                  </a:lnTo>
                  <a:cubicBezTo>
                    <a:pt x="216827" y="17697"/>
                    <a:pt x="217111" y="17318"/>
                    <a:pt x="220800" y="16465"/>
                  </a:cubicBezTo>
                  <a:lnTo>
                    <a:pt x="220800" y="14759"/>
                  </a:lnTo>
                  <a:close/>
                  <a:moveTo>
                    <a:pt x="272647" y="20444"/>
                  </a:moveTo>
                  <a:cubicBezTo>
                    <a:pt x="272647" y="16560"/>
                    <a:pt x="272647" y="14096"/>
                    <a:pt x="271985" y="12675"/>
                  </a:cubicBezTo>
                  <a:cubicBezTo>
                    <a:pt x="269124" y="11813"/>
                    <a:pt x="266170" y="11304"/>
                    <a:pt x="263186" y="11159"/>
                  </a:cubicBezTo>
                  <a:cubicBezTo>
                    <a:pt x="254498" y="10342"/>
                    <a:pt x="246794" y="16733"/>
                    <a:pt x="245978" y="25433"/>
                  </a:cubicBezTo>
                  <a:cubicBezTo>
                    <a:pt x="245974" y="25476"/>
                    <a:pt x="245971" y="25518"/>
                    <a:pt x="245967" y="25560"/>
                  </a:cubicBezTo>
                  <a:cubicBezTo>
                    <a:pt x="245967" y="34088"/>
                    <a:pt x="252590" y="39867"/>
                    <a:pt x="262902" y="40057"/>
                  </a:cubicBezTo>
                  <a:cubicBezTo>
                    <a:pt x="266451" y="39978"/>
                    <a:pt x="269978" y="39469"/>
                    <a:pt x="273404" y="38541"/>
                  </a:cubicBezTo>
                  <a:cubicBezTo>
                    <a:pt x="273234" y="37283"/>
                    <a:pt x="273234" y="36008"/>
                    <a:pt x="273404" y="34751"/>
                  </a:cubicBezTo>
                  <a:lnTo>
                    <a:pt x="273404" y="31814"/>
                  </a:lnTo>
                  <a:cubicBezTo>
                    <a:pt x="273404" y="28782"/>
                    <a:pt x="273404" y="28687"/>
                    <a:pt x="276148" y="28403"/>
                  </a:cubicBezTo>
                  <a:lnTo>
                    <a:pt x="276148" y="26697"/>
                  </a:lnTo>
                  <a:lnTo>
                    <a:pt x="261862" y="26697"/>
                  </a:lnTo>
                  <a:lnTo>
                    <a:pt x="261862" y="28403"/>
                  </a:lnTo>
                  <a:cubicBezTo>
                    <a:pt x="266876" y="28403"/>
                    <a:pt x="267065" y="29066"/>
                    <a:pt x="266971" y="31908"/>
                  </a:cubicBezTo>
                  <a:lnTo>
                    <a:pt x="266971" y="35509"/>
                  </a:lnTo>
                  <a:cubicBezTo>
                    <a:pt x="266971" y="37877"/>
                    <a:pt x="265078" y="38162"/>
                    <a:pt x="263754" y="38162"/>
                  </a:cubicBezTo>
                  <a:cubicBezTo>
                    <a:pt x="256469" y="38162"/>
                    <a:pt x="253441" y="31624"/>
                    <a:pt x="253630" y="25181"/>
                  </a:cubicBezTo>
                  <a:cubicBezTo>
                    <a:pt x="253630" y="17128"/>
                    <a:pt x="258266" y="13528"/>
                    <a:pt x="263091" y="13622"/>
                  </a:cubicBezTo>
                  <a:cubicBezTo>
                    <a:pt x="267383" y="13291"/>
                    <a:pt x="271158" y="16441"/>
                    <a:pt x="271606" y="20728"/>
                  </a:cubicBezTo>
                  <a:close/>
                  <a:moveTo>
                    <a:pt x="293272" y="36077"/>
                  </a:moveTo>
                  <a:cubicBezTo>
                    <a:pt x="292515" y="39488"/>
                    <a:pt x="293272" y="40530"/>
                    <a:pt x="295638" y="41194"/>
                  </a:cubicBezTo>
                  <a:cubicBezTo>
                    <a:pt x="302166" y="42615"/>
                    <a:pt x="306518" y="38920"/>
                    <a:pt x="308032" y="31719"/>
                  </a:cubicBezTo>
                  <a:cubicBezTo>
                    <a:pt x="309545" y="24518"/>
                    <a:pt x="306896" y="19781"/>
                    <a:pt x="300557" y="18360"/>
                  </a:cubicBezTo>
                  <a:cubicBezTo>
                    <a:pt x="298665" y="18360"/>
                    <a:pt x="297908" y="17886"/>
                    <a:pt x="297624" y="18360"/>
                  </a:cubicBezTo>
                  <a:cubicBezTo>
                    <a:pt x="297163" y="18968"/>
                    <a:pt x="296869" y="19687"/>
                    <a:pt x="296773" y="20444"/>
                  </a:cubicBezTo>
                  <a:close/>
                  <a:moveTo>
                    <a:pt x="301976" y="17128"/>
                  </a:moveTo>
                  <a:cubicBezTo>
                    <a:pt x="306472" y="17817"/>
                    <a:pt x="310570" y="20104"/>
                    <a:pt x="313519" y="23571"/>
                  </a:cubicBezTo>
                  <a:cubicBezTo>
                    <a:pt x="315401" y="26345"/>
                    <a:pt x="316019" y="29788"/>
                    <a:pt x="315222" y="33045"/>
                  </a:cubicBezTo>
                  <a:cubicBezTo>
                    <a:pt x="312951" y="43278"/>
                    <a:pt x="303963" y="45836"/>
                    <a:pt x="294218" y="43657"/>
                  </a:cubicBezTo>
                  <a:lnTo>
                    <a:pt x="281351" y="40720"/>
                  </a:lnTo>
                  <a:lnTo>
                    <a:pt x="281351" y="39014"/>
                  </a:lnTo>
                  <a:cubicBezTo>
                    <a:pt x="285230" y="39678"/>
                    <a:pt x="285703" y="39014"/>
                    <a:pt x="286650" y="35035"/>
                  </a:cubicBezTo>
                  <a:lnTo>
                    <a:pt x="289677" y="21392"/>
                  </a:lnTo>
                  <a:cubicBezTo>
                    <a:pt x="290623" y="17033"/>
                    <a:pt x="290339" y="16654"/>
                    <a:pt x="286933" y="15612"/>
                  </a:cubicBezTo>
                  <a:lnTo>
                    <a:pt x="286933" y="14001"/>
                  </a:lnTo>
                  <a:close/>
                  <a:moveTo>
                    <a:pt x="326481" y="23476"/>
                  </a:moveTo>
                  <a:lnTo>
                    <a:pt x="325818" y="25087"/>
                  </a:lnTo>
                  <a:cubicBezTo>
                    <a:pt x="329319" y="26887"/>
                    <a:pt x="329508" y="27266"/>
                    <a:pt x="327711" y="31529"/>
                  </a:cubicBezTo>
                  <a:lnTo>
                    <a:pt x="324021" y="40057"/>
                  </a:lnTo>
                  <a:cubicBezTo>
                    <a:pt x="322128" y="43143"/>
                    <a:pt x="321846" y="46957"/>
                    <a:pt x="323264" y="50289"/>
                  </a:cubicBezTo>
                  <a:cubicBezTo>
                    <a:pt x="324842" y="52846"/>
                    <a:pt x="327246" y="54785"/>
                    <a:pt x="330076" y="55784"/>
                  </a:cubicBezTo>
                  <a:cubicBezTo>
                    <a:pt x="333011" y="57274"/>
                    <a:pt x="336423" y="57513"/>
                    <a:pt x="339537" y="56448"/>
                  </a:cubicBezTo>
                  <a:cubicBezTo>
                    <a:pt x="342865" y="54779"/>
                    <a:pt x="345387" y="51844"/>
                    <a:pt x="346538" y="48299"/>
                  </a:cubicBezTo>
                  <a:lnTo>
                    <a:pt x="347863" y="45268"/>
                  </a:lnTo>
                  <a:cubicBezTo>
                    <a:pt x="348792" y="42896"/>
                    <a:pt x="349932" y="40613"/>
                    <a:pt x="351269" y="38446"/>
                  </a:cubicBezTo>
                  <a:cubicBezTo>
                    <a:pt x="352120" y="37214"/>
                    <a:pt x="353539" y="37119"/>
                    <a:pt x="355715" y="37972"/>
                  </a:cubicBezTo>
                  <a:lnTo>
                    <a:pt x="356378" y="36361"/>
                  </a:lnTo>
                  <a:lnTo>
                    <a:pt x="345403" y="31624"/>
                  </a:lnTo>
                  <a:lnTo>
                    <a:pt x="344741" y="33235"/>
                  </a:lnTo>
                  <a:cubicBezTo>
                    <a:pt x="347295" y="34467"/>
                    <a:pt x="348241" y="35604"/>
                    <a:pt x="347863" y="37025"/>
                  </a:cubicBezTo>
                  <a:cubicBezTo>
                    <a:pt x="347276" y="39511"/>
                    <a:pt x="346419" y="41926"/>
                    <a:pt x="345308" y="44225"/>
                  </a:cubicBezTo>
                  <a:lnTo>
                    <a:pt x="344267" y="46784"/>
                  </a:lnTo>
                  <a:cubicBezTo>
                    <a:pt x="341618" y="52753"/>
                    <a:pt x="338023" y="56258"/>
                    <a:pt x="333103" y="53984"/>
                  </a:cubicBezTo>
                  <a:cubicBezTo>
                    <a:pt x="328184" y="51710"/>
                    <a:pt x="327994" y="47352"/>
                    <a:pt x="330644" y="41194"/>
                  </a:cubicBezTo>
                  <a:lnTo>
                    <a:pt x="333766" y="34088"/>
                  </a:lnTo>
                  <a:cubicBezTo>
                    <a:pt x="335563" y="29824"/>
                    <a:pt x="335942" y="29729"/>
                    <a:pt x="339537" y="30961"/>
                  </a:cubicBezTo>
                  <a:lnTo>
                    <a:pt x="340199" y="29445"/>
                  </a:lnTo>
                  <a:close/>
                  <a:moveTo>
                    <a:pt x="381166" y="66301"/>
                  </a:moveTo>
                  <a:cubicBezTo>
                    <a:pt x="382587" y="64043"/>
                    <a:pt x="384168" y="61890"/>
                    <a:pt x="385896" y="59858"/>
                  </a:cubicBezTo>
                  <a:cubicBezTo>
                    <a:pt x="386937" y="58722"/>
                    <a:pt x="388356" y="58911"/>
                    <a:pt x="390532" y="60332"/>
                  </a:cubicBezTo>
                  <a:lnTo>
                    <a:pt x="391478" y="58816"/>
                  </a:lnTo>
                  <a:lnTo>
                    <a:pt x="381355" y="52089"/>
                  </a:lnTo>
                  <a:lnTo>
                    <a:pt x="380409" y="53510"/>
                  </a:lnTo>
                  <a:cubicBezTo>
                    <a:pt x="382869" y="55311"/>
                    <a:pt x="383626" y="56542"/>
                    <a:pt x="383058" y="57964"/>
                  </a:cubicBezTo>
                  <a:cubicBezTo>
                    <a:pt x="381874" y="60336"/>
                    <a:pt x="380514" y="62616"/>
                    <a:pt x="378990" y="64785"/>
                  </a:cubicBezTo>
                  <a:lnTo>
                    <a:pt x="375394" y="70091"/>
                  </a:lnTo>
                  <a:lnTo>
                    <a:pt x="375394" y="70091"/>
                  </a:lnTo>
                  <a:lnTo>
                    <a:pt x="371705" y="45552"/>
                  </a:lnTo>
                  <a:lnTo>
                    <a:pt x="363757" y="40246"/>
                  </a:lnTo>
                  <a:lnTo>
                    <a:pt x="362811" y="41667"/>
                  </a:lnTo>
                  <a:cubicBezTo>
                    <a:pt x="366123" y="44225"/>
                    <a:pt x="366406" y="45552"/>
                    <a:pt x="363757" y="49626"/>
                  </a:cubicBezTo>
                  <a:lnTo>
                    <a:pt x="359500" y="55879"/>
                  </a:lnTo>
                  <a:cubicBezTo>
                    <a:pt x="358099" y="58097"/>
                    <a:pt x="356550" y="60218"/>
                    <a:pt x="354864" y="62227"/>
                  </a:cubicBezTo>
                  <a:cubicBezTo>
                    <a:pt x="353823" y="63364"/>
                    <a:pt x="352404" y="63269"/>
                    <a:pt x="350228" y="62227"/>
                  </a:cubicBezTo>
                  <a:lnTo>
                    <a:pt x="349187" y="63648"/>
                  </a:lnTo>
                  <a:lnTo>
                    <a:pt x="359405" y="70375"/>
                  </a:lnTo>
                  <a:lnTo>
                    <a:pt x="360351" y="68954"/>
                  </a:lnTo>
                  <a:cubicBezTo>
                    <a:pt x="357797" y="67154"/>
                    <a:pt x="357040" y="65827"/>
                    <a:pt x="357702" y="64501"/>
                  </a:cubicBezTo>
                  <a:cubicBezTo>
                    <a:pt x="358918" y="62177"/>
                    <a:pt x="360277" y="59930"/>
                    <a:pt x="361770" y="57774"/>
                  </a:cubicBezTo>
                  <a:lnTo>
                    <a:pt x="366406" y="50858"/>
                  </a:lnTo>
                  <a:lnTo>
                    <a:pt x="366406" y="50858"/>
                  </a:lnTo>
                  <a:lnTo>
                    <a:pt x="370191" y="77955"/>
                  </a:lnTo>
                  <a:lnTo>
                    <a:pt x="372651" y="79660"/>
                  </a:lnTo>
                  <a:close/>
                  <a:moveTo>
                    <a:pt x="394600" y="78808"/>
                  </a:moveTo>
                  <a:cubicBezTo>
                    <a:pt x="389491" y="84303"/>
                    <a:pt x="388167" y="90651"/>
                    <a:pt x="391951" y="94157"/>
                  </a:cubicBezTo>
                  <a:cubicBezTo>
                    <a:pt x="395736" y="97662"/>
                    <a:pt x="399615" y="97094"/>
                    <a:pt x="405197" y="91125"/>
                  </a:cubicBezTo>
                  <a:cubicBezTo>
                    <a:pt x="410779" y="85156"/>
                    <a:pt x="412009" y="79471"/>
                    <a:pt x="407941" y="75586"/>
                  </a:cubicBezTo>
                  <a:cubicBezTo>
                    <a:pt x="403872" y="71702"/>
                    <a:pt x="399520" y="73502"/>
                    <a:pt x="394600" y="78808"/>
                  </a:cubicBezTo>
                  <a:moveTo>
                    <a:pt x="409833" y="74355"/>
                  </a:moveTo>
                  <a:cubicBezTo>
                    <a:pt x="415854" y="79379"/>
                    <a:pt x="416669" y="88340"/>
                    <a:pt x="411651" y="94371"/>
                  </a:cubicBezTo>
                  <a:cubicBezTo>
                    <a:pt x="411552" y="94490"/>
                    <a:pt x="411450" y="94609"/>
                    <a:pt x="411346" y="94725"/>
                  </a:cubicBezTo>
                  <a:cubicBezTo>
                    <a:pt x="405531" y="100885"/>
                    <a:pt x="395830" y="101157"/>
                    <a:pt x="389679" y="95334"/>
                  </a:cubicBezTo>
                  <a:cubicBezTo>
                    <a:pt x="383834" y="89799"/>
                    <a:pt x="383256" y="80680"/>
                    <a:pt x="388356" y="74449"/>
                  </a:cubicBezTo>
                  <a:cubicBezTo>
                    <a:pt x="393815" y="68387"/>
                    <a:pt x="403147" y="67904"/>
                    <a:pt x="409201" y="73370"/>
                  </a:cubicBezTo>
                  <a:cubicBezTo>
                    <a:pt x="409417" y="73566"/>
                    <a:pt x="409628" y="73768"/>
                    <a:pt x="409833" y="73976"/>
                  </a:cubicBezTo>
                  <a:moveTo>
                    <a:pt x="427241" y="112537"/>
                  </a:moveTo>
                  <a:cubicBezTo>
                    <a:pt x="430099" y="110186"/>
                    <a:pt x="430561" y="105980"/>
                    <a:pt x="428282" y="103063"/>
                  </a:cubicBezTo>
                  <a:cubicBezTo>
                    <a:pt x="425904" y="100211"/>
                    <a:pt x="421669" y="99829"/>
                    <a:pt x="418821" y="102210"/>
                  </a:cubicBezTo>
                  <a:cubicBezTo>
                    <a:pt x="415947" y="104565"/>
                    <a:pt x="415523" y="108807"/>
                    <a:pt x="417875" y="111685"/>
                  </a:cubicBezTo>
                  <a:cubicBezTo>
                    <a:pt x="420226" y="114563"/>
                    <a:pt x="424462" y="114987"/>
                    <a:pt x="427336" y="112632"/>
                  </a:cubicBezTo>
                  <a:moveTo>
                    <a:pt x="438594" y="127033"/>
                  </a:moveTo>
                  <a:lnTo>
                    <a:pt x="439824" y="128928"/>
                  </a:lnTo>
                  <a:cubicBezTo>
                    <a:pt x="440984" y="131331"/>
                    <a:pt x="443869" y="132338"/>
                    <a:pt x="446268" y="131177"/>
                  </a:cubicBezTo>
                  <a:cubicBezTo>
                    <a:pt x="446530" y="131050"/>
                    <a:pt x="446780" y="130900"/>
                    <a:pt x="447015" y="130729"/>
                  </a:cubicBezTo>
                  <a:cubicBezTo>
                    <a:pt x="449129" y="129282"/>
                    <a:pt x="449672" y="126394"/>
                    <a:pt x="448228" y="124276"/>
                  </a:cubicBezTo>
                  <a:cubicBezTo>
                    <a:pt x="448117" y="124114"/>
                    <a:pt x="447997" y="123959"/>
                    <a:pt x="447866" y="123812"/>
                  </a:cubicBezTo>
                  <a:cubicBezTo>
                    <a:pt x="446542" y="121822"/>
                    <a:pt x="446447" y="121822"/>
                    <a:pt x="445217" y="122580"/>
                  </a:cubicBezTo>
                  <a:close/>
                  <a:moveTo>
                    <a:pt x="436797" y="128170"/>
                  </a:moveTo>
                  <a:lnTo>
                    <a:pt x="431215" y="131865"/>
                  </a:lnTo>
                  <a:cubicBezTo>
                    <a:pt x="427809" y="134139"/>
                    <a:pt x="428093" y="135750"/>
                    <a:pt x="429323" y="137740"/>
                  </a:cubicBezTo>
                  <a:cubicBezTo>
                    <a:pt x="430817" y="140137"/>
                    <a:pt x="433968" y="140867"/>
                    <a:pt x="436362" y="139371"/>
                  </a:cubicBezTo>
                  <a:cubicBezTo>
                    <a:pt x="436512" y="139277"/>
                    <a:pt x="436657" y="139175"/>
                    <a:pt x="436797" y="139066"/>
                  </a:cubicBezTo>
                  <a:cubicBezTo>
                    <a:pt x="440487" y="136698"/>
                    <a:pt x="440014" y="133002"/>
                    <a:pt x="437932" y="129592"/>
                  </a:cubicBezTo>
                  <a:close/>
                  <a:moveTo>
                    <a:pt x="439257" y="118696"/>
                  </a:moveTo>
                  <a:cubicBezTo>
                    <a:pt x="443041" y="116138"/>
                    <a:pt x="443041" y="115759"/>
                    <a:pt x="441243" y="112537"/>
                  </a:cubicBezTo>
                  <a:lnTo>
                    <a:pt x="442663" y="111590"/>
                  </a:lnTo>
                  <a:lnTo>
                    <a:pt x="451178" y="124570"/>
                  </a:lnTo>
                  <a:cubicBezTo>
                    <a:pt x="454205" y="129118"/>
                    <a:pt x="454678" y="133192"/>
                    <a:pt x="451178" y="135655"/>
                  </a:cubicBezTo>
                  <a:cubicBezTo>
                    <a:pt x="448361" y="137089"/>
                    <a:pt x="444933" y="136425"/>
                    <a:pt x="442852" y="134045"/>
                  </a:cubicBezTo>
                  <a:lnTo>
                    <a:pt x="442852" y="134045"/>
                  </a:lnTo>
                  <a:cubicBezTo>
                    <a:pt x="445182" y="137378"/>
                    <a:pt x="444425" y="141965"/>
                    <a:pt x="441149" y="144372"/>
                  </a:cubicBezTo>
                  <a:cubicBezTo>
                    <a:pt x="435756" y="147972"/>
                    <a:pt x="430742" y="142856"/>
                    <a:pt x="427620" y="138213"/>
                  </a:cubicBezTo>
                  <a:lnTo>
                    <a:pt x="419956" y="126560"/>
                  </a:lnTo>
                  <a:lnTo>
                    <a:pt x="421375" y="125612"/>
                  </a:lnTo>
                  <a:cubicBezTo>
                    <a:pt x="423741" y="128739"/>
                    <a:pt x="424214" y="128834"/>
                    <a:pt x="427903" y="126370"/>
                  </a:cubicBezTo>
                  <a:close/>
                  <a:moveTo>
                    <a:pt x="451178" y="156594"/>
                  </a:moveTo>
                  <a:lnTo>
                    <a:pt x="454205" y="162847"/>
                  </a:lnTo>
                  <a:lnTo>
                    <a:pt x="460544" y="155836"/>
                  </a:lnTo>
                  <a:lnTo>
                    <a:pt x="460544" y="155836"/>
                  </a:lnTo>
                  <a:close/>
                  <a:moveTo>
                    <a:pt x="445879" y="167111"/>
                  </a:moveTo>
                  <a:lnTo>
                    <a:pt x="446542" y="168153"/>
                  </a:lnTo>
                  <a:cubicBezTo>
                    <a:pt x="447393" y="169669"/>
                    <a:pt x="447961" y="169669"/>
                    <a:pt x="449853" y="167585"/>
                  </a:cubicBezTo>
                  <a:lnTo>
                    <a:pt x="452502" y="164648"/>
                  </a:lnTo>
                  <a:lnTo>
                    <a:pt x="448812" y="157068"/>
                  </a:lnTo>
                  <a:lnTo>
                    <a:pt x="444176" y="157636"/>
                  </a:lnTo>
                  <a:cubicBezTo>
                    <a:pt x="442284" y="157636"/>
                    <a:pt x="442000" y="158584"/>
                    <a:pt x="442568" y="160195"/>
                  </a:cubicBezTo>
                  <a:lnTo>
                    <a:pt x="443136" y="161521"/>
                  </a:lnTo>
                  <a:lnTo>
                    <a:pt x="441527" y="162279"/>
                  </a:lnTo>
                  <a:lnTo>
                    <a:pt x="436608" y="152236"/>
                  </a:lnTo>
                  <a:lnTo>
                    <a:pt x="438121" y="151478"/>
                  </a:lnTo>
                  <a:cubicBezTo>
                    <a:pt x="439540" y="153752"/>
                    <a:pt x="440203" y="154605"/>
                    <a:pt x="444555" y="154415"/>
                  </a:cubicBezTo>
                  <a:lnTo>
                    <a:pt x="467829" y="153089"/>
                  </a:lnTo>
                  <a:lnTo>
                    <a:pt x="469343" y="154889"/>
                  </a:lnTo>
                  <a:lnTo>
                    <a:pt x="453070" y="173838"/>
                  </a:lnTo>
                  <a:cubicBezTo>
                    <a:pt x="451201" y="175404"/>
                    <a:pt x="450758" y="178104"/>
                    <a:pt x="452029" y="180186"/>
                  </a:cubicBezTo>
                  <a:lnTo>
                    <a:pt x="450515" y="180944"/>
                  </a:lnTo>
                  <a:lnTo>
                    <a:pt x="444649" y="168532"/>
                  </a:lnTo>
                  <a:close/>
                  <a:moveTo>
                    <a:pt x="479939" y="187387"/>
                  </a:moveTo>
                  <a:lnTo>
                    <a:pt x="480696" y="189661"/>
                  </a:lnTo>
                  <a:cubicBezTo>
                    <a:pt x="481548" y="191840"/>
                    <a:pt x="481832" y="193356"/>
                    <a:pt x="481358" y="194303"/>
                  </a:cubicBezTo>
                  <a:cubicBezTo>
                    <a:pt x="480885" y="195251"/>
                    <a:pt x="480129" y="196103"/>
                    <a:pt x="477858" y="197430"/>
                  </a:cubicBezTo>
                  <a:lnTo>
                    <a:pt x="478615" y="199040"/>
                  </a:lnTo>
                  <a:cubicBezTo>
                    <a:pt x="480791" y="197998"/>
                    <a:pt x="484291" y="196388"/>
                    <a:pt x="486373" y="195630"/>
                  </a:cubicBezTo>
                  <a:lnTo>
                    <a:pt x="486373" y="194682"/>
                  </a:lnTo>
                  <a:cubicBezTo>
                    <a:pt x="485427" y="194682"/>
                    <a:pt x="485048" y="194682"/>
                    <a:pt x="484575" y="192787"/>
                  </a:cubicBezTo>
                  <a:lnTo>
                    <a:pt x="477952" y="174785"/>
                  </a:lnTo>
                  <a:cubicBezTo>
                    <a:pt x="477378" y="173925"/>
                    <a:pt x="477378" y="172803"/>
                    <a:pt x="477952" y="171943"/>
                  </a:cubicBezTo>
                  <a:lnTo>
                    <a:pt x="477952" y="170996"/>
                  </a:lnTo>
                  <a:cubicBezTo>
                    <a:pt x="475966" y="171754"/>
                    <a:pt x="473033" y="172512"/>
                    <a:pt x="469816" y="173459"/>
                  </a:cubicBezTo>
                  <a:lnTo>
                    <a:pt x="470384" y="175070"/>
                  </a:lnTo>
                  <a:cubicBezTo>
                    <a:pt x="471845" y="174716"/>
                    <a:pt x="473369" y="174716"/>
                    <a:pt x="474830" y="175070"/>
                  </a:cubicBezTo>
                  <a:cubicBezTo>
                    <a:pt x="475682" y="175070"/>
                    <a:pt x="476628" y="176396"/>
                    <a:pt x="477952" y="179807"/>
                  </a:cubicBezTo>
                  <a:lnTo>
                    <a:pt x="477952" y="181133"/>
                  </a:lnTo>
                  <a:lnTo>
                    <a:pt x="460639" y="187576"/>
                  </a:lnTo>
                  <a:cubicBezTo>
                    <a:pt x="456381" y="189187"/>
                    <a:pt x="456003" y="188903"/>
                    <a:pt x="454300" y="185113"/>
                  </a:cubicBezTo>
                  <a:lnTo>
                    <a:pt x="452691" y="185776"/>
                  </a:lnTo>
                  <a:lnTo>
                    <a:pt x="458179" y="200462"/>
                  </a:lnTo>
                  <a:lnTo>
                    <a:pt x="459787" y="199798"/>
                  </a:lnTo>
                  <a:cubicBezTo>
                    <a:pt x="458463" y="195724"/>
                    <a:pt x="458652" y="195251"/>
                    <a:pt x="462815" y="193640"/>
                  </a:cubicBezTo>
                  <a:close/>
                  <a:moveTo>
                    <a:pt x="473033" y="214389"/>
                  </a:moveTo>
                  <a:lnTo>
                    <a:pt x="474736" y="221022"/>
                  </a:lnTo>
                  <a:lnTo>
                    <a:pt x="482305" y="215621"/>
                  </a:lnTo>
                  <a:lnTo>
                    <a:pt x="482305" y="215621"/>
                  </a:lnTo>
                  <a:close/>
                  <a:moveTo>
                    <a:pt x="465653" y="223864"/>
                  </a:moveTo>
                  <a:lnTo>
                    <a:pt x="465653" y="225001"/>
                  </a:lnTo>
                  <a:cubicBezTo>
                    <a:pt x="466221" y="226611"/>
                    <a:pt x="466694" y="226801"/>
                    <a:pt x="468964" y="225001"/>
                  </a:cubicBezTo>
                  <a:lnTo>
                    <a:pt x="472181" y="222632"/>
                  </a:lnTo>
                  <a:lnTo>
                    <a:pt x="470100" y="214484"/>
                  </a:lnTo>
                  <a:lnTo>
                    <a:pt x="465464" y="214484"/>
                  </a:lnTo>
                  <a:cubicBezTo>
                    <a:pt x="463477" y="214484"/>
                    <a:pt x="463099" y="214484"/>
                    <a:pt x="463382" y="216568"/>
                  </a:cubicBezTo>
                  <a:lnTo>
                    <a:pt x="463382" y="217990"/>
                  </a:lnTo>
                  <a:lnTo>
                    <a:pt x="461679" y="217990"/>
                  </a:lnTo>
                  <a:lnTo>
                    <a:pt x="458936" y="207189"/>
                  </a:lnTo>
                  <a:lnTo>
                    <a:pt x="460544" y="207189"/>
                  </a:lnTo>
                  <a:cubicBezTo>
                    <a:pt x="461490" y="209652"/>
                    <a:pt x="461869" y="210599"/>
                    <a:pt x="466221" y="211263"/>
                  </a:cubicBezTo>
                  <a:lnTo>
                    <a:pt x="489306" y="214863"/>
                  </a:lnTo>
                  <a:lnTo>
                    <a:pt x="490346" y="216947"/>
                  </a:lnTo>
                  <a:lnTo>
                    <a:pt x="471897" y="231159"/>
                  </a:lnTo>
                  <a:cubicBezTo>
                    <a:pt x="469712" y="232261"/>
                    <a:pt x="468695" y="234826"/>
                    <a:pt x="469532" y="237128"/>
                  </a:cubicBezTo>
                  <a:lnTo>
                    <a:pt x="467829" y="237128"/>
                  </a:lnTo>
                  <a:lnTo>
                    <a:pt x="464329" y="223580"/>
                  </a:lnTo>
                  <a:close/>
                  <a:moveTo>
                    <a:pt x="469059" y="251340"/>
                  </a:moveTo>
                  <a:cubicBezTo>
                    <a:pt x="478047" y="253425"/>
                    <a:pt x="490346" y="256835"/>
                    <a:pt x="491387" y="257214"/>
                  </a:cubicBezTo>
                  <a:cubicBezTo>
                    <a:pt x="495550" y="258636"/>
                    <a:pt x="496402" y="259204"/>
                    <a:pt x="497158" y="262236"/>
                  </a:cubicBezTo>
                  <a:lnTo>
                    <a:pt x="498861" y="262236"/>
                  </a:lnTo>
                  <a:lnTo>
                    <a:pt x="497158" y="251056"/>
                  </a:lnTo>
                  <a:lnTo>
                    <a:pt x="495455" y="251056"/>
                  </a:lnTo>
                  <a:lnTo>
                    <a:pt x="495455" y="252288"/>
                  </a:lnTo>
                  <a:cubicBezTo>
                    <a:pt x="495455" y="254467"/>
                    <a:pt x="494888" y="254656"/>
                    <a:pt x="492617" y="254277"/>
                  </a:cubicBezTo>
                  <a:cubicBezTo>
                    <a:pt x="490346" y="253898"/>
                    <a:pt x="480507" y="251909"/>
                    <a:pt x="477385" y="251056"/>
                  </a:cubicBezTo>
                  <a:lnTo>
                    <a:pt x="491009" y="242434"/>
                  </a:lnTo>
                  <a:cubicBezTo>
                    <a:pt x="492806" y="241297"/>
                    <a:pt x="493469" y="241202"/>
                    <a:pt x="493942" y="242908"/>
                  </a:cubicBezTo>
                  <a:lnTo>
                    <a:pt x="493942" y="244424"/>
                  </a:lnTo>
                  <a:lnTo>
                    <a:pt x="495645" y="244424"/>
                  </a:lnTo>
                  <a:lnTo>
                    <a:pt x="493469" y="230401"/>
                  </a:lnTo>
                  <a:lnTo>
                    <a:pt x="491766" y="230401"/>
                  </a:lnTo>
                  <a:cubicBezTo>
                    <a:pt x="492319" y="232710"/>
                    <a:pt x="491116" y="235079"/>
                    <a:pt x="488927" y="235991"/>
                  </a:cubicBezTo>
                  <a:lnTo>
                    <a:pt x="468302" y="249066"/>
                  </a:lnTo>
                  <a:close/>
                  <a:moveTo>
                    <a:pt x="483156" y="271805"/>
                  </a:moveTo>
                  <a:lnTo>
                    <a:pt x="483156" y="278722"/>
                  </a:lnTo>
                  <a:lnTo>
                    <a:pt x="491576" y="274742"/>
                  </a:lnTo>
                  <a:lnTo>
                    <a:pt x="491576" y="274742"/>
                  </a:lnTo>
                  <a:close/>
                  <a:moveTo>
                    <a:pt x="474263" y="279480"/>
                  </a:moveTo>
                  <a:lnTo>
                    <a:pt x="474263" y="280617"/>
                  </a:lnTo>
                  <a:cubicBezTo>
                    <a:pt x="474263" y="282322"/>
                    <a:pt x="475020" y="282606"/>
                    <a:pt x="477574" y="281375"/>
                  </a:cubicBezTo>
                  <a:lnTo>
                    <a:pt x="481169" y="279669"/>
                  </a:lnTo>
                  <a:lnTo>
                    <a:pt x="480602" y="271237"/>
                  </a:lnTo>
                  <a:lnTo>
                    <a:pt x="476060" y="270100"/>
                  </a:lnTo>
                  <a:cubicBezTo>
                    <a:pt x="474168" y="270100"/>
                    <a:pt x="473695" y="270100"/>
                    <a:pt x="473600" y="271805"/>
                  </a:cubicBezTo>
                  <a:lnTo>
                    <a:pt x="473600" y="273227"/>
                  </a:lnTo>
                  <a:lnTo>
                    <a:pt x="471897" y="273227"/>
                  </a:lnTo>
                  <a:lnTo>
                    <a:pt x="471141" y="262141"/>
                  </a:lnTo>
                  <a:lnTo>
                    <a:pt x="472844" y="262141"/>
                  </a:lnTo>
                  <a:cubicBezTo>
                    <a:pt x="472844" y="264699"/>
                    <a:pt x="473506" y="265836"/>
                    <a:pt x="477763" y="267258"/>
                  </a:cubicBezTo>
                  <a:lnTo>
                    <a:pt x="499713" y="275027"/>
                  </a:lnTo>
                  <a:lnTo>
                    <a:pt x="500375" y="277206"/>
                  </a:lnTo>
                  <a:lnTo>
                    <a:pt x="478331" y="288102"/>
                  </a:lnTo>
                  <a:cubicBezTo>
                    <a:pt x="475967" y="288792"/>
                    <a:pt x="474527" y="291181"/>
                    <a:pt x="475020" y="293597"/>
                  </a:cubicBezTo>
                  <a:lnTo>
                    <a:pt x="473222" y="293597"/>
                  </a:lnTo>
                  <a:lnTo>
                    <a:pt x="473033" y="279290"/>
                  </a:lnTo>
                  <a:close/>
                  <a:moveTo>
                    <a:pt x="487887" y="312357"/>
                  </a:moveTo>
                  <a:cubicBezTo>
                    <a:pt x="491596" y="312356"/>
                    <a:pt x="494604" y="309344"/>
                    <a:pt x="494603" y="305629"/>
                  </a:cubicBezTo>
                  <a:cubicBezTo>
                    <a:pt x="494603" y="301914"/>
                    <a:pt x="491595" y="298902"/>
                    <a:pt x="487885" y="298903"/>
                  </a:cubicBezTo>
                  <a:cubicBezTo>
                    <a:pt x="484213" y="298903"/>
                    <a:pt x="481221" y="301857"/>
                    <a:pt x="481169" y="305535"/>
                  </a:cubicBezTo>
                  <a:cubicBezTo>
                    <a:pt x="481117" y="309250"/>
                    <a:pt x="484082" y="312304"/>
                    <a:pt x="487791" y="312356"/>
                  </a:cubicBezTo>
                  <a:cubicBezTo>
                    <a:pt x="487823" y="312356"/>
                    <a:pt x="487855" y="312357"/>
                    <a:pt x="487887" y="312357"/>
                  </a:cubicBezTo>
                  <a:moveTo>
                    <a:pt x="470100" y="343812"/>
                  </a:moveTo>
                  <a:lnTo>
                    <a:pt x="477952" y="346276"/>
                  </a:lnTo>
                  <a:lnTo>
                    <a:pt x="477952" y="344476"/>
                  </a:lnTo>
                  <a:cubicBezTo>
                    <a:pt x="476258" y="343810"/>
                    <a:pt x="474714" y="342811"/>
                    <a:pt x="473411" y="341538"/>
                  </a:cubicBezTo>
                  <a:cubicBezTo>
                    <a:pt x="472519" y="339944"/>
                    <a:pt x="472380" y="338035"/>
                    <a:pt x="473033" y="336327"/>
                  </a:cubicBezTo>
                  <a:cubicBezTo>
                    <a:pt x="473081" y="335060"/>
                    <a:pt x="473438" y="333824"/>
                    <a:pt x="474073" y="332727"/>
                  </a:cubicBezTo>
                  <a:cubicBezTo>
                    <a:pt x="474641" y="331969"/>
                    <a:pt x="475966" y="331780"/>
                    <a:pt x="478331" y="332064"/>
                  </a:cubicBezTo>
                  <a:lnTo>
                    <a:pt x="491955" y="333485"/>
                  </a:lnTo>
                  <a:cubicBezTo>
                    <a:pt x="496496" y="333485"/>
                    <a:pt x="496685" y="334432"/>
                    <a:pt x="496496" y="338507"/>
                  </a:cubicBezTo>
                  <a:lnTo>
                    <a:pt x="498199" y="338507"/>
                  </a:lnTo>
                  <a:lnTo>
                    <a:pt x="499808" y="323442"/>
                  </a:lnTo>
                  <a:lnTo>
                    <a:pt x="498105" y="323442"/>
                  </a:lnTo>
                  <a:cubicBezTo>
                    <a:pt x="497442" y="327232"/>
                    <a:pt x="497158" y="327516"/>
                    <a:pt x="492617" y="327042"/>
                  </a:cubicBezTo>
                  <a:lnTo>
                    <a:pt x="478899" y="325621"/>
                  </a:lnTo>
                  <a:cubicBezTo>
                    <a:pt x="474357" y="325621"/>
                    <a:pt x="474073" y="324768"/>
                    <a:pt x="474263" y="320600"/>
                  </a:cubicBezTo>
                  <a:lnTo>
                    <a:pt x="472560" y="320600"/>
                  </a:lnTo>
                  <a:close/>
                  <a:moveTo>
                    <a:pt x="485994" y="370341"/>
                  </a:moveTo>
                  <a:cubicBezTo>
                    <a:pt x="490441" y="371289"/>
                    <a:pt x="490630" y="371668"/>
                    <a:pt x="490063" y="375458"/>
                  </a:cubicBezTo>
                  <a:lnTo>
                    <a:pt x="491766" y="375458"/>
                  </a:lnTo>
                  <a:lnTo>
                    <a:pt x="494793" y="360867"/>
                  </a:lnTo>
                  <a:lnTo>
                    <a:pt x="493185" y="360867"/>
                  </a:lnTo>
                  <a:cubicBezTo>
                    <a:pt x="492144" y="364562"/>
                    <a:pt x="491766" y="364941"/>
                    <a:pt x="487319" y="363993"/>
                  </a:cubicBezTo>
                  <a:lnTo>
                    <a:pt x="473790" y="361056"/>
                  </a:lnTo>
                  <a:cubicBezTo>
                    <a:pt x="469343" y="360109"/>
                    <a:pt x="469154" y="359730"/>
                    <a:pt x="469721" y="355940"/>
                  </a:cubicBezTo>
                  <a:lnTo>
                    <a:pt x="468018" y="355940"/>
                  </a:lnTo>
                  <a:lnTo>
                    <a:pt x="465275" y="369489"/>
                  </a:lnTo>
                  <a:lnTo>
                    <a:pt x="466978" y="369489"/>
                  </a:lnTo>
                  <a:cubicBezTo>
                    <a:pt x="468018" y="365793"/>
                    <a:pt x="468397" y="365509"/>
                    <a:pt x="472844" y="366457"/>
                  </a:cubicBezTo>
                  <a:close/>
                  <a:moveTo>
                    <a:pt x="473695" y="397912"/>
                  </a:moveTo>
                  <a:lnTo>
                    <a:pt x="472938" y="400091"/>
                  </a:lnTo>
                  <a:cubicBezTo>
                    <a:pt x="471744" y="402477"/>
                    <a:pt x="472708" y="405381"/>
                    <a:pt x="475091" y="406576"/>
                  </a:cubicBezTo>
                  <a:cubicBezTo>
                    <a:pt x="475371" y="406717"/>
                    <a:pt x="475664" y="406830"/>
                    <a:pt x="475966" y="406913"/>
                  </a:cubicBezTo>
                  <a:cubicBezTo>
                    <a:pt x="478539" y="407607"/>
                    <a:pt x="481186" y="406080"/>
                    <a:pt x="481879" y="403503"/>
                  </a:cubicBezTo>
                  <a:cubicBezTo>
                    <a:pt x="481896" y="403440"/>
                    <a:pt x="481912" y="403377"/>
                    <a:pt x="481926" y="403313"/>
                  </a:cubicBezTo>
                  <a:cubicBezTo>
                    <a:pt x="482683" y="401039"/>
                    <a:pt x="482588" y="400849"/>
                    <a:pt x="481264" y="400376"/>
                  </a:cubicBezTo>
                  <a:close/>
                  <a:moveTo>
                    <a:pt x="471708" y="397249"/>
                  </a:moveTo>
                  <a:lnTo>
                    <a:pt x="465369" y="395070"/>
                  </a:lnTo>
                  <a:cubicBezTo>
                    <a:pt x="461396" y="393744"/>
                    <a:pt x="460355" y="395070"/>
                    <a:pt x="459598" y="397154"/>
                  </a:cubicBezTo>
                  <a:cubicBezTo>
                    <a:pt x="458618" y="399804"/>
                    <a:pt x="459969" y="402748"/>
                    <a:pt x="462615" y="403729"/>
                  </a:cubicBezTo>
                  <a:cubicBezTo>
                    <a:pt x="462774" y="403788"/>
                    <a:pt x="462935" y="403839"/>
                    <a:pt x="463099" y="403881"/>
                  </a:cubicBezTo>
                  <a:cubicBezTo>
                    <a:pt x="467261" y="405303"/>
                    <a:pt x="469911" y="402744"/>
                    <a:pt x="471141" y="399049"/>
                  </a:cubicBezTo>
                  <a:close/>
                  <a:moveTo>
                    <a:pt x="480412" y="393554"/>
                  </a:moveTo>
                  <a:cubicBezTo>
                    <a:pt x="484670" y="394975"/>
                    <a:pt x="485048" y="394691"/>
                    <a:pt x="486373" y="391375"/>
                  </a:cubicBezTo>
                  <a:lnTo>
                    <a:pt x="488076" y="391943"/>
                  </a:lnTo>
                  <a:lnTo>
                    <a:pt x="483156" y="406629"/>
                  </a:lnTo>
                  <a:cubicBezTo>
                    <a:pt x="481358" y="411840"/>
                    <a:pt x="478426" y="414682"/>
                    <a:pt x="474168" y="413261"/>
                  </a:cubicBezTo>
                  <a:cubicBezTo>
                    <a:pt x="471339" y="411890"/>
                    <a:pt x="469815" y="408758"/>
                    <a:pt x="470478" y="405682"/>
                  </a:cubicBezTo>
                  <a:lnTo>
                    <a:pt x="470478" y="405682"/>
                  </a:lnTo>
                  <a:cubicBezTo>
                    <a:pt x="469211" y="409647"/>
                    <a:pt x="464987" y="411847"/>
                    <a:pt x="461017" y="410608"/>
                  </a:cubicBezTo>
                  <a:cubicBezTo>
                    <a:pt x="454962" y="408524"/>
                    <a:pt x="455814" y="401134"/>
                    <a:pt x="457611" y="396112"/>
                  </a:cubicBezTo>
                  <a:lnTo>
                    <a:pt x="462058" y="382848"/>
                  </a:lnTo>
                  <a:lnTo>
                    <a:pt x="463666" y="383416"/>
                  </a:lnTo>
                  <a:cubicBezTo>
                    <a:pt x="462720" y="387206"/>
                    <a:pt x="462815" y="387680"/>
                    <a:pt x="467072" y="389101"/>
                  </a:cubicBezTo>
                  <a:close/>
                  <a:moveTo>
                    <a:pt x="452597" y="427568"/>
                  </a:moveTo>
                  <a:cubicBezTo>
                    <a:pt x="448529" y="425578"/>
                    <a:pt x="448339" y="425104"/>
                    <a:pt x="450042" y="421220"/>
                  </a:cubicBezTo>
                  <a:lnTo>
                    <a:pt x="448529" y="420462"/>
                  </a:lnTo>
                  <a:lnTo>
                    <a:pt x="437838" y="441969"/>
                  </a:lnTo>
                  <a:lnTo>
                    <a:pt x="443703" y="446707"/>
                  </a:lnTo>
                  <a:lnTo>
                    <a:pt x="444649" y="445285"/>
                  </a:lnTo>
                  <a:cubicBezTo>
                    <a:pt x="443463" y="444259"/>
                    <a:pt x="442497" y="443002"/>
                    <a:pt x="441811" y="441590"/>
                  </a:cubicBezTo>
                  <a:cubicBezTo>
                    <a:pt x="441538" y="439773"/>
                    <a:pt x="441942" y="437918"/>
                    <a:pt x="442946" y="436379"/>
                  </a:cubicBezTo>
                  <a:cubicBezTo>
                    <a:pt x="443476" y="435004"/>
                    <a:pt x="444318" y="433771"/>
                    <a:pt x="445406" y="432779"/>
                  </a:cubicBezTo>
                  <a:cubicBezTo>
                    <a:pt x="446163" y="432116"/>
                    <a:pt x="447582" y="432779"/>
                    <a:pt x="449664" y="433632"/>
                  </a:cubicBezTo>
                  <a:lnTo>
                    <a:pt x="455151" y="436285"/>
                  </a:lnTo>
                  <a:lnTo>
                    <a:pt x="453354" y="439980"/>
                  </a:lnTo>
                  <a:cubicBezTo>
                    <a:pt x="451745" y="443201"/>
                    <a:pt x="451556" y="443201"/>
                    <a:pt x="448529" y="442253"/>
                  </a:cubicBezTo>
                  <a:lnTo>
                    <a:pt x="447677" y="443864"/>
                  </a:lnTo>
                  <a:lnTo>
                    <a:pt x="455908" y="447938"/>
                  </a:lnTo>
                  <a:lnTo>
                    <a:pt x="456665" y="446328"/>
                  </a:lnTo>
                  <a:cubicBezTo>
                    <a:pt x="454111" y="444527"/>
                    <a:pt x="453921" y="444243"/>
                    <a:pt x="455530" y="441022"/>
                  </a:cubicBezTo>
                  <a:lnTo>
                    <a:pt x="457327" y="437421"/>
                  </a:lnTo>
                  <a:lnTo>
                    <a:pt x="464707" y="441117"/>
                  </a:lnTo>
                  <a:cubicBezTo>
                    <a:pt x="466126" y="441780"/>
                    <a:pt x="466032" y="441874"/>
                    <a:pt x="465275" y="443390"/>
                  </a:cubicBezTo>
                  <a:lnTo>
                    <a:pt x="464234" y="445570"/>
                  </a:lnTo>
                  <a:cubicBezTo>
                    <a:pt x="462909" y="448128"/>
                    <a:pt x="461869" y="449170"/>
                    <a:pt x="461112" y="449359"/>
                  </a:cubicBezTo>
                  <a:cubicBezTo>
                    <a:pt x="459701" y="449843"/>
                    <a:pt x="458170" y="449843"/>
                    <a:pt x="456760" y="449359"/>
                  </a:cubicBezTo>
                  <a:lnTo>
                    <a:pt x="456003" y="451065"/>
                  </a:lnTo>
                  <a:lnTo>
                    <a:pt x="462720" y="453813"/>
                  </a:lnTo>
                  <a:lnTo>
                    <a:pt x="473033" y="433063"/>
                  </a:lnTo>
                  <a:lnTo>
                    <a:pt x="471424" y="432305"/>
                  </a:lnTo>
                  <a:cubicBezTo>
                    <a:pt x="469627" y="435527"/>
                    <a:pt x="469248" y="435716"/>
                    <a:pt x="465180" y="433632"/>
                  </a:cubicBezTo>
                  <a:close/>
                  <a:moveTo>
                    <a:pt x="436418" y="469825"/>
                  </a:moveTo>
                  <a:lnTo>
                    <a:pt x="435283" y="471435"/>
                  </a:lnTo>
                  <a:cubicBezTo>
                    <a:pt x="434424" y="472535"/>
                    <a:pt x="433869" y="473842"/>
                    <a:pt x="433675" y="475225"/>
                  </a:cubicBezTo>
                  <a:cubicBezTo>
                    <a:pt x="433708" y="477224"/>
                    <a:pt x="434738" y="479073"/>
                    <a:pt x="436418" y="480152"/>
                  </a:cubicBezTo>
                  <a:cubicBezTo>
                    <a:pt x="438743" y="482016"/>
                    <a:pt x="442137" y="481641"/>
                    <a:pt x="443999" y="479313"/>
                  </a:cubicBezTo>
                  <a:cubicBezTo>
                    <a:pt x="444169" y="479099"/>
                    <a:pt x="444324" y="478873"/>
                    <a:pt x="444460" y="478636"/>
                  </a:cubicBezTo>
                  <a:cubicBezTo>
                    <a:pt x="445879" y="476552"/>
                    <a:pt x="445879" y="476457"/>
                    <a:pt x="444460" y="475415"/>
                  </a:cubicBezTo>
                  <a:close/>
                  <a:moveTo>
                    <a:pt x="430836" y="465845"/>
                  </a:moveTo>
                  <a:cubicBezTo>
                    <a:pt x="427147" y="463287"/>
                    <a:pt x="426673" y="463382"/>
                    <a:pt x="424214" y="466414"/>
                  </a:cubicBezTo>
                  <a:lnTo>
                    <a:pt x="422889" y="465372"/>
                  </a:lnTo>
                  <a:lnTo>
                    <a:pt x="431215" y="453339"/>
                  </a:lnTo>
                  <a:lnTo>
                    <a:pt x="432634" y="454381"/>
                  </a:lnTo>
                  <a:cubicBezTo>
                    <a:pt x="430647" y="457697"/>
                    <a:pt x="430647" y="458171"/>
                    <a:pt x="434337" y="460729"/>
                  </a:cubicBezTo>
                  <a:lnTo>
                    <a:pt x="445690" y="468688"/>
                  </a:lnTo>
                  <a:cubicBezTo>
                    <a:pt x="449475" y="471341"/>
                    <a:pt x="449853" y="471151"/>
                    <a:pt x="452218" y="468688"/>
                  </a:cubicBezTo>
                  <a:lnTo>
                    <a:pt x="453637" y="469635"/>
                  </a:lnTo>
                  <a:lnTo>
                    <a:pt x="444649" y="481763"/>
                  </a:lnTo>
                  <a:cubicBezTo>
                    <a:pt x="443371" y="483829"/>
                    <a:pt x="441578" y="485527"/>
                    <a:pt x="439446" y="486689"/>
                  </a:cubicBezTo>
                  <a:cubicBezTo>
                    <a:pt x="437322" y="487615"/>
                    <a:pt x="434864" y="487326"/>
                    <a:pt x="433012" y="485931"/>
                  </a:cubicBezTo>
                  <a:cubicBezTo>
                    <a:pt x="429992" y="483794"/>
                    <a:pt x="428986" y="479766"/>
                    <a:pt x="430647" y="476457"/>
                  </a:cubicBezTo>
                  <a:lnTo>
                    <a:pt x="423362" y="476457"/>
                  </a:lnTo>
                  <a:cubicBezTo>
                    <a:pt x="421600" y="476291"/>
                    <a:pt x="419826" y="476291"/>
                    <a:pt x="418064" y="476457"/>
                  </a:cubicBezTo>
                  <a:cubicBezTo>
                    <a:pt x="416934" y="476828"/>
                    <a:pt x="415853" y="477337"/>
                    <a:pt x="414847" y="477973"/>
                  </a:cubicBezTo>
                  <a:lnTo>
                    <a:pt x="413617" y="476930"/>
                  </a:lnTo>
                  <a:lnTo>
                    <a:pt x="415036" y="474941"/>
                  </a:lnTo>
                  <a:cubicBezTo>
                    <a:pt x="418253" y="470488"/>
                    <a:pt x="420429" y="470014"/>
                    <a:pt x="423173" y="469919"/>
                  </a:cubicBezTo>
                  <a:cubicBezTo>
                    <a:pt x="425788" y="469764"/>
                    <a:pt x="428410" y="469764"/>
                    <a:pt x="431026" y="469919"/>
                  </a:cubicBezTo>
                  <a:cubicBezTo>
                    <a:pt x="432539" y="469919"/>
                    <a:pt x="433012" y="469919"/>
                    <a:pt x="434053" y="468214"/>
                  </a:cubicBezTo>
                  <a:lnTo>
                    <a:pt x="434621" y="467456"/>
                  </a:lnTo>
                  <a:close/>
                  <a:moveTo>
                    <a:pt x="415699" y="513218"/>
                  </a:moveTo>
                  <a:lnTo>
                    <a:pt x="413996" y="514924"/>
                  </a:lnTo>
                  <a:cubicBezTo>
                    <a:pt x="412387" y="516629"/>
                    <a:pt x="411252" y="517482"/>
                    <a:pt x="410117" y="517577"/>
                  </a:cubicBezTo>
                  <a:cubicBezTo>
                    <a:pt x="408523" y="517408"/>
                    <a:pt x="407012" y="516783"/>
                    <a:pt x="405764" y="515776"/>
                  </a:cubicBezTo>
                  <a:lnTo>
                    <a:pt x="404629" y="517103"/>
                  </a:lnTo>
                  <a:cubicBezTo>
                    <a:pt x="406521" y="518619"/>
                    <a:pt x="409549" y="521082"/>
                    <a:pt x="411157" y="522598"/>
                  </a:cubicBezTo>
                  <a:lnTo>
                    <a:pt x="411820" y="521840"/>
                  </a:lnTo>
                  <a:cubicBezTo>
                    <a:pt x="411607" y="520903"/>
                    <a:pt x="411980" y="519930"/>
                    <a:pt x="412766" y="519377"/>
                  </a:cubicBezTo>
                  <a:lnTo>
                    <a:pt x="425727" y="505923"/>
                  </a:lnTo>
                  <a:cubicBezTo>
                    <a:pt x="426768" y="504786"/>
                    <a:pt x="427147" y="504596"/>
                    <a:pt x="428282" y="504691"/>
                  </a:cubicBezTo>
                  <a:lnTo>
                    <a:pt x="429039" y="504028"/>
                  </a:lnTo>
                  <a:cubicBezTo>
                    <a:pt x="427525" y="502417"/>
                    <a:pt x="425538" y="500143"/>
                    <a:pt x="423173" y="497680"/>
                  </a:cubicBezTo>
                  <a:lnTo>
                    <a:pt x="422038" y="498912"/>
                  </a:lnTo>
                  <a:cubicBezTo>
                    <a:pt x="422938" y="500080"/>
                    <a:pt x="423554" y="501442"/>
                    <a:pt x="423835" y="502891"/>
                  </a:cubicBezTo>
                  <a:cubicBezTo>
                    <a:pt x="423835" y="503933"/>
                    <a:pt x="423835" y="505260"/>
                    <a:pt x="420902" y="507818"/>
                  </a:cubicBezTo>
                  <a:lnTo>
                    <a:pt x="419956" y="508860"/>
                  </a:lnTo>
                  <a:lnTo>
                    <a:pt x="406805" y="496069"/>
                  </a:lnTo>
                  <a:cubicBezTo>
                    <a:pt x="403588" y="492943"/>
                    <a:pt x="403683" y="492469"/>
                    <a:pt x="406332" y="489248"/>
                  </a:cubicBezTo>
                  <a:lnTo>
                    <a:pt x="405102" y="488111"/>
                  </a:lnTo>
                  <a:lnTo>
                    <a:pt x="394317" y="499385"/>
                  </a:lnTo>
                  <a:lnTo>
                    <a:pt x="395547" y="500617"/>
                  </a:lnTo>
                  <a:cubicBezTo>
                    <a:pt x="398669" y="497680"/>
                    <a:pt x="399142" y="497585"/>
                    <a:pt x="402358" y="500617"/>
                  </a:cubicBezTo>
                  <a:close/>
                  <a:moveTo>
                    <a:pt x="385707" y="521461"/>
                  </a:moveTo>
                  <a:lnTo>
                    <a:pt x="380314" y="525725"/>
                  </a:lnTo>
                  <a:lnTo>
                    <a:pt x="388356" y="530557"/>
                  </a:lnTo>
                  <a:lnTo>
                    <a:pt x="388356" y="530557"/>
                  </a:lnTo>
                  <a:close/>
                  <a:moveTo>
                    <a:pt x="374354" y="518335"/>
                  </a:moveTo>
                  <a:lnTo>
                    <a:pt x="373502" y="519187"/>
                  </a:lnTo>
                  <a:cubicBezTo>
                    <a:pt x="372272" y="520419"/>
                    <a:pt x="372272" y="520893"/>
                    <a:pt x="374732" y="522409"/>
                  </a:cubicBezTo>
                  <a:lnTo>
                    <a:pt x="378138" y="524398"/>
                  </a:lnTo>
                  <a:lnTo>
                    <a:pt x="384856" y="519187"/>
                  </a:lnTo>
                  <a:cubicBezTo>
                    <a:pt x="384856" y="518524"/>
                    <a:pt x="383909" y="516534"/>
                    <a:pt x="383247" y="514829"/>
                  </a:cubicBezTo>
                  <a:cubicBezTo>
                    <a:pt x="382585" y="513124"/>
                    <a:pt x="382017" y="512839"/>
                    <a:pt x="380503" y="513692"/>
                  </a:cubicBezTo>
                  <a:lnTo>
                    <a:pt x="379368" y="514545"/>
                  </a:lnTo>
                  <a:lnTo>
                    <a:pt x="378422" y="513502"/>
                  </a:lnTo>
                  <a:lnTo>
                    <a:pt x="387126" y="506681"/>
                  </a:lnTo>
                  <a:lnTo>
                    <a:pt x="388167" y="508007"/>
                  </a:lnTo>
                  <a:cubicBezTo>
                    <a:pt x="386369" y="509902"/>
                    <a:pt x="385612" y="510660"/>
                    <a:pt x="386653" y="514924"/>
                  </a:cubicBezTo>
                  <a:lnTo>
                    <a:pt x="392614" y="537568"/>
                  </a:lnTo>
                  <a:lnTo>
                    <a:pt x="391100" y="539368"/>
                  </a:lnTo>
                  <a:lnTo>
                    <a:pt x="369907" y="527146"/>
                  </a:lnTo>
                  <a:cubicBezTo>
                    <a:pt x="368093" y="525461"/>
                    <a:pt x="365288" y="525461"/>
                    <a:pt x="363473" y="527146"/>
                  </a:cubicBezTo>
                  <a:lnTo>
                    <a:pt x="362433" y="525725"/>
                  </a:lnTo>
                  <a:lnTo>
                    <a:pt x="373408" y="517198"/>
                  </a:lnTo>
                  <a:close/>
                  <a:moveTo>
                    <a:pt x="354391" y="558981"/>
                  </a:moveTo>
                  <a:lnTo>
                    <a:pt x="352215" y="560118"/>
                  </a:lnTo>
                  <a:cubicBezTo>
                    <a:pt x="350228" y="561254"/>
                    <a:pt x="348809" y="561728"/>
                    <a:pt x="347673" y="561349"/>
                  </a:cubicBezTo>
                  <a:cubicBezTo>
                    <a:pt x="346538" y="560970"/>
                    <a:pt x="345781" y="560402"/>
                    <a:pt x="344173" y="558412"/>
                  </a:cubicBezTo>
                  <a:lnTo>
                    <a:pt x="342659" y="559360"/>
                  </a:lnTo>
                  <a:cubicBezTo>
                    <a:pt x="344306" y="561673"/>
                    <a:pt x="345823" y="564077"/>
                    <a:pt x="347200" y="566560"/>
                  </a:cubicBezTo>
                  <a:lnTo>
                    <a:pt x="348052" y="566560"/>
                  </a:lnTo>
                  <a:cubicBezTo>
                    <a:pt x="348052" y="565518"/>
                    <a:pt x="348052" y="565139"/>
                    <a:pt x="349660" y="564476"/>
                  </a:cubicBezTo>
                  <a:lnTo>
                    <a:pt x="366501" y="555001"/>
                  </a:lnTo>
                  <a:cubicBezTo>
                    <a:pt x="367367" y="554451"/>
                    <a:pt x="368473" y="554451"/>
                    <a:pt x="369339" y="555001"/>
                  </a:cubicBezTo>
                  <a:lnTo>
                    <a:pt x="370191" y="555001"/>
                  </a:lnTo>
                  <a:cubicBezTo>
                    <a:pt x="369245" y="553106"/>
                    <a:pt x="368109" y="550264"/>
                    <a:pt x="366596" y="547137"/>
                  </a:cubicBezTo>
                  <a:lnTo>
                    <a:pt x="365082" y="547990"/>
                  </a:lnTo>
                  <a:cubicBezTo>
                    <a:pt x="365442" y="549420"/>
                    <a:pt x="365442" y="550918"/>
                    <a:pt x="365082" y="552348"/>
                  </a:cubicBezTo>
                  <a:cubicBezTo>
                    <a:pt x="365082" y="553296"/>
                    <a:pt x="364041" y="554433"/>
                    <a:pt x="360824" y="556138"/>
                  </a:cubicBezTo>
                  <a:lnTo>
                    <a:pt x="359594" y="556801"/>
                  </a:lnTo>
                  <a:lnTo>
                    <a:pt x="351363" y="540031"/>
                  </a:lnTo>
                  <a:cubicBezTo>
                    <a:pt x="349187" y="536147"/>
                    <a:pt x="349376" y="535673"/>
                    <a:pt x="352877" y="533494"/>
                  </a:cubicBezTo>
                  <a:lnTo>
                    <a:pt x="352120" y="531978"/>
                  </a:lnTo>
                  <a:lnTo>
                    <a:pt x="338307" y="539368"/>
                  </a:lnTo>
                  <a:lnTo>
                    <a:pt x="339158" y="540884"/>
                  </a:lnTo>
                  <a:cubicBezTo>
                    <a:pt x="343038" y="538989"/>
                    <a:pt x="343511" y="539179"/>
                    <a:pt x="345592" y="543063"/>
                  </a:cubicBezTo>
                  <a:close/>
                  <a:moveTo>
                    <a:pt x="319196" y="568455"/>
                  </a:moveTo>
                  <a:cubicBezTo>
                    <a:pt x="320709" y="572814"/>
                    <a:pt x="320426" y="573193"/>
                    <a:pt x="316830" y="574614"/>
                  </a:cubicBezTo>
                  <a:lnTo>
                    <a:pt x="317398" y="576224"/>
                  </a:lnTo>
                  <a:lnTo>
                    <a:pt x="331495" y="571487"/>
                  </a:lnTo>
                  <a:lnTo>
                    <a:pt x="331117" y="570445"/>
                  </a:lnTo>
                  <a:cubicBezTo>
                    <a:pt x="327427" y="571392"/>
                    <a:pt x="326954" y="571298"/>
                    <a:pt x="325535" y="566939"/>
                  </a:cubicBezTo>
                  <a:lnTo>
                    <a:pt x="321088" y="553770"/>
                  </a:lnTo>
                  <a:cubicBezTo>
                    <a:pt x="319669" y="549506"/>
                    <a:pt x="319953" y="549127"/>
                    <a:pt x="323453" y="547706"/>
                  </a:cubicBezTo>
                  <a:lnTo>
                    <a:pt x="322885" y="546000"/>
                  </a:lnTo>
                  <a:lnTo>
                    <a:pt x="308883" y="550738"/>
                  </a:lnTo>
                  <a:lnTo>
                    <a:pt x="308883" y="552348"/>
                  </a:lnTo>
                  <a:cubicBezTo>
                    <a:pt x="312573" y="551401"/>
                    <a:pt x="313046" y="551590"/>
                    <a:pt x="314465" y="555854"/>
                  </a:cubicBezTo>
                  <a:close/>
                  <a:moveTo>
                    <a:pt x="297530" y="562391"/>
                  </a:moveTo>
                  <a:cubicBezTo>
                    <a:pt x="296750" y="559973"/>
                    <a:pt x="295834" y="557601"/>
                    <a:pt x="294786" y="555286"/>
                  </a:cubicBezTo>
                  <a:cubicBezTo>
                    <a:pt x="292202" y="554140"/>
                    <a:pt x="289331" y="553809"/>
                    <a:pt x="286555" y="554338"/>
                  </a:cubicBezTo>
                  <a:cubicBezTo>
                    <a:pt x="279932" y="555475"/>
                    <a:pt x="275864" y="559549"/>
                    <a:pt x="277094" y="564855"/>
                  </a:cubicBezTo>
                  <a:cubicBezTo>
                    <a:pt x="278324" y="570161"/>
                    <a:pt x="282108" y="571487"/>
                    <a:pt x="286555" y="572340"/>
                  </a:cubicBezTo>
                  <a:lnTo>
                    <a:pt x="288163" y="572340"/>
                  </a:lnTo>
                  <a:cubicBezTo>
                    <a:pt x="290623" y="572340"/>
                    <a:pt x="292610" y="573856"/>
                    <a:pt x="292988" y="576035"/>
                  </a:cubicBezTo>
                  <a:cubicBezTo>
                    <a:pt x="293372" y="578252"/>
                    <a:pt x="291888" y="580360"/>
                    <a:pt x="289674" y="580744"/>
                  </a:cubicBezTo>
                  <a:cubicBezTo>
                    <a:pt x="289612" y="580755"/>
                    <a:pt x="289550" y="580764"/>
                    <a:pt x="289488" y="580772"/>
                  </a:cubicBezTo>
                  <a:cubicBezTo>
                    <a:pt x="286271" y="581341"/>
                    <a:pt x="283717" y="578972"/>
                    <a:pt x="282108" y="575751"/>
                  </a:cubicBezTo>
                  <a:lnTo>
                    <a:pt x="280311" y="576319"/>
                  </a:lnTo>
                  <a:cubicBezTo>
                    <a:pt x="281257" y="579256"/>
                    <a:pt x="281824" y="581341"/>
                    <a:pt x="282297" y="582951"/>
                  </a:cubicBezTo>
                  <a:cubicBezTo>
                    <a:pt x="284500" y="583166"/>
                    <a:pt x="286718" y="583166"/>
                    <a:pt x="288920" y="582951"/>
                  </a:cubicBezTo>
                  <a:cubicBezTo>
                    <a:pt x="295921" y="581814"/>
                    <a:pt x="299138" y="577551"/>
                    <a:pt x="298381" y="572529"/>
                  </a:cubicBezTo>
                  <a:cubicBezTo>
                    <a:pt x="297624" y="567508"/>
                    <a:pt x="293651" y="566939"/>
                    <a:pt x="289866" y="566087"/>
                  </a:cubicBezTo>
                  <a:lnTo>
                    <a:pt x="288163" y="566087"/>
                  </a:lnTo>
                  <a:cubicBezTo>
                    <a:pt x="284852" y="565423"/>
                    <a:pt x="283054" y="563813"/>
                    <a:pt x="282676" y="561349"/>
                  </a:cubicBezTo>
                  <a:cubicBezTo>
                    <a:pt x="282459" y="558900"/>
                    <a:pt x="284266" y="556737"/>
                    <a:pt x="286712" y="556520"/>
                  </a:cubicBezTo>
                  <a:cubicBezTo>
                    <a:pt x="286723" y="556519"/>
                    <a:pt x="286733" y="556518"/>
                    <a:pt x="286744" y="556517"/>
                  </a:cubicBezTo>
                  <a:cubicBezTo>
                    <a:pt x="290885" y="556446"/>
                    <a:pt x="294643" y="558930"/>
                    <a:pt x="296205" y="562770"/>
                  </a:cubicBezTo>
                  <a:close/>
                  <a:moveTo>
                    <a:pt x="249751" y="573193"/>
                  </a:moveTo>
                  <a:cubicBezTo>
                    <a:pt x="249698" y="576924"/>
                    <a:pt x="252649" y="580006"/>
                    <a:pt x="256374" y="580109"/>
                  </a:cubicBezTo>
                  <a:cubicBezTo>
                    <a:pt x="260189" y="580109"/>
                    <a:pt x="263281" y="577012"/>
                    <a:pt x="263281" y="573193"/>
                  </a:cubicBezTo>
                  <a:cubicBezTo>
                    <a:pt x="263281" y="569373"/>
                    <a:pt x="260189" y="566276"/>
                    <a:pt x="256374" y="566276"/>
                  </a:cubicBezTo>
                  <a:cubicBezTo>
                    <a:pt x="252649" y="566379"/>
                    <a:pt x="249698" y="569461"/>
                    <a:pt x="249751" y="573193"/>
                  </a:cubicBezTo>
                  <a:moveTo>
                    <a:pt x="180212" y="251909"/>
                  </a:moveTo>
                  <a:lnTo>
                    <a:pt x="180212" y="251909"/>
                  </a:lnTo>
                  <a:moveTo>
                    <a:pt x="439730" y="222822"/>
                  </a:moveTo>
                  <a:cubicBezTo>
                    <a:pt x="441362" y="221178"/>
                    <a:pt x="443693" y="220435"/>
                    <a:pt x="445974" y="220832"/>
                  </a:cubicBezTo>
                  <a:lnTo>
                    <a:pt x="445974" y="220358"/>
                  </a:lnTo>
                  <a:cubicBezTo>
                    <a:pt x="443718" y="218030"/>
                    <a:pt x="440005" y="217973"/>
                    <a:pt x="437679" y="220232"/>
                  </a:cubicBezTo>
                  <a:cubicBezTo>
                    <a:pt x="437637" y="220274"/>
                    <a:pt x="437595" y="220316"/>
                    <a:pt x="437554" y="220358"/>
                  </a:cubicBezTo>
                  <a:cubicBezTo>
                    <a:pt x="435283" y="222709"/>
                    <a:pt x="435283" y="226440"/>
                    <a:pt x="437554" y="228791"/>
                  </a:cubicBezTo>
                  <a:lnTo>
                    <a:pt x="437554" y="228791"/>
                  </a:lnTo>
                  <a:cubicBezTo>
                    <a:pt x="437158" y="226506"/>
                    <a:pt x="437899" y="224172"/>
                    <a:pt x="439540" y="222537"/>
                  </a:cubicBezTo>
                  <a:moveTo>
                    <a:pt x="410022" y="132623"/>
                  </a:moveTo>
                  <a:cubicBezTo>
                    <a:pt x="445273" y="180692"/>
                    <a:pt x="464057" y="238887"/>
                    <a:pt x="463572" y="298524"/>
                  </a:cubicBezTo>
                  <a:cubicBezTo>
                    <a:pt x="463673" y="332919"/>
                    <a:pt x="457650" y="367056"/>
                    <a:pt x="445785" y="399334"/>
                  </a:cubicBezTo>
                  <a:lnTo>
                    <a:pt x="444649" y="402365"/>
                  </a:lnTo>
                  <a:lnTo>
                    <a:pt x="421848" y="402365"/>
                  </a:lnTo>
                  <a:cubicBezTo>
                    <a:pt x="424054" y="404011"/>
                    <a:pt x="425435" y="406535"/>
                    <a:pt x="425633" y="409282"/>
                  </a:cubicBezTo>
                  <a:cubicBezTo>
                    <a:pt x="425633" y="414114"/>
                    <a:pt x="422416" y="414114"/>
                    <a:pt x="416172" y="414209"/>
                  </a:cubicBezTo>
                  <a:lnTo>
                    <a:pt x="350039" y="414209"/>
                  </a:lnTo>
                  <a:cubicBezTo>
                    <a:pt x="345970" y="414209"/>
                    <a:pt x="342754" y="414209"/>
                    <a:pt x="341051" y="412598"/>
                  </a:cubicBezTo>
                  <a:cubicBezTo>
                    <a:pt x="340495" y="411587"/>
                    <a:pt x="340327" y="410408"/>
                    <a:pt x="340578" y="409282"/>
                  </a:cubicBezTo>
                  <a:cubicBezTo>
                    <a:pt x="340771" y="406485"/>
                    <a:pt x="342192" y="403918"/>
                    <a:pt x="344457" y="402271"/>
                  </a:cubicBezTo>
                  <a:lnTo>
                    <a:pt x="302733" y="402271"/>
                  </a:lnTo>
                  <a:cubicBezTo>
                    <a:pt x="306047" y="397290"/>
                    <a:pt x="308569" y="391825"/>
                    <a:pt x="310208" y="386069"/>
                  </a:cubicBezTo>
                  <a:cubicBezTo>
                    <a:pt x="318723" y="356603"/>
                    <a:pt x="317966" y="324295"/>
                    <a:pt x="318344" y="298145"/>
                  </a:cubicBezTo>
                  <a:cubicBezTo>
                    <a:pt x="318702" y="288669"/>
                    <a:pt x="318544" y="279180"/>
                    <a:pt x="317871" y="269721"/>
                  </a:cubicBezTo>
                  <a:cubicBezTo>
                    <a:pt x="317871" y="269721"/>
                    <a:pt x="320899" y="268584"/>
                    <a:pt x="318912" y="262710"/>
                  </a:cubicBezTo>
                  <a:cubicBezTo>
                    <a:pt x="318022" y="259642"/>
                    <a:pt x="316035" y="257011"/>
                    <a:pt x="313330" y="255320"/>
                  </a:cubicBezTo>
                  <a:cubicBezTo>
                    <a:pt x="313571" y="253930"/>
                    <a:pt x="313110" y="252512"/>
                    <a:pt x="312100" y="251530"/>
                  </a:cubicBezTo>
                  <a:lnTo>
                    <a:pt x="310113" y="249824"/>
                  </a:lnTo>
                  <a:cubicBezTo>
                    <a:pt x="310167" y="249543"/>
                    <a:pt x="310167" y="249253"/>
                    <a:pt x="310113" y="248972"/>
                  </a:cubicBezTo>
                  <a:cubicBezTo>
                    <a:pt x="309392" y="246733"/>
                    <a:pt x="308978" y="244406"/>
                    <a:pt x="308883" y="242055"/>
                  </a:cubicBezTo>
                  <a:cubicBezTo>
                    <a:pt x="307951" y="232989"/>
                    <a:pt x="305885" y="224076"/>
                    <a:pt x="302733" y="215526"/>
                  </a:cubicBezTo>
                  <a:cubicBezTo>
                    <a:pt x="303845" y="215858"/>
                    <a:pt x="305028" y="215858"/>
                    <a:pt x="306139" y="215526"/>
                  </a:cubicBezTo>
                  <a:cubicBezTo>
                    <a:pt x="310208" y="214863"/>
                    <a:pt x="309451" y="209936"/>
                    <a:pt x="307369" y="207189"/>
                  </a:cubicBezTo>
                  <a:cubicBezTo>
                    <a:pt x="305288" y="204441"/>
                    <a:pt x="303490" y="201599"/>
                    <a:pt x="302071" y="199419"/>
                  </a:cubicBezTo>
                  <a:cubicBezTo>
                    <a:pt x="300311" y="196222"/>
                    <a:pt x="298793" y="192896"/>
                    <a:pt x="297530" y="189471"/>
                  </a:cubicBezTo>
                  <a:cubicBezTo>
                    <a:pt x="297056" y="182974"/>
                    <a:pt x="297056" y="176451"/>
                    <a:pt x="297530" y="169953"/>
                  </a:cubicBezTo>
                  <a:cubicBezTo>
                    <a:pt x="299138" y="139824"/>
                    <a:pt x="285325" y="137929"/>
                    <a:pt x="280689" y="135655"/>
                  </a:cubicBezTo>
                  <a:cubicBezTo>
                    <a:pt x="278999" y="134981"/>
                    <a:pt x="277457" y="133983"/>
                    <a:pt x="276148" y="132718"/>
                  </a:cubicBezTo>
                  <a:cubicBezTo>
                    <a:pt x="276148" y="138308"/>
                    <a:pt x="267822" y="142193"/>
                    <a:pt x="259307" y="142193"/>
                  </a:cubicBezTo>
                  <a:cubicBezTo>
                    <a:pt x="250792" y="142193"/>
                    <a:pt x="242561" y="138782"/>
                    <a:pt x="242561" y="132718"/>
                  </a:cubicBezTo>
                  <a:cubicBezTo>
                    <a:pt x="242561" y="132718"/>
                    <a:pt x="242561" y="131960"/>
                    <a:pt x="243318" y="130918"/>
                  </a:cubicBezTo>
                  <a:lnTo>
                    <a:pt x="239155" y="131486"/>
                  </a:lnTo>
                  <a:cubicBezTo>
                    <a:pt x="233951" y="132813"/>
                    <a:pt x="232721" y="132339"/>
                    <a:pt x="230735" y="133002"/>
                  </a:cubicBezTo>
                  <a:cubicBezTo>
                    <a:pt x="226394" y="134785"/>
                    <a:pt x="223185" y="138563"/>
                    <a:pt x="222125" y="143140"/>
                  </a:cubicBezTo>
                  <a:cubicBezTo>
                    <a:pt x="219476" y="149299"/>
                    <a:pt x="217016" y="156310"/>
                    <a:pt x="217016" y="156310"/>
                  </a:cubicBezTo>
                  <a:cubicBezTo>
                    <a:pt x="216461" y="157735"/>
                    <a:pt x="215987" y="159190"/>
                    <a:pt x="215597" y="160668"/>
                  </a:cubicBezTo>
                  <a:lnTo>
                    <a:pt x="212948" y="157447"/>
                  </a:lnTo>
                  <a:cubicBezTo>
                    <a:pt x="211245" y="155363"/>
                    <a:pt x="200932" y="145983"/>
                    <a:pt x="199229" y="144277"/>
                  </a:cubicBezTo>
                  <a:cubicBezTo>
                    <a:pt x="197526" y="142572"/>
                    <a:pt x="191755" y="145509"/>
                    <a:pt x="191755" y="145509"/>
                  </a:cubicBezTo>
                  <a:cubicBezTo>
                    <a:pt x="201309" y="153099"/>
                    <a:pt x="209749" y="161998"/>
                    <a:pt x="216827" y="171943"/>
                  </a:cubicBezTo>
                  <a:cubicBezTo>
                    <a:pt x="217678" y="173648"/>
                    <a:pt x="216827" y="172985"/>
                    <a:pt x="215975" y="172512"/>
                  </a:cubicBezTo>
                  <a:cubicBezTo>
                    <a:pt x="205378" y="168428"/>
                    <a:pt x="193969" y="166903"/>
                    <a:pt x="182672" y="168058"/>
                  </a:cubicBezTo>
                  <a:lnTo>
                    <a:pt x="178415" y="174027"/>
                  </a:lnTo>
                  <a:cubicBezTo>
                    <a:pt x="198094" y="172133"/>
                    <a:pt x="213326" y="174027"/>
                    <a:pt x="217111" y="179712"/>
                  </a:cubicBezTo>
                  <a:cubicBezTo>
                    <a:pt x="218213" y="181108"/>
                    <a:pt x="220004" y="181766"/>
                    <a:pt x="221747" y="181418"/>
                  </a:cubicBezTo>
                  <a:cubicBezTo>
                    <a:pt x="223364" y="181051"/>
                    <a:pt x="224483" y="179571"/>
                    <a:pt x="224396" y="177912"/>
                  </a:cubicBezTo>
                  <a:cubicBezTo>
                    <a:pt x="224386" y="176986"/>
                    <a:pt x="224614" y="176072"/>
                    <a:pt x="225058" y="175259"/>
                  </a:cubicBezTo>
                  <a:cubicBezTo>
                    <a:pt x="233073" y="161982"/>
                    <a:pt x="245297" y="151776"/>
                    <a:pt x="259780" y="146267"/>
                  </a:cubicBezTo>
                  <a:lnTo>
                    <a:pt x="269809" y="177628"/>
                  </a:lnTo>
                  <a:cubicBezTo>
                    <a:pt x="272276" y="177820"/>
                    <a:pt x="274717" y="178265"/>
                    <a:pt x="277094" y="178954"/>
                  </a:cubicBezTo>
                  <a:cubicBezTo>
                    <a:pt x="276337" y="177154"/>
                    <a:pt x="272174" y="173459"/>
                    <a:pt x="273499" y="171375"/>
                  </a:cubicBezTo>
                  <a:cubicBezTo>
                    <a:pt x="273499" y="170806"/>
                    <a:pt x="278135" y="171375"/>
                    <a:pt x="280216" y="170048"/>
                  </a:cubicBezTo>
                  <a:cubicBezTo>
                    <a:pt x="282297" y="168722"/>
                    <a:pt x="286366" y="165216"/>
                    <a:pt x="282865" y="156120"/>
                  </a:cubicBezTo>
                  <a:cubicBezTo>
                    <a:pt x="282297" y="154510"/>
                    <a:pt x="281446" y="152520"/>
                    <a:pt x="281257" y="151762"/>
                  </a:cubicBezTo>
                  <a:lnTo>
                    <a:pt x="282960" y="151194"/>
                  </a:lnTo>
                  <a:cubicBezTo>
                    <a:pt x="282960" y="151762"/>
                    <a:pt x="283717" y="153468"/>
                    <a:pt x="284568" y="155457"/>
                  </a:cubicBezTo>
                  <a:cubicBezTo>
                    <a:pt x="289393" y="167395"/>
                    <a:pt x="283811" y="170711"/>
                    <a:pt x="281541" y="172891"/>
                  </a:cubicBezTo>
                  <a:cubicBezTo>
                    <a:pt x="281138" y="173245"/>
                    <a:pt x="280759" y="173625"/>
                    <a:pt x="280405" y="174027"/>
                  </a:cubicBezTo>
                  <a:cubicBezTo>
                    <a:pt x="279500" y="176018"/>
                    <a:pt x="279754" y="178344"/>
                    <a:pt x="281068" y="180091"/>
                  </a:cubicBezTo>
                  <a:cubicBezTo>
                    <a:pt x="283149" y="180849"/>
                    <a:pt x="283149" y="181607"/>
                    <a:pt x="283149" y="181607"/>
                  </a:cubicBezTo>
                  <a:lnTo>
                    <a:pt x="283149" y="188239"/>
                  </a:lnTo>
                  <a:cubicBezTo>
                    <a:pt x="274592" y="185952"/>
                    <a:pt x="265796" y="184680"/>
                    <a:pt x="256942" y="184449"/>
                  </a:cubicBezTo>
                  <a:cubicBezTo>
                    <a:pt x="257888" y="184450"/>
                    <a:pt x="261199" y="182744"/>
                    <a:pt x="260064" y="181607"/>
                  </a:cubicBezTo>
                  <a:cubicBezTo>
                    <a:pt x="258929" y="180470"/>
                    <a:pt x="256847" y="181607"/>
                    <a:pt x="255333" y="181607"/>
                  </a:cubicBezTo>
                  <a:cubicBezTo>
                    <a:pt x="253820" y="181607"/>
                    <a:pt x="254198" y="180849"/>
                    <a:pt x="255333" y="180375"/>
                  </a:cubicBezTo>
                  <a:cubicBezTo>
                    <a:pt x="256200" y="180027"/>
                    <a:pt x="257025" y="179582"/>
                    <a:pt x="257793" y="179049"/>
                  </a:cubicBezTo>
                  <a:cubicBezTo>
                    <a:pt x="260148" y="177731"/>
                    <a:pt x="262033" y="175711"/>
                    <a:pt x="263186" y="173269"/>
                  </a:cubicBezTo>
                  <a:cubicBezTo>
                    <a:pt x="263186" y="171848"/>
                    <a:pt x="261956" y="171659"/>
                    <a:pt x="261956" y="171659"/>
                  </a:cubicBezTo>
                  <a:cubicBezTo>
                    <a:pt x="261956" y="171659"/>
                    <a:pt x="260915" y="169764"/>
                    <a:pt x="259496" y="170427"/>
                  </a:cubicBezTo>
                  <a:cubicBezTo>
                    <a:pt x="257027" y="171668"/>
                    <a:pt x="254465" y="172714"/>
                    <a:pt x="251833" y="173554"/>
                  </a:cubicBezTo>
                  <a:cubicBezTo>
                    <a:pt x="250887" y="173554"/>
                    <a:pt x="250224" y="172796"/>
                    <a:pt x="250792" y="172133"/>
                  </a:cubicBezTo>
                  <a:cubicBezTo>
                    <a:pt x="252677" y="170278"/>
                    <a:pt x="254300" y="168174"/>
                    <a:pt x="255617" y="165879"/>
                  </a:cubicBezTo>
                  <a:cubicBezTo>
                    <a:pt x="257793" y="162753"/>
                    <a:pt x="254577" y="162942"/>
                    <a:pt x="253536" y="164079"/>
                  </a:cubicBezTo>
                  <a:cubicBezTo>
                    <a:pt x="250098" y="167506"/>
                    <a:pt x="246254" y="170497"/>
                    <a:pt x="242088" y="172985"/>
                  </a:cubicBezTo>
                  <a:cubicBezTo>
                    <a:pt x="240574" y="173648"/>
                    <a:pt x="240006" y="172985"/>
                    <a:pt x="240196" y="172133"/>
                  </a:cubicBezTo>
                  <a:cubicBezTo>
                    <a:pt x="240580" y="170609"/>
                    <a:pt x="240580" y="169014"/>
                    <a:pt x="240196" y="167490"/>
                  </a:cubicBezTo>
                  <a:cubicBezTo>
                    <a:pt x="240196" y="166069"/>
                    <a:pt x="237168" y="164648"/>
                    <a:pt x="237168" y="166543"/>
                  </a:cubicBezTo>
                  <a:cubicBezTo>
                    <a:pt x="237347" y="168659"/>
                    <a:pt x="236703" y="170764"/>
                    <a:pt x="235371" y="172417"/>
                  </a:cubicBezTo>
                  <a:cubicBezTo>
                    <a:pt x="233289" y="175164"/>
                    <a:pt x="234235" y="178765"/>
                    <a:pt x="233289" y="179523"/>
                  </a:cubicBezTo>
                  <a:cubicBezTo>
                    <a:pt x="227959" y="184130"/>
                    <a:pt x="220758" y="185924"/>
                    <a:pt x="213894" y="184355"/>
                  </a:cubicBezTo>
                  <a:cubicBezTo>
                    <a:pt x="210900" y="180276"/>
                    <a:pt x="205234" y="179275"/>
                    <a:pt x="201027" y="182081"/>
                  </a:cubicBezTo>
                  <a:cubicBezTo>
                    <a:pt x="190525" y="191555"/>
                    <a:pt x="195066" y="213158"/>
                    <a:pt x="195729" y="214768"/>
                  </a:cubicBezTo>
                  <a:cubicBezTo>
                    <a:pt x="200270" y="226801"/>
                    <a:pt x="207650" y="220548"/>
                    <a:pt x="208880" y="219221"/>
                  </a:cubicBezTo>
                  <a:cubicBezTo>
                    <a:pt x="214213" y="213598"/>
                    <a:pt x="218052" y="206724"/>
                    <a:pt x="220044" y="199230"/>
                  </a:cubicBezTo>
                  <a:cubicBezTo>
                    <a:pt x="223950" y="198151"/>
                    <a:pt x="227633" y="196387"/>
                    <a:pt x="230924" y="194019"/>
                  </a:cubicBezTo>
                  <a:cubicBezTo>
                    <a:pt x="233767" y="191672"/>
                    <a:pt x="236959" y="189786"/>
                    <a:pt x="240385" y="188429"/>
                  </a:cubicBezTo>
                  <a:cubicBezTo>
                    <a:pt x="242561" y="188429"/>
                    <a:pt x="245967" y="186723"/>
                    <a:pt x="247197" y="187102"/>
                  </a:cubicBezTo>
                  <a:lnTo>
                    <a:pt x="247197" y="188524"/>
                  </a:lnTo>
                  <a:cubicBezTo>
                    <a:pt x="242218" y="191243"/>
                    <a:pt x="237500" y="194415"/>
                    <a:pt x="233100" y="197998"/>
                  </a:cubicBezTo>
                  <a:cubicBezTo>
                    <a:pt x="232059" y="204157"/>
                    <a:pt x="216827" y="225001"/>
                    <a:pt x="222693" y="229170"/>
                  </a:cubicBezTo>
                  <a:cubicBezTo>
                    <a:pt x="225247" y="231065"/>
                    <a:pt x="223733" y="234570"/>
                    <a:pt x="222693" y="238644"/>
                  </a:cubicBezTo>
                  <a:cubicBezTo>
                    <a:pt x="219976" y="251155"/>
                    <a:pt x="217954" y="263807"/>
                    <a:pt x="216638" y="276543"/>
                  </a:cubicBezTo>
                  <a:cubicBezTo>
                    <a:pt x="216638" y="276543"/>
                    <a:pt x="214935" y="283270"/>
                    <a:pt x="218057" y="285259"/>
                  </a:cubicBezTo>
                  <a:cubicBezTo>
                    <a:pt x="223374" y="286928"/>
                    <a:pt x="228973" y="287508"/>
                    <a:pt x="234519" y="286965"/>
                  </a:cubicBezTo>
                  <a:cubicBezTo>
                    <a:pt x="236317" y="286965"/>
                    <a:pt x="239723" y="288765"/>
                    <a:pt x="241236" y="288670"/>
                  </a:cubicBezTo>
                  <a:cubicBezTo>
                    <a:pt x="241236" y="288670"/>
                    <a:pt x="240669" y="299471"/>
                    <a:pt x="239060" y="299282"/>
                  </a:cubicBezTo>
                  <a:cubicBezTo>
                    <a:pt x="237452" y="299092"/>
                    <a:pt x="236506" y="292839"/>
                    <a:pt x="236506" y="293692"/>
                  </a:cubicBezTo>
                  <a:cubicBezTo>
                    <a:pt x="236506" y="294544"/>
                    <a:pt x="235087" y="292744"/>
                    <a:pt x="234424" y="292839"/>
                  </a:cubicBezTo>
                  <a:cubicBezTo>
                    <a:pt x="230317" y="293466"/>
                    <a:pt x="226138" y="293466"/>
                    <a:pt x="222030" y="292839"/>
                  </a:cubicBezTo>
                  <a:cubicBezTo>
                    <a:pt x="220701" y="292789"/>
                    <a:pt x="219486" y="293587"/>
                    <a:pt x="219003" y="294829"/>
                  </a:cubicBezTo>
                  <a:cubicBezTo>
                    <a:pt x="218283" y="299029"/>
                    <a:pt x="217809" y="303269"/>
                    <a:pt x="217584" y="307525"/>
                  </a:cubicBezTo>
                  <a:cubicBezTo>
                    <a:pt x="217584" y="310935"/>
                    <a:pt x="216827" y="313209"/>
                    <a:pt x="216448" y="316999"/>
                  </a:cubicBezTo>
                  <a:cubicBezTo>
                    <a:pt x="216448" y="318799"/>
                    <a:pt x="216448" y="331969"/>
                    <a:pt x="215881" y="337559"/>
                  </a:cubicBezTo>
                  <a:cubicBezTo>
                    <a:pt x="215124" y="348929"/>
                    <a:pt x="213894" y="378774"/>
                    <a:pt x="213515" y="388911"/>
                  </a:cubicBezTo>
                  <a:cubicBezTo>
                    <a:pt x="193836" y="389385"/>
                    <a:pt x="174820" y="386732"/>
                    <a:pt x="182199" y="379437"/>
                  </a:cubicBezTo>
                  <a:cubicBezTo>
                    <a:pt x="183429" y="378205"/>
                    <a:pt x="184754" y="377163"/>
                    <a:pt x="186268" y="375836"/>
                  </a:cubicBezTo>
                  <a:cubicBezTo>
                    <a:pt x="191850" y="370720"/>
                    <a:pt x="192133" y="375836"/>
                    <a:pt x="198189" y="366362"/>
                  </a:cubicBezTo>
                  <a:cubicBezTo>
                    <a:pt x="202951" y="357460"/>
                    <a:pt x="206303" y="347871"/>
                    <a:pt x="208123" y="337938"/>
                  </a:cubicBezTo>
                  <a:cubicBezTo>
                    <a:pt x="209920" y="331401"/>
                    <a:pt x="207460" y="328463"/>
                    <a:pt x="202635" y="337938"/>
                  </a:cubicBezTo>
                  <a:cubicBezTo>
                    <a:pt x="201337" y="340951"/>
                    <a:pt x="199819" y="343865"/>
                    <a:pt x="198094" y="346655"/>
                  </a:cubicBezTo>
                  <a:cubicBezTo>
                    <a:pt x="196366" y="349155"/>
                    <a:pt x="194061" y="351203"/>
                    <a:pt x="191377" y="352624"/>
                  </a:cubicBezTo>
                  <a:cubicBezTo>
                    <a:pt x="185700" y="354992"/>
                    <a:pt x="181915" y="344381"/>
                    <a:pt x="189390" y="335096"/>
                  </a:cubicBezTo>
                  <a:cubicBezTo>
                    <a:pt x="192417" y="331590"/>
                    <a:pt x="195823" y="332348"/>
                    <a:pt x="196202" y="334243"/>
                  </a:cubicBezTo>
                  <a:cubicBezTo>
                    <a:pt x="196493" y="335028"/>
                    <a:pt x="197364" y="335428"/>
                    <a:pt x="198148" y="335137"/>
                  </a:cubicBezTo>
                  <a:cubicBezTo>
                    <a:pt x="198561" y="334983"/>
                    <a:pt x="198887" y="334657"/>
                    <a:pt x="199040" y="334243"/>
                  </a:cubicBezTo>
                  <a:cubicBezTo>
                    <a:pt x="200076" y="332671"/>
                    <a:pt x="200993" y="331024"/>
                    <a:pt x="201784" y="329316"/>
                  </a:cubicBezTo>
                  <a:cubicBezTo>
                    <a:pt x="208138" y="318842"/>
                    <a:pt x="211991" y="307039"/>
                    <a:pt x="213042" y="294829"/>
                  </a:cubicBezTo>
                  <a:cubicBezTo>
                    <a:pt x="213042" y="293123"/>
                    <a:pt x="213042" y="291702"/>
                    <a:pt x="213042" y="290376"/>
                  </a:cubicBezTo>
                  <a:cubicBezTo>
                    <a:pt x="213042" y="282701"/>
                    <a:pt x="208312" y="280048"/>
                    <a:pt x="206514" y="285165"/>
                  </a:cubicBezTo>
                  <a:cubicBezTo>
                    <a:pt x="204717" y="290281"/>
                    <a:pt x="201689" y="288386"/>
                    <a:pt x="202635" y="282796"/>
                  </a:cubicBezTo>
                  <a:cubicBezTo>
                    <a:pt x="206305" y="267296"/>
                    <a:pt x="211306" y="252144"/>
                    <a:pt x="217584" y="237507"/>
                  </a:cubicBezTo>
                  <a:cubicBezTo>
                    <a:pt x="218435" y="234949"/>
                    <a:pt x="216448" y="234286"/>
                    <a:pt x="215786" y="233717"/>
                  </a:cubicBezTo>
                  <a:cubicBezTo>
                    <a:pt x="215124" y="233149"/>
                    <a:pt x="214272" y="232675"/>
                    <a:pt x="214651" y="230401"/>
                  </a:cubicBezTo>
                  <a:cubicBezTo>
                    <a:pt x="217541" y="220777"/>
                    <a:pt x="221409" y="211475"/>
                    <a:pt x="226193" y="202641"/>
                  </a:cubicBezTo>
                  <a:cubicBezTo>
                    <a:pt x="227612" y="200556"/>
                    <a:pt x="226193" y="199514"/>
                    <a:pt x="224206" y="201978"/>
                  </a:cubicBezTo>
                  <a:cubicBezTo>
                    <a:pt x="203392" y="234570"/>
                    <a:pt x="194783" y="289144"/>
                    <a:pt x="194877" y="292649"/>
                  </a:cubicBezTo>
                  <a:cubicBezTo>
                    <a:pt x="195350" y="306956"/>
                    <a:pt x="203676" y="299471"/>
                    <a:pt x="203676" y="299471"/>
                  </a:cubicBezTo>
                  <a:cubicBezTo>
                    <a:pt x="201724" y="306433"/>
                    <a:pt x="198304" y="312894"/>
                    <a:pt x="193647" y="318420"/>
                  </a:cubicBezTo>
                  <a:cubicBezTo>
                    <a:pt x="175293" y="345328"/>
                    <a:pt x="182862" y="357740"/>
                    <a:pt x="182862" y="357740"/>
                  </a:cubicBezTo>
                  <a:cubicBezTo>
                    <a:pt x="185700" y="363235"/>
                    <a:pt x="190714" y="367973"/>
                    <a:pt x="179550" y="376689"/>
                  </a:cubicBezTo>
                  <a:cubicBezTo>
                    <a:pt x="175955" y="379437"/>
                    <a:pt x="164412" y="387869"/>
                    <a:pt x="177374" y="396775"/>
                  </a:cubicBezTo>
                  <a:cubicBezTo>
                    <a:pt x="180239" y="398793"/>
                    <a:pt x="183207" y="400659"/>
                    <a:pt x="186268" y="402365"/>
                  </a:cubicBezTo>
                  <a:lnTo>
                    <a:pt x="167345" y="402365"/>
                  </a:lnTo>
                  <a:cubicBezTo>
                    <a:pt x="169611" y="404013"/>
                    <a:pt x="171031" y="406580"/>
                    <a:pt x="171224" y="409377"/>
                  </a:cubicBezTo>
                  <a:cubicBezTo>
                    <a:pt x="171224" y="414209"/>
                    <a:pt x="167913" y="414209"/>
                    <a:pt x="161763" y="414303"/>
                  </a:cubicBezTo>
                  <a:lnTo>
                    <a:pt x="95536" y="414303"/>
                  </a:lnTo>
                  <a:cubicBezTo>
                    <a:pt x="91468" y="414303"/>
                    <a:pt x="88251" y="414303"/>
                    <a:pt x="86548" y="412787"/>
                  </a:cubicBezTo>
                  <a:cubicBezTo>
                    <a:pt x="85567" y="411896"/>
                    <a:pt x="85044" y="410606"/>
                    <a:pt x="85129" y="409282"/>
                  </a:cubicBezTo>
                  <a:cubicBezTo>
                    <a:pt x="85322" y="406485"/>
                    <a:pt x="86743" y="403918"/>
                    <a:pt x="89008" y="402271"/>
                  </a:cubicBezTo>
                  <a:lnTo>
                    <a:pt x="69045" y="402271"/>
                  </a:lnTo>
                  <a:cubicBezTo>
                    <a:pt x="69045" y="401228"/>
                    <a:pt x="68193" y="400186"/>
                    <a:pt x="67815" y="399239"/>
                  </a:cubicBezTo>
                  <a:cubicBezTo>
                    <a:pt x="55950" y="366961"/>
                    <a:pt x="49927" y="332824"/>
                    <a:pt x="50028" y="298429"/>
                  </a:cubicBezTo>
                  <a:cubicBezTo>
                    <a:pt x="49473" y="238885"/>
                    <a:pt x="68084" y="180746"/>
                    <a:pt x="103105" y="132623"/>
                  </a:cubicBezTo>
                  <a:lnTo>
                    <a:pt x="103105" y="132150"/>
                  </a:lnTo>
                  <a:lnTo>
                    <a:pt x="103105" y="219411"/>
                  </a:lnTo>
                  <a:cubicBezTo>
                    <a:pt x="100833" y="218237"/>
                    <a:pt x="98061" y="218700"/>
                    <a:pt x="96293" y="220548"/>
                  </a:cubicBezTo>
                  <a:cubicBezTo>
                    <a:pt x="96293" y="220548"/>
                    <a:pt x="96293" y="220548"/>
                    <a:pt x="96293" y="220548"/>
                  </a:cubicBezTo>
                  <a:cubicBezTo>
                    <a:pt x="98584" y="220238"/>
                    <a:pt x="100890" y="221008"/>
                    <a:pt x="102537" y="222632"/>
                  </a:cubicBezTo>
                  <a:cubicBezTo>
                    <a:pt x="104167" y="224199"/>
                    <a:pt x="104942" y="226457"/>
                    <a:pt x="104618" y="228696"/>
                  </a:cubicBezTo>
                  <a:lnTo>
                    <a:pt x="103483" y="229549"/>
                  </a:lnTo>
                  <a:lnTo>
                    <a:pt x="103483" y="231917"/>
                  </a:lnTo>
                  <a:cubicBezTo>
                    <a:pt x="105832" y="236213"/>
                    <a:pt x="110425" y="238789"/>
                    <a:pt x="115309" y="238550"/>
                  </a:cubicBezTo>
                  <a:cubicBezTo>
                    <a:pt x="121470" y="238499"/>
                    <a:pt x="126466" y="233538"/>
                    <a:pt x="126568" y="227369"/>
                  </a:cubicBezTo>
                  <a:cubicBezTo>
                    <a:pt x="126159" y="226636"/>
                    <a:pt x="125480" y="226093"/>
                    <a:pt x="124676" y="225854"/>
                  </a:cubicBezTo>
                  <a:cubicBezTo>
                    <a:pt x="124019" y="228447"/>
                    <a:pt x="121671" y="230250"/>
                    <a:pt x="118999" y="230212"/>
                  </a:cubicBezTo>
                  <a:cubicBezTo>
                    <a:pt x="115744" y="230160"/>
                    <a:pt x="113133" y="227503"/>
                    <a:pt x="113133" y="224243"/>
                  </a:cubicBezTo>
                  <a:cubicBezTo>
                    <a:pt x="113547" y="220972"/>
                    <a:pt x="116530" y="218657"/>
                    <a:pt x="119796" y="219072"/>
                  </a:cubicBezTo>
                  <a:cubicBezTo>
                    <a:pt x="122494" y="219414"/>
                    <a:pt x="124618" y="221541"/>
                    <a:pt x="124960" y="224243"/>
                  </a:cubicBezTo>
                  <a:cubicBezTo>
                    <a:pt x="125717" y="224243"/>
                    <a:pt x="127420" y="224243"/>
                    <a:pt x="127704" y="220832"/>
                  </a:cubicBezTo>
                  <a:cubicBezTo>
                    <a:pt x="124506" y="220309"/>
                    <a:pt x="122338" y="217289"/>
                    <a:pt x="122861" y="214087"/>
                  </a:cubicBezTo>
                  <a:cubicBezTo>
                    <a:pt x="123383" y="210885"/>
                    <a:pt x="126399" y="208714"/>
                    <a:pt x="129596" y="209237"/>
                  </a:cubicBezTo>
                  <a:cubicBezTo>
                    <a:pt x="132439" y="209703"/>
                    <a:pt x="134524" y="212167"/>
                    <a:pt x="134515" y="215052"/>
                  </a:cubicBezTo>
                  <a:cubicBezTo>
                    <a:pt x="134547" y="217939"/>
                    <a:pt x="132447" y="220406"/>
                    <a:pt x="129596" y="220832"/>
                  </a:cubicBezTo>
                  <a:cubicBezTo>
                    <a:pt x="129596" y="224243"/>
                    <a:pt x="131583" y="224338"/>
                    <a:pt x="132339" y="224243"/>
                  </a:cubicBezTo>
                  <a:cubicBezTo>
                    <a:pt x="132888" y="221045"/>
                    <a:pt x="135921" y="218899"/>
                    <a:pt x="139114" y="219448"/>
                  </a:cubicBezTo>
                  <a:cubicBezTo>
                    <a:pt x="142307" y="219998"/>
                    <a:pt x="144450" y="223035"/>
                    <a:pt x="143902" y="226233"/>
                  </a:cubicBezTo>
                  <a:cubicBezTo>
                    <a:pt x="143353" y="229430"/>
                    <a:pt x="140320" y="231577"/>
                    <a:pt x="137127" y="231027"/>
                  </a:cubicBezTo>
                  <a:cubicBezTo>
                    <a:pt x="134678" y="230606"/>
                    <a:pt x="132760" y="228685"/>
                    <a:pt x="132339" y="226233"/>
                  </a:cubicBezTo>
                  <a:cubicBezTo>
                    <a:pt x="131556" y="226510"/>
                    <a:pt x="130890" y="227044"/>
                    <a:pt x="130447" y="227748"/>
                  </a:cubicBezTo>
                  <a:cubicBezTo>
                    <a:pt x="130602" y="233953"/>
                    <a:pt x="135697" y="238887"/>
                    <a:pt x="141895" y="238834"/>
                  </a:cubicBezTo>
                  <a:cubicBezTo>
                    <a:pt x="147590" y="239111"/>
                    <a:pt x="152788" y="235602"/>
                    <a:pt x="154668" y="230212"/>
                  </a:cubicBezTo>
                  <a:cubicBezTo>
                    <a:pt x="152336" y="229342"/>
                    <a:pt x="150790" y="227113"/>
                    <a:pt x="150789" y="224622"/>
                  </a:cubicBezTo>
                  <a:cubicBezTo>
                    <a:pt x="150747" y="223249"/>
                    <a:pt x="151259" y="221918"/>
                    <a:pt x="152208" y="220927"/>
                  </a:cubicBezTo>
                  <a:cubicBezTo>
                    <a:pt x="154431" y="220545"/>
                    <a:pt x="156698" y="221290"/>
                    <a:pt x="158263" y="222916"/>
                  </a:cubicBezTo>
                  <a:cubicBezTo>
                    <a:pt x="159901" y="224595"/>
                    <a:pt x="160669" y="226940"/>
                    <a:pt x="160344" y="229264"/>
                  </a:cubicBezTo>
                  <a:cubicBezTo>
                    <a:pt x="160344" y="229264"/>
                    <a:pt x="160344" y="229264"/>
                    <a:pt x="160344" y="229264"/>
                  </a:cubicBezTo>
                  <a:cubicBezTo>
                    <a:pt x="162669" y="227005"/>
                    <a:pt x="162726" y="223286"/>
                    <a:pt x="160470" y="220958"/>
                  </a:cubicBezTo>
                  <a:cubicBezTo>
                    <a:pt x="160429" y="220915"/>
                    <a:pt x="160387" y="220873"/>
                    <a:pt x="160344" y="220832"/>
                  </a:cubicBezTo>
                  <a:cubicBezTo>
                    <a:pt x="158899" y="219344"/>
                    <a:pt x="156760" y="218763"/>
                    <a:pt x="154762" y="219316"/>
                  </a:cubicBezTo>
                  <a:lnTo>
                    <a:pt x="154762" y="123149"/>
                  </a:lnTo>
                  <a:cubicBezTo>
                    <a:pt x="154762" y="123149"/>
                    <a:pt x="146531" y="52468"/>
                    <a:pt x="253914" y="51047"/>
                  </a:cubicBezTo>
                  <a:cubicBezTo>
                    <a:pt x="356662" y="50289"/>
                    <a:pt x="355432" y="123149"/>
                    <a:pt x="355432" y="123149"/>
                  </a:cubicBezTo>
                  <a:lnTo>
                    <a:pt x="355432" y="218558"/>
                  </a:lnTo>
                  <a:cubicBezTo>
                    <a:pt x="353617" y="218341"/>
                    <a:pt x="351804" y="218970"/>
                    <a:pt x="350512" y="220264"/>
                  </a:cubicBezTo>
                  <a:cubicBezTo>
                    <a:pt x="348187" y="222523"/>
                    <a:pt x="348130" y="226241"/>
                    <a:pt x="350386" y="228570"/>
                  </a:cubicBezTo>
                  <a:cubicBezTo>
                    <a:pt x="350427" y="228613"/>
                    <a:pt x="350469" y="228655"/>
                    <a:pt x="350512" y="228696"/>
                  </a:cubicBezTo>
                  <a:lnTo>
                    <a:pt x="350985" y="228696"/>
                  </a:lnTo>
                  <a:cubicBezTo>
                    <a:pt x="350589" y="226412"/>
                    <a:pt x="351330" y="224078"/>
                    <a:pt x="352972" y="222443"/>
                  </a:cubicBezTo>
                  <a:cubicBezTo>
                    <a:pt x="354619" y="220818"/>
                    <a:pt x="356925" y="220048"/>
                    <a:pt x="359216" y="220358"/>
                  </a:cubicBezTo>
                  <a:cubicBezTo>
                    <a:pt x="360151" y="221433"/>
                    <a:pt x="360657" y="222817"/>
                    <a:pt x="360635" y="224243"/>
                  </a:cubicBezTo>
                  <a:cubicBezTo>
                    <a:pt x="360676" y="226719"/>
                    <a:pt x="359163" y="228955"/>
                    <a:pt x="356851" y="229833"/>
                  </a:cubicBezTo>
                  <a:cubicBezTo>
                    <a:pt x="358640" y="235250"/>
                    <a:pt x="363841" y="238786"/>
                    <a:pt x="369529" y="238455"/>
                  </a:cubicBezTo>
                  <a:cubicBezTo>
                    <a:pt x="375653" y="238406"/>
                    <a:pt x="380634" y="233501"/>
                    <a:pt x="380787" y="227369"/>
                  </a:cubicBezTo>
                  <a:cubicBezTo>
                    <a:pt x="380378" y="226636"/>
                    <a:pt x="379699" y="226093"/>
                    <a:pt x="378895" y="225854"/>
                  </a:cubicBezTo>
                  <a:cubicBezTo>
                    <a:pt x="378238" y="228447"/>
                    <a:pt x="375890" y="230250"/>
                    <a:pt x="373218" y="230212"/>
                  </a:cubicBezTo>
                  <a:cubicBezTo>
                    <a:pt x="369953" y="229797"/>
                    <a:pt x="367641" y="226810"/>
                    <a:pt x="368055" y="223540"/>
                  </a:cubicBezTo>
                  <a:cubicBezTo>
                    <a:pt x="368397" y="220838"/>
                    <a:pt x="370521" y="218711"/>
                    <a:pt x="373218" y="218369"/>
                  </a:cubicBezTo>
                  <a:cubicBezTo>
                    <a:pt x="376370" y="218315"/>
                    <a:pt x="378981" y="220804"/>
                    <a:pt x="379084" y="223959"/>
                  </a:cubicBezTo>
                  <a:cubicBezTo>
                    <a:pt x="379936" y="223959"/>
                    <a:pt x="381639" y="223959"/>
                    <a:pt x="381828" y="220548"/>
                  </a:cubicBezTo>
                  <a:cubicBezTo>
                    <a:pt x="379003" y="220008"/>
                    <a:pt x="376947" y="217553"/>
                    <a:pt x="376908" y="214674"/>
                  </a:cubicBezTo>
                  <a:cubicBezTo>
                    <a:pt x="376494" y="211403"/>
                    <a:pt x="378806" y="208416"/>
                    <a:pt x="382072" y="208001"/>
                  </a:cubicBezTo>
                  <a:cubicBezTo>
                    <a:pt x="385338" y="207587"/>
                    <a:pt x="388321" y="209902"/>
                    <a:pt x="388735" y="213172"/>
                  </a:cubicBezTo>
                  <a:cubicBezTo>
                    <a:pt x="388798" y="213671"/>
                    <a:pt x="388798" y="214175"/>
                    <a:pt x="388735" y="214673"/>
                  </a:cubicBezTo>
                  <a:cubicBezTo>
                    <a:pt x="388696" y="217553"/>
                    <a:pt x="386640" y="220008"/>
                    <a:pt x="383815" y="220548"/>
                  </a:cubicBezTo>
                  <a:cubicBezTo>
                    <a:pt x="383815" y="223864"/>
                    <a:pt x="385802" y="224053"/>
                    <a:pt x="386558" y="223959"/>
                  </a:cubicBezTo>
                  <a:cubicBezTo>
                    <a:pt x="386716" y="220666"/>
                    <a:pt x="389509" y="218124"/>
                    <a:pt x="392797" y="218281"/>
                  </a:cubicBezTo>
                  <a:cubicBezTo>
                    <a:pt x="396085" y="218439"/>
                    <a:pt x="398623" y="221236"/>
                    <a:pt x="398466" y="224528"/>
                  </a:cubicBezTo>
                  <a:cubicBezTo>
                    <a:pt x="398312" y="227745"/>
                    <a:pt x="395639" y="230259"/>
                    <a:pt x="392424" y="230212"/>
                  </a:cubicBezTo>
                  <a:cubicBezTo>
                    <a:pt x="389753" y="230250"/>
                    <a:pt x="387404" y="228447"/>
                    <a:pt x="386748" y="225854"/>
                  </a:cubicBezTo>
                  <a:cubicBezTo>
                    <a:pt x="385965" y="226131"/>
                    <a:pt x="385298" y="226665"/>
                    <a:pt x="384856" y="227370"/>
                  </a:cubicBezTo>
                  <a:cubicBezTo>
                    <a:pt x="385008" y="233501"/>
                    <a:pt x="389990" y="238406"/>
                    <a:pt x="396114" y="238455"/>
                  </a:cubicBezTo>
                  <a:cubicBezTo>
                    <a:pt x="401809" y="238732"/>
                    <a:pt x="407007" y="235223"/>
                    <a:pt x="408887" y="229833"/>
                  </a:cubicBezTo>
                  <a:cubicBezTo>
                    <a:pt x="408194" y="229568"/>
                    <a:pt x="407554" y="229183"/>
                    <a:pt x="406994" y="228696"/>
                  </a:cubicBezTo>
                  <a:cubicBezTo>
                    <a:pt x="406433" y="224653"/>
                    <a:pt x="409251" y="220920"/>
                    <a:pt x="413287" y="220358"/>
                  </a:cubicBezTo>
                  <a:cubicBezTo>
                    <a:pt x="413962" y="220264"/>
                    <a:pt x="414646" y="220264"/>
                    <a:pt x="415320" y="220358"/>
                  </a:cubicBezTo>
                  <a:lnTo>
                    <a:pt x="415320" y="220358"/>
                  </a:lnTo>
                  <a:cubicBezTo>
                    <a:pt x="413985" y="218885"/>
                    <a:pt x="411949" y="218266"/>
                    <a:pt x="410022" y="218748"/>
                  </a:cubicBezTo>
                  <a:lnTo>
                    <a:pt x="410022" y="132055"/>
                  </a:lnTo>
                  <a:lnTo>
                    <a:pt x="410022" y="132529"/>
                  </a:lnTo>
                  <a:moveTo>
                    <a:pt x="156087" y="231633"/>
                  </a:moveTo>
                  <a:cubicBezTo>
                    <a:pt x="156539" y="237150"/>
                    <a:pt x="161254" y="241329"/>
                    <a:pt x="166778" y="241108"/>
                  </a:cubicBezTo>
                  <a:cubicBezTo>
                    <a:pt x="168943" y="240946"/>
                    <a:pt x="171014" y="240156"/>
                    <a:pt x="172738" y="238834"/>
                  </a:cubicBezTo>
                  <a:cubicBezTo>
                    <a:pt x="171420" y="239521"/>
                    <a:pt x="169966" y="239909"/>
                    <a:pt x="168481" y="239971"/>
                  </a:cubicBezTo>
                  <a:cubicBezTo>
                    <a:pt x="163379" y="240531"/>
                    <a:pt x="158762" y="236916"/>
                    <a:pt x="158074" y="231823"/>
                  </a:cubicBezTo>
                  <a:cubicBezTo>
                    <a:pt x="158074" y="230875"/>
                    <a:pt x="158074" y="230117"/>
                    <a:pt x="158074" y="230117"/>
                  </a:cubicBezTo>
                  <a:close/>
                  <a:moveTo>
                    <a:pt x="78695" y="225096"/>
                  </a:moveTo>
                  <a:lnTo>
                    <a:pt x="78695" y="225096"/>
                  </a:lnTo>
                  <a:cubicBezTo>
                    <a:pt x="81083" y="224739"/>
                    <a:pt x="83493" y="225591"/>
                    <a:pt x="85129" y="227369"/>
                  </a:cubicBezTo>
                  <a:cubicBezTo>
                    <a:pt x="86770" y="229004"/>
                    <a:pt x="87511" y="231339"/>
                    <a:pt x="87115" y="233623"/>
                  </a:cubicBezTo>
                  <a:lnTo>
                    <a:pt x="87589" y="233623"/>
                  </a:lnTo>
                  <a:cubicBezTo>
                    <a:pt x="89618" y="231027"/>
                    <a:pt x="89162" y="227275"/>
                    <a:pt x="86569" y="225243"/>
                  </a:cubicBezTo>
                  <a:cubicBezTo>
                    <a:pt x="84392" y="223536"/>
                    <a:pt x="81327" y="223553"/>
                    <a:pt x="79168" y="225285"/>
                  </a:cubicBezTo>
                  <a:moveTo>
                    <a:pt x="74532" y="229075"/>
                  </a:moveTo>
                  <a:cubicBezTo>
                    <a:pt x="76857" y="226816"/>
                    <a:pt x="76914" y="223097"/>
                    <a:pt x="74658" y="220768"/>
                  </a:cubicBezTo>
                  <a:cubicBezTo>
                    <a:pt x="74617" y="220726"/>
                    <a:pt x="74575" y="220684"/>
                    <a:pt x="74532" y="220643"/>
                  </a:cubicBezTo>
                  <a:cubicBezTo>
                    <a:pt x="72325" y="218340"/>
                    <a:pt x="68671" y="218266"/>
                    <a:pt x="66372" y="220477"/>
                  </a:cubicBezTo>
                  <a:cubicBezTo>
                    <a:pt x="66316" y="220531"/>
                    <a:pt x="66261" y="220586"/>
                    <a:pt x="66207" y="220643"/>
                  </a:cubicBezTo>
                  <a:lnTo>
                    <a:pt x="66207" y="220643"/>
                  </a:lnTo>
                  <a:cubicBezTo>
                    <a:pt x="68487" y="220246"/>
                    <a:pt x="70818" y="220989"/>
                    <a:pt x="72451" y="222632"/>
                  </a:cubicBezTo>
                  <a:cubicBezTo>
                    <a:pt x="74172" y="224260"/>
                    <a:pt x="74955" y="226648"/>
                    <a:pt x="74532" y="228980"/>
                  </a:cubicBezTo>
                  <a:lnTo>
                    <a:pt x="74532" y="228980"/>
                  </a:lnTo>
                  <a:moveTo>
                    <a:pt x="78033" y="235328"/>
                  </a:moveTo>
                  <a:cubicBezTo>
                    <a:pt x="79919" y="238889"/>
                    <a:pt x="83483" y="241245"/>
                    <a:pt x="87494" y="241581"/>
                  </a:cubicBezTo>
                  <a:cubicBezTo>
                    <a:pt x="89949" y="241802"/>
                    <a:pt x="92393" y="241054"/>
                    <a:pt x="94306" y="239497"/>
                  </a:cubicBezTo>
                  <a:cubicBezTo>
                    <a:pt x="92712" y="240244"/>
                    <a:pt x="90953" y="240570"/>
                    <a:pt x="89197" y="240444"/>
                  </a:cubicBezTo>
                  <a:cubicBezTo>
                    <a:pt x="85198" y="240074"/>
                    <a:pt x="81648" y="237728"/>
                    <a:pt x="79736" y="234191"/>
                  </a:cubicBezTo>
                  <a:close/>
                  <a:moveTo>
                    <a:pt x="168670" y="409282"/>
                  </a:moveTo>
                  <a:cubicBezTo>
                    <a:pt x="168278" y="406166"/>
                    <a:pt x="166259" y="403495"/>
                    <a:pt x="163372" y="402271"/>
                  </a:cubicBezTo>
                  <a:cubicBezTo>
                    <a:pt x="161914" y="401345"/>
                    <a:pt x="160360" y="400582"/>
                    <a:pt x="158736" y="399997"/>
                  </a:cubicBezTo>
                  <a:lnTo>
                    <a:pt x="96955" y="399997"/>
                  </a:lnTo>
                  <a:cubicBezTo>
                    <a:pt x="95301" y="400583"/>
                    <a:pt x="93716" y="401345"/>
                    <a:pt x="92224" y="402271"/>
                  </a:cubicBezTo>
                  <a:cubicBezTo>
                    <a:pt x="88913" y="404355"/>
                    <a:pt x="87021" y="406724"/>
                    <a:pt x="87021" y="409282"/>
                  </a:cubicBezTo>
                  <a:cubicBezTo>
                    <a:pt x="86969" y="409627"/>
                    <a:pt x="86969" y="409979"/>
                    <a:pt x="87021" y="410324"/>
                  </a:cubicBezTo>
                  <a:lnTo>
                    <a:pt x="168481" y="410324"/>
                  </a:lnTo>
                  <a:cubicBezTo>
                    <a:pt x="168533" y="409979"/>
                    <a:pt x="168533" y="409627"/>
                    <a:pt x="168481" y="409282"/>
                  </a:cubicBezTo>
                  <a:moveTo>
                    <a:pt x="182767" y="220548"/>
                  </a:moveTo>
                  <a:lnTo>
                    <a:pt x="182767" y="220548"/>
                  </a:lnTo>
                  <a:cubicBezTo>
                    <a:pt x="185076" y="220151"/>
                    <a:pt x="187435" y="220892"/>
                    <a:pt x="189106" y="222537"/>
                  </a:cubicBezTo>
                  <a:cubicBezTo>
                    <a:pt x="190673" y="224255"/>
                    <a:pt x="191401" y="226579"/>
                    <a:pt x="191093" y="228885"/>
                  </a:cubicBezTo>
                  <a:cubicBezTo>
                    <a:pt x="193364" y="226535"/>
                    <a:pt x="193364" y="222804"/>
                    <a:pt x="191093" y="220453"/>
                  </a:cubicBezTo>
                  <a:cubicBezTo>
                    <a:pt x="188837" y="218124"/>
                    <a:pt x="185123" y="218068"/>
                    <a:pt x="182798" y="220327"/>
                  </a:cubicBezTo>
                  <a:cubicBezTo>
                    <a:pt x="182755" y="220368"/>
                    <a:pt x="182714" y="220410"/>
                    <a:pt x="182672" y="220453"/>
                  </a:cubicBezTo>
                  <a:moveTo>
                    <a:pt x="183902" y="232202"/>
                  </a:moveTo>
                  <a:cubicBezTo>
                    <a:pt x="181348" y="233338"/>
                    <a:pt x="177847" y="236749"/>
                    <a:pt x="178131" y="247456"/>
                  </a:cubicBezTo>
                  <a:cubicBezTo>
                    <a:pt x="178131" y="250109"/>
                    <a:pt x="178131" y="251056"/>
                    <a:pt x="178131" y="251814"/>
                  </a:cubicBezTo>
                  <a:lnTo>
                    <a:pt x="78222" y="251814"/>
                  </a:lnTo>
                  <a:lnTo>
                    <a:pt x="78222" y="322116"/>
                  </a:lnTo>
                  <a:cubicBezTo>
                    <a:pt x="78170" y="350372"/>
                    <a:pt x="101001" y="373321"/>
                    <a:pt x="129217" y="373373"/>
                  </a:cubicBezTo>
                  <a:cubicBezTo>
                    <a:pt x="135688" y="373399"/>
                    <a:pt x="142106" y="372210"/>
                    <a:pt x="148139" y="369868"/>
                  </a:cubicBezTo>
                  <a:cubicBezTo>
                    <a:pt x="140457" y="374298"/>
                    <a:pt x="131743" y="376619"/>
                    <a:pt x="122878" y="376594"/>
                  </a:cubicBezTo>
                  <a:cubicBezTo>
                    <a:pt x="116398" y="376538"/>
                    <a:pt x="109983" y="375286"/>
                    <a:pt x="103956" y="372899"/>
                  </a:cubicBezTo>
                  <a:lnTo>
                    <a:pt x="103956" y="397912"/>
                  </a:lnTo>
                  <a:lnTo>
                    <a:pt x="155141" y="397912"/>
                  </a:lnTo>
                  <a:lnTo>
                    <a:pt x="155141" y="366172"/>
                  </a:lnTo>
                  <a:cubicBezTo>
                    <a:pt x="170725" y="356983"/>
                    <a:pt x="180296" y="340227"/>
                    <a:pt x="180307" y="322116"/>
                  </a:cubicBezTo>
                  <a:lnTo>
                    <a:pt x="180307" y="252003"/>
                  </a:lnTo>
                  <a:lnTo>
                    <a:pt x="180307" y="252003"/>
                  </a:lnTo>
                  <a:cubicBezTo>
                    <a:pt x="180307" y="252003"/>
                    <a:pt x="180307" y="251151"/>
                    <a:pt x="180307" y="246508"/>
                  </a:cubicBezTo>
                  <a:cubicBezTo>
                    <a:pt x="180307" y="238171"/>
                    <a:pt x="182105" y="234191"/>
                    <a:pt x="184281" y="232391"/>
                  </a:cubicBezTo>
                  <a:moveTo>
                    <a:pt x="178699" y="225285"/>
                  </a:moveTo>
                  <a:cubicBezTo>
                    <a:pt x="176443" y="222957"/>
                    <a:pt x="172729" y="222900"/>
                    <a:pt x="170404" y="225159"/>
                  </a:cubicBezTo>
                  <a:cubicBezTo>
                    <a:pt x="170361" y="225200"/>
                    <a:pt x="170320" y="225242"/>
                    <a:pt x="170278" y="225285"/>
                  </a:cubicBezTo>
                  <a:lnTo>
                    <a:pt x="170278" y="225285"/>
                  </a:lnTo>
                  <a:cubicBezTo>
                    <a:pt x="172588" y="224889"/>
                    <a:pt x="174947" y="225629"/>
                    <a:pt x="176617" y="227275"/>
                  </a:cubicBezTo>
                  <a:cubicBezTo>
                    <a:pt x="178258" y="228910"/>
                    <a:pt x="179000" y="231244"/>
                    <a:pt x="178604" y="233528"/>
                  </a:cubicBezTo>
                  <a:lnTo>
                    <a:pt x="179077" y="233528"/>
                  </a:lnTo>
                  <a:cubicBezTo>
                    <a:pt x="181348" y="231177"/>
                    <a:pt x="181348" y="227446"/>
                    <a:pt x="179077" y="225096"/>
                  </a:cubicBezTo>
                  <a:moveTo>
                    <a:pt x="291664" y="75776"/>
                  </a:moveTo>
                  <a:cubicBezTo>
                    <a:pt x="291664" y="71323"/>
                    <a:pt x="291664" y="65354"/>
                    <a:pt x="282771" y="65354"/>
                  </a:cubicBezTo>
                  <a:cubicBezTo>
                    <a:pt x="285230" y="65354"/>
                    <a:pt x="276621" y="64691"/>
                    <a:pt x="276621" y="68954"/>
                  </a:cubicBezTo>
                  <a:cubicBezTo>
                    <a:pt x="276833" y="72611"/>
                    <a:pt x="274046" y="75748"/>
                    <a:pt x="270394" y="75961"/>
                  </a:cubicBezTo>
                  <a:cubicBezTo>
                    <a:pt x="270168" y="75974"/>
                    <a:pt x="269941" y="75975"/>
                    <a:pt x="269714" y="75965"/>
                  </a:cubicBezTo>
                  <a:cubicBezTo>
                    <a:pt x="269714" y="75965"/>
                    <a:pt x="259591" y="72933"/>
                    <a:pt x="264794" y="70849"/>
                  </a:cubicBezTo>
                  <a:cubicBezTo>
                    <a:pt x="268794" y="69310"/>
                    <a:pt x="270791" y="64816"/>
                    <a:pt x="269254" y="60810"/>
                  </a:cubicBezTo>
                  <a:cubicBezTo>
                    <a:pt x="269192" y="60649"/>
                    <a:pt x="269125" y="60489"/>
                    <a:pt x="269052" y="60332"/>
                  </a:cubicBezTo>
                  <a:cubicBezTo>
                    <a:pt x="266820" y="56793"/>
                    <a:pt x="262145" y="55736"/>
                    <a:pt x="258611" y="57971"/>
                  </a:cubicBezTo>
                  <a:cubicBezTo>
                    <a:pt x="258068" y="58315"/>
                    <a:pt x="257570" y="58726"/>
                    <a:pt x="257131" y="59195"/>
                  </a:cubicBezTo>
                  <a:cubicBezTo>
                    <a:pt x="255996" y="60332"/>
                    <a:pt x="257131" y="63743"/>
                    <a:pt x="254577" y="63743"/>
                  </a:cubicBezTo>
                  <a:cubicBezTo>
                    <a:pt x="252022" y="63743"/>
                    <a:pt x="252022" y="61090"/>
                    <a:pt x="252022" y="59480"/>
                  </a:cubicBezTo>
                  <a:cubicBezTo>
                    <a:pt x="252022" y="57869"/>
                    <a:pt x="251171" y="54932"/>
                    <a:pt x="246535" y="54932"/>
                  </a:cubicBezTo>
                  <a:cubicBezTo>
                    <a:pt x="243685" y="54556"/>
                    <a:pt x="241071" y="56564"/>
                    <a:pt x="240696" y="59417"/>
                  </a:cubicBezTo>
                  <a:cubicBezTo>
                    <a:pt x="240685" y="59501"/>
                    <a:pt x="240676" y="59585"/>
                    <a:pt x="240669" y="59669"/>
                  </a:cubicBezTo>
                  <a:cubicBezTo>
                    <a:pt x="240346" y="61496"/>
                    <a:pt x="241327" y="63305"/>
                    <a:pt x="243034" y="64027"/>
                  </a:cubicBezTo>
                  <a:cubicBezTo>
                    <a:pt x="244642" y="64975"/>
                    <a:pt x="243791" y="68386"/>
                    <a:pt x="240953" y="66491"/>
                  </a:cubicBezTo>
                  <a:cubicBezTo>
                    <a:pt x="240006" y="65827"/>
                    <a:pt x="230072" y="57016"/>
                    <a:pt x="220517" y="62796"/>
                  </a:cubicBezTo>
                  <a:cubicBezTo>
                    <a:pt x="216165" y="65638"/>
                    <a:pt x="216354" y="69428"/>
                    <a:pt x="219192" y="71228"/>
                  </a:cubicBezTo>
                  <a:cubicBezTo>
                    <a:pt x="220327" y="71986"/>
                    <a:pt x="220706" y="73312"/>
                    <a:pt x="219192" y="74260"/>
                  </a:cubicBezTo>
                  <a:cubicBezTo>
                    <a:pt x="216180" y="78067"/>
                    <a:pt x="216770" y="83588"/>
                    <a:pt x="220517" y="86672"/>
                  </a:cubicBezTo>
                  <a:cubicBezTo>
                    <a:pt x="223770" y="89999"/>
                    <a:pt x="229101" y="90055"/>
                    <a:pt x="232424" y="86797"/>
                  </a:cubicBezTo>
                  <a:cubicBezTo>
                    <a:pt x="232898" y="86332"/>
                    <a:pt x="233315" y="85813"/>
                    <a:pt x="233668" y="85250"/>
                  </a:cubicBezTo>
                  <a:cubicBezTo>
                    <a:pt x="234740" y="82215"/>
                    <a:pt x="235097" y="78972"/>
                    <a:pt x="234708" y="75776"/>
                  </a:cubicBezTo>
                  <a:cubicBezTo>
                    <a:pt x="234708" y="74639"/>
                    <a:pt x="235560" y="70754"/>
                    <a:pt x="240953" y="71796"/>
                  </a:cubicBezTo>
                  <a:cubicBezTo>
                    <a:pt x="243412" y="72270"/>
                    <a:pt x="243696" y="73881"/>
                    <a:pt x="242372" y="75302"/>
                  </a:cubicBezTo>
                  <a:cubicBezTo>
                    <a:pt x="237172" y="79337"/>
                    <a:pt x="234160" y="85579"/>
                    <a:pt x="234235" y="92167"/>
                  </a:cubicBezTo>
                  <a:cubicBezTo>
                    <a:pt x="234238" y="95414"/>
                    <a:pt x="232456" y="98400"/>
                    <a:pt x="229599" y="99936"/>
                  </a:cubicBezTo>
                  <a:cubicBezTo>
                    <a:pt x="227329" y="101452"/>
                    <a:pt x="221274" y="105242"/>
                    <a:pt x="226666" y="111306"/>
                  </a:cubicBezTo>
                  <a:cubicBezTo>
                    <a:pt x="229694" y="114622"/>
                    <a:pt x="230262" y="115664"/>
                    <a:pt x="223450" y="122107"/>
                  </a:cubicBezTo>
                  <a:cubicBezTo>
                    <a:pt x="222409" y="123149"/>
                    <a:pt x="219760" y="124570"/>
                    <a:pt x="224490" y="125044"/>
                  </a:cubicBezTo>
                  <a:cubicBezTo>
                    <a:pt x="231088" y="124900"/>
                    <a:pt x="237665" y="124267"/>
                    <a:pt x="244169" y="123149"/>
                  </a:cubicBezTo>
                  <a:lnTo>
                    <a:pt x="242845" y="120591"/>
                  </a:lnTo>
                  <a:cubicBezTo>
                    <a:pt x="237778" y="121058"/>
                    <a:pt x="232679" y="121058"/>
                    <a:pt x="227612" y="120591"/>
                  </a:cubicBezTo>
                  <a:cubicBezTo>
                    <a:pt x="232797" y="117986"/>
                    <a:pt x="234891" y="111666"/>
                    <a:pt x="232290" y="106475"/>
                  </a:cubicBezTo>
                  <a:cubicBezTo>
                    <a:pt x="232161" y="106216"/>
                    <a:pt x="232020" y="105963"/>
                    <a:pt x="231870" y="105716"/>
                  </a:cubicBezTo>
                  <a:cubicBezTo>
                    <a:pt x="229315" y="102305"/>
                    <a:pt x="231870" y="99652"/>
                    <a:pt x="236600" y="98989"/>
                  </a:cubicBezTo>
                  <a:cubicBezTo>
                    <a:pt x="240589" y="98132"/>
                    <a:pt x="244752" y="98737"/>
                    <a:pt x="248332" y="100694"/>
                  </a:cubicBezTo>
                  <a:cubicBezTo>
                    <a:pt x="248332" y="100694"/>
                    <a:pt x="240858" y="99841"/>
                    <a:pt x="238020" y="102210"/>
                  </a:cubicBezTo>
                  <a:lnTo>
                    <a:pt x="238020" y="102873"/>
                  </a:lnTo>
                  <a:cubicBezTo>
                    <a:pt x="237950" y="103535"/>
                    <a:pt x="237950" y="104201"/>
                    <a:pt x="238020" y="104863"/>
                  </a:cubicBezTo>
                  <a:cubicBezTo>
                    <a:pt x="240738" y="104045"/>
                    <a:pt x="243525" y="103475"/>
                    <a:pt x="246345" y="103157"/>
                  </a:cubicBezTo>
                  <a:cubicBezTo>
                    <a:pt x="246648" y="103512"/>
                    <a:pt x="246648" y="104035"/>
                    <a:pt x="246345" y="104389"/>
                  </a:cubicBezTo>
                  <a:cubicBezTo>
                    <a:pt x="245961" y="104707"/>
                    <a:pt x="245405" y="104707"/>
                    <a:pt x="245021" y="104389"/>
                  </a:cubicBezTo>
                  <a:cubicBezTo>
                    <a:pt x="244336" y="104551"/>
                    <a:pt x="243624" y="104551"/>
                    <a:pt x="242939" y="104389"/>
                  </a:cubicBezTo>
                  <a:cubicBezTo>
                    <a:pt x="242939" y="104389"/>
                    <a:pt x="244169" y="105052"/>
                    <a:pt x="244264" y="105242"/>
                  </a:cubicBezTo>
                  <a:cubicBezTo>
                    <a:pt x="244451" y="106150"/>
                    <a:pt x="243919" y="107053"/>
                    <a:pt x="243034" y="107326"/>
                  </a:cubicBezTo>
                  <a:cubicBezTo>
                    <a:pt x="242190" y="107603"/>
                    <a:pt x="241281" y="107143"/>
                    <a:pt x="241005" y="106297"/>
                  </a:cubicBezTo>
                  <a:cubicBezTo>
                    <a:pt x="240983" y="106231"/>
                    <a:pt x="240965" y="106163"/>
                    <a:pt x="240953" y="106095"/>
                  </a:cubicBezTo>
                  <a:cubicBezTo>
                    <a:pt x="240717" y="105650"/>
                    <a:pt x="240717" y="105118"/>
                    <a:pt x="240953" y="104673"/>
                  </a:cubicBezTo>
                  <a:cubicBezTo>
                    <a:pt x="239830" y="104784"/>
                    <a:pt x="238720" y="105006"/>
                    <a:pt x="237641" y="105337"/>
                  </a:cubicBezTo>
                  <a:cubicBezTo>
                    <a:pt x="237629" y="105558"/>
                    <a:pt x="237629" y="105779"/>
                    <a:pt x="237641" y="106000"/>
                  </a:cubicBezTo>
                  <a:cubicBezTo>
                    <a:pt x="237641" y="106000"/>
                    <a:pt x="237641" y="106758"/>
                    <a:pt x="237641" y="107042"/>
                  </a:cubicBezTo>
                  <a:cubicBezTo>
                    <a:pt x="238341" y="108289"/>
                    <a:pt x="238730" y="109686"/>
                    <a:pt x="238776" y="111116"/>
                  </a:cubicBezTo>
                  <a:cubicBezTo>
                    <a:pt x="238898" y="111889"/>
                    <a:pt x="239088" y="112650"/>
                    <a:pt x="239344" y="113390"/>
                  </a:cubicBezTo>
                  <a:cubicBezTo>
                    <a:pt x="239600" y="113879"/>
                    <a:pt x="239821" y="114386"/>
                    <a:pt x="240006" y="114906"/>
                  </a:cubicBezTo>
                  <a:cubicBezTo>
                    <a:pt x="241899" y="119075"/>
                    <a:pt x="244548" y="125328"/>
                    <a:pt x="252495" y="123338"/>
                  </a:cubicBezTo>
                  <a:cubicBezTo>
                    <a:pt x="252951" y="123225"/>
                    <a:pt x="253413" y="123503"/>
                    <a:pt x="253527" y="123960"/>
                  </a:cubicBezTo>
                  <a:cubicBezTo>
                    <a:pt x="253530" y="123974"/>
                    <a:pt x="253533" y="123988"/>
                    <a:pt x="253536" y="124002"/>
                  </a:cubicBezTo>
                  <a:cubicBezTo>
                    <a:pt x="253569" y="124407"/>
                    <a:pt x="253341" y="124788"/>
                    <a:pt x="252968" y="124949"/>
                  </a:cubicBezTo>
                  <a:lnTo>
                    <a:pt x="251360" y="125612"/>
                  </a:lnTo>
                  <a:cubicBezTo>
                    <a:pt x="249959" y="126152"/>
                    <a:pt x="248408" y="126152"/>
                    <a:pt x="247008" y="125612"/>
                  </a:cubicBezTo>
                  <a:lnTo>
                    <a:pt x="247575" y="127886"/>
                  </a:lnTo>
                  <a:lnTo>
                    <a:pt x="243412" y="128549"/>
                  </a:lnTo>
                  <a:cubicBezTo>
                    <a:pt x="243412" y="129118"/>
                    <a:pt x="243412" y="128549"/>
                    <a:pt x="243412" y="129402"/>
                  </a:cubicBezTo>
                  <a:cubicBezTo>
                    <a:pt x="243412" y="134329"/>
                    <a:pt x="249751" y="138403"/>
                    <a:pt x="257509" y="138403"/>
                  </a:cubicBezTo>
                  <a:cubicBezTo>
                    <a:pt x="265268" y="138403"/>
                    <a:pt x="271701" y="134329"/>
                    <a:pt x="271701" y="129402"/>
                  </a:cubicBezTo>
                  <a:cubicBezTo>
                    <a:pt x="271748" y="128993"/>
                    <a:pt x="271748" y="128580"/>
                    <a:pt x="271701" y="128170"/>
                  </a:cubicBezTo>
                  <a:lnTo>
                    <a:pt x="271701" y="128170"/>
                  </a:lnTo>
                  <a:lnTo>
                    <a:pt x="270377" y="126086"/>
                  </a:lnTo>
                  <a:cubicBezTo>
                    <a:pt x="266781" y="120022"/>
                    <a:pt x="267444" y="118412"/>
                    <a:pt x="267444" y="118412"/>
                  </a:cubicBezTo>
                  <a:cubicBezTo>
                    <a:pt x="267444" y="118412"/>
                    <a:pt x="267444" y="117559"/>
                    <a:pt x="267444" y="117464"/>
                  </a:cubicBezTo>
                  <a:cubicBezTo>
                    <a:pt x="273796" y="117202"/>
                    <a:pt x="280120" y="116474"/>
                    <a:pt x="286366" y="115285"/>
                  </a:cubicBezTo>
                  <a:cubicBezTo>
                    <a:pt x="287690" y="115285"/>
                    <a:pt x="289299" y="113674"/>
                    <a:pt x="287785" y="112822"/>
                  </a:cubicBezTo>
                  <a:cubicBezTo>
                    <a:pt x="286271" y="111969"/>
                    <a:pt x="276053" y="110927"/>
                    <a:pt x="276148" y="104673"/>
                  </a:cubicBezTo>
                  <a:cubicBezTo>
                    <a:pt x="276148" y="99936"/>
                    <a:pt x="277472" y="93778"/>
                    <a:pt x="268390" y="90935"/>
                  </a:cubicBezTo>
                  <a:cubicBezTo>
                    <a:pt x="267727" y="90935"/>
                    <a:pt x="267538" y="90367"/>
                    <a:pt x="267727" y="89419"/>
                  </a:cubicBezTo>
                  <a:cubicBezTo>
                    <a:pt x="267769" y="86192"/>
                    <a:pt x="266774" y="83037"/>
                    <a:pt x="264889" y="80418"/>
                  </a:cubicBezTo>
                  <a:cubicBezTo>
                    <a:pt x="263375" y="78713"/>
                    <a:pt x="261199" y="76629"/>
                    <a:pt x="261388" y="75965"/>
                  </a:cubicBezTo>
                  <a:lnTo>
                    <a:pt x="262713" y="75492"/>
                  </a:lnTo>
                  <a:cubicBezTo>
                    <a:pt x="265102" y="76638"/>
                    <a:pt x="267083" y="78489"/>
                    <a:pt x="268390" y="80797"/>
                  </a:cubicBezTo>
                  <a:cubicBezTo>
                    <a:pt x="269809" y="83261"/>
                    <a:pt x="271985" y="85440"/>
                    <a:pt x="279554" y="85440"/>
                  </a:cubicBezTo>
                  <a:cubicBezTo>
                    <a:pt x="285520" y="86154"/>
                    <a:pt x="290935" y="81889"/>
                    <a:pt x="291648" y="75914"/>
                  </a:cubicBezTo>
                  <a:cubicBezTo>
                    <a:pt x="291654" y="75868"/>
                    <a:pt x="291659" y="75822"/>
                    <a:pt x="291664" y="75776"/>
                  </a:cubicBezTo>
                  <a:moveTo>
                    <a:pt x="424119" y="224622"/>
                  </a:moveTo>
                  <a:cubicBezTo>
                    <a:pt x="421848" y="226973"/>
                    <a:pt x="421848" y="230703"/>
                    <a:pt x="424119" y="233054"/>
                  </a:cubicBezTo>
                  <a:lnTo>
                    <a:pt x="424119" y="233054"/>
                  </a:lnTo>
                  <a:cubicBezTo>
                    <a:pt x="423723" y="230770"/>
                    <a:pt x="424465" y="228436"/>
                    <a:pt x="426106" y="226801"/>
                  </a:cubicBezTo>
                  <a:cubicBezTo>
                    <a:pt x="427758" y="225121"/>
                    <a:pt x="430120" y="224345"/>
                    <a:pt x="432445" y="224717"/>
                  </a:cubicBezTo>
                  <a:cubicBezTo>
                    <a:pt x="432445" y="224717"/>
                    <a:pt x="432445" y="224717"/>
                    <a:pt x="432445" y="224717"/>
                  </a:cubicBezTo>
                  <a:cubicBezTo>
                    <a:pt x="430189" y="222388"/>
                    <a:pt x="426475" y="222332"/>
                    <a:pt x="424150" y="224591"/>
                  </a:cubicBezTo>
                  <a:cubicBezTo>
                    <a:pt x="424108" y="224632"/>
                    <a:pt x="424066" y="224674"/>
                    <a:pt x="424024" y="224717"/>
                  </a:cubicBezTo>
                  <a:moveTo>
                    <a:pt x="422321" y="239971"/>
                  </a:moveTo>
                  <a:cubicBezTo>
                    <a:pt x="420566" y="240097"/>
                    <a:pt x="418807" y="239771"/>
                    <a:pt x="417212" y="239023"/>
                  </a:cubicBezTo>
                  <a:cubicBezTo>
                    <a:pt x="419149" y="240604"/>
                    <a:pt x="421632" y="241353"/>
                    <a:pt x="424119" y="241108"/>
                  </a:cubicBezTo>
                  <a:cubicBezTo>
                    <a:pt x="428118" y="240738"/>
                    <a:pt x="431668" y="238391"/>
                    <a:pt x="433580" y="234854"/>
                  </a:cubicBezTo>
                  <a:lnTo>
                    <a:pt x="431782" y="233717"/>
                  </a:lnTo>
                  <a:cubicBezTo>
                    <a:pt x="429897" y="237278"/>
                    <a:pt x="426332" y="239634"/>
                    <a:pt x="422321" y="239971"/>
                  </a:cubicBezTo>
                  <a:moveTo>
                    <a:pt x="384477" y="296818"/>
                  </a:moveTo>
                  <a:lnTo>
                    <a:pt x="390438" y="296818"/>
                  </a:lnTo>
                  <a:lnTo>
                    <a:pt x="390438" y="292460"/>
                  </a:lnTo>
                  <a:cubicBezTo>
                    <a:pt x="390438" y="289997"/>
                    <a:pt x="388545" y="289902"/>
                    <a:pt x="386275" y="289712"/>
                  </a:cubicBezTo>
                  <a:lnTo>
                    <a:pt x="386275" y="288670"/>
                  </a:lnTo>
                  <a:lnTo>
                    <a:pt x="397912" y="288670"/>
                  </a:lnTo>
                  <a:lnTo>
                    <a:pt x="397912" y="289712"/>
                  </a:lnTo>
                  <a:cubicBezTo>
                    <a:pt x="395830" y="289712"/>
                    <a:pt x="393560" y="289712"/>
                    <a:pt x="393560" y="292460"/>
                  </a:cubicBezTo>
                  <a:lnTo>
                    <a:pt x="393560" y="296818"/>
                  </a:lnTo>
                  <a:lnTo>
                    <a:pt x="396209" y="296818"/>
                  </a:lnTo>
                  <a:lnTo>
                    <a:pt x="396209" y="303166"/>
                  </a:lnTo>
                  <a:cubicBezTo>
                    <a:pt x="396930" y="303281"/>
                    <a:pt x="397664" y="303281"/>
                    <a:pt x="398385" y="303166"/>
                  </a:cubicBezTo>
                  <a:cubicBezTo>
                    <a:pt x="401696" y="303166"/>
                    <a:pt x="403399" y="301082"/>
                    <a:pt x="403399" y="297197"/>
                  </a:cubicBezTo>
                  <a:cubicBezTo>
                    <a:pt x="403489" y="296031"/>
                    <a:pt x="403489" y="294859"/>
                    <a:pt x="403399" y="293692"/>
                  </a:cubicBezTo>
                  <a:lnTo>
                    <a:pt x="405197" y="293692"/>
                  </a:lnTo>
                  <a:cubicBezTo>
                    <a:pt x="405101" y="295206"/>
                    <a:pt x="405101" y="296725"/>
                    <a:pt x="405197" y="298240"/>
                  </a:cubicBezTo>
                  <a:lnTo>
                    <a:pt x="405197" y="297292"/>
                  </a:lnTo>
                  <a:cubicBezTo>
                    <a:pt x="405353" y="299343"/>
                    <a:pt x="404590" y="301357"/>
                    <a:pt x="403115" y="302787"/>
                  </a:cubicBezTo>
                  <a:cubicBezTo>
                    <a:pt x="401622" y="303927"/>
                    <a:pt x="399789" y="304528"/>
                    <a:pt x="397912" y="304493"/>
                  </a:cubicBezTo>
                  <a:lnTo>
                    <a:pt x="396587" y="304493"/>
                  </a:lnTo>
                  <a:lnTo>
                    <a:pt x="396587" y="310935"/>
                  </a:lnTo>
                  <a:lnTo>
                    <a:pt x="408319" y="310935"/>
                  </a:lnTo>
                  <a:lnTo>
                    <a:pt x="408319" y="282512"/>
                  </a:lnTo>
                  <a:lnTo>
                    <a:pt x="385045" y="282512"/>
                  </a:lnTo>
                  <a:close/>
                  <a:moveTo>
                    <a:pt x="409738" y="265268"/>
                  </a:moveTo>
                  <a:cubicBezTo>
                    <a:pt x="409738" y="265268"/>
                    <a:pt x="409738" y="265268"/>
                    <a:pt x="409738" y="265268"/>
                  </a:cubicBezTo>
                  <a:lnTo>
                    <a:pt x="409738" y="265268"/>
                  </a:lnTo>
                  <a:cubicBezTo>
                    <a:pt x="409738" y="265268"/>
                    <a:pt x="409738" y="265268"/>
                    <a:pt x="409738" y="265268"/>
                  </a:cubicBezTo>
                  <a:lnTo>
                    <a:pt x="407373" y="264131"/>
                  </a:lnTo>
                  <a:cubicBezTo>
                    <a:pt x="407373" y="264131"/>
                    <a:pt x="407373" y="264131"/>
                    <a:pt x="407373" y="264131"/>
                  </a:cubicBezTo>
                  <a:lnTo>
                    <a:pt x="407373" y="264131"/>
                  </a:lnTo>
                  <a:lnTo>
                    <a:pt x="408414" y="264699"/>
                  </a:lnTo>
                  <a:lnTo>
                    <a:pt x="408414" y="264699"/>
                  </a:lnTo>
                  <a:cubicBezTo>
                    <a:pt x="408414" y="264699"/>
                    <a:pt x="408414" y="265457"/>
                    <a:pt x="409170" y="265552"/>
                  </a:cubicBezTo>
                  <a:cubicBezTo>
                    <a:pt x="409927" y="265647"/>
                    <a:pt x="410306" y="265552"/>
                    <a:pt x="410306" y="265552"/>
                  </a:cubicBezTo>
                  <a:moveTo>
                    <a:pt x="409738" y="268300"/>
                  </a:moveTo>
                  <a:cubicBezTo>
                    <a:pt x="408655" y="268089"/>
                    <a:pt x="407577" y="268689"/>
                    <a:pt x="407184" y="269721"/>
                  </a:cubicBezTo>
                  <a:cubicBezTo>
                    <a:pt x="410779" y="268300"/>
                    <a:pt x="411157" y="271047"/>
                    <a:pt x="411157" y="271047"/>
                  </a:cubicBezTo>
                  <a:cubicBezTo>
                    <a:pt x="411157" y="271047"/>
                    <a:pt x="412198" y="268868"/>
                    <a:pt x="409738" y="268300"/>
                  </a:cubicBezTo>
                  <a:moveTo>
                    <a:pt x="410968" y="265457"/>
                  </a:moveTo>
                  <a:lnTo>
                    <a:pt x="410968" y="265457"/>
                  </a:lnTo>
                  <a:lnTo>
                    <a:pt x="410968" y="265457"/>
                  </a:lnTo>
                  <a:cubicBezTo>
                    <a:pt x="411042" y="265894"/>
                    <a:pt x="411384" y="266236"/>
                    <a:pt x="411820" y="266310"/>
                  </a:cubicBezTo>
                  <a:cubicBezTo>
                    <a:pt x="412387" y="266310"/>
                    <a:pt x="412860" y="266310"/>
                    <a:pt x="412955" y="265836"/>
                  </a:cubicBezTo>
                  <a:lnTo>
                    <a:pt x="414090" y="265836"/>
                  </a:lnTo>
                  <a:lnTo>
                    <a:pt x="414090" y="265268"/>
                  </a:lnTo>
                  <a:lnTo>
                    <a:pt x="411536" y="265268"/>
                  </a:lnTo>
                  <a:lnTo>
                    <a:pt x="411536" y="265268"/>
                  </a:lnTo>
                  <a:moveTo>
                    <a:pt x="412671" y="284217"/>
                  </a:moveTo>
                  <a:lnTo>
                    <a:pt x="410306" y="284217"/>
                  </a:lnTo>
                  <a:lnTo>
                    <a:pt x="410306" y="286207"/>
                  </a:lnTo>
                  <a:cubicBezTo>
                    <a:pt x="410870" y="285921"/>
                    <a:pt x="411478" y="285729"/>
                    <a:pt x="412103" y="285638"/>
                  </a:cubicBezTo>
                  <a:cubicBezTo>
                    <a:pt x="413428" y="285638"/>
                    <a:pt x="412671" y="284596"/>
                    <a:pt x="412671" y="284596"/>
                  </a:cubicBezTo>
                  <a:moveTo>
                    <a:pt x="405481" y="329506"/>
                  </a:moveTo>
                  <a:cubicBezTo>
                    <a:pt x="407452" y="325904"/>
                    <a:pt x="408493" y="321865"/>
                    <a:pt x="408508" y="317757"/>
                  </a:cubicBezTo>
                  <a:lnTo>
                    <a:pt x="408508" y="313967"/>
                  </a:lnTo>
                  <a:lnTo>
                    <a:pt x="396776" y="313967"/>
                  </a:lnTo>
                  <a:lnTo>
                    <a:pt x="396776" y="315294"/>
                  </a:lnTo>
                  <a:cubicBezTo>
                    <a:pt x="396920" y="316268"/>
                    <a:pt x="396920" y="317257"/>
                    <a:pt x="396776" y="318231"/>
                  </a:cubicBezTo>
                  <a:close/>
                  <a:moveTo>
                    <a:pt x="387883" y="327232"/>
                  </a:moveTo>
                  <a:cubicBezTo>
                    <a:pt x="387069" y="327375"/>
                    <a:pt x="386237" y="327375"/>
                    <a:pt x="385423" y="327232"/>
                  </a:cubicBezTo>
                  <a:lnTo>
                    <a:pt x="385423" y="341538"/>
                  </a:lnTo>
                  <a:cubicBezTo>
                    <a:pt x="389474" y="341360"/>
                    <a:pt x="393413" y="340154"/>
                    <a:pt x="396871" y="338033"/>
                  </a:cubicBezTo>
                  <a:close/>
                  <a:moveTo>
                    <a:pt x="380314" y="306388"/>
                  </a:moveTo>
                  <a:lnTo>
                    <a:pt x="380314" y="299282"/>
                  </a:lnTo>
                  <a:lnTo>
                    <a:pt x="373218" y="299282"/>
                  </a:lnTo>
                  <a:lnTo>
                    <a:pt x="373218" y="306388"/>
                  </a:lnTo>
                  <a:lnTo>
                    <a:pt x="380314" y="306388"/>
                  </a:lnTo>
                  <a:lnTo>
                    <a:pt x="380314" y="314346"/>
                  </a:lnTo>
                  <a:lnTo>
                    <a:pt x="373218" y="314346"/>
                  </a:lnTo>
                  <a:lnTo>
                    <a:pt x="373218" y="314346"/>
                  </a:lnTo>
                  <a:cubicBezTo>
                    <a:pt x="373226" y="318926"/>
                    <a:pt x="376046" y="323030"/>
                    <a:pt x="380314" y="324674"/>
                  </a:cubicBezTo>
                  <a:lnTo>
                    <a:pt x="380314" y="314346"/>
                  </a:lnTo>
                  <a:lnTo>
                    <a:pt x="387883" y="314346"/>
                  </a:lnTo>
                  <a:lnTo>
                    <a:pt x="387883" y="325147"/>
                  </a:lnTo>
                  <a:cubicBezTo>
                    <a:pt x="391816" y="323586"/>
                    <a:pt x="394504" y="319900"/>
                    <a:pt x="394790" y="315673"/>
                  </a:cubicBezTo>
                  <a:cubicBezTo>
                    <a:pt x="394836" y="315327"/>
                    <a:pt x="394836" y="314976"/>
                    <a:pt x="394790" y="314631"/>
                  </a:cubicBezTo>
                  <a:lnTo>
                    <a:pt x="394790" y="314631"/>
                  </a:lnTo>
                  <a:lnTo>
                    <a:pt x="387883" y="314631"/>
                  </a:lnTo>
                  <a:lnTo>
                    <a:pt x="387883" y="306672"/>
                  </a:lnTo>
                  <a:close/>
                  <a:moveTo>
                    <a:pt x="388261" y="306388"/>
                  </a:moveTo>
                  <a:lnTo>
                    <a:pt x="395263" y="306388"/>
                  </a:lnTo>
                  <a:lnTo>
                    <a:pt x="395263" y="299282"/>
                  </a:lnTo>
                  <a:lnTo>
                    <a:pt x="387883" y="299282"/>
                  </a:lnTo>
                  <a:close/>
                  <a:moveTo>
                    <a:pt x="359027" y="262047"/>
                  </a:moveTo>
                  <a:lnTo>
                    <a:pt x="359027" y="262047"/>
                  </a:lnTo>
                  <a:cubicBezTo>
                    <a:pt x="359069" y="262446"/>
                    <a:pt x="359385" y="262762"/>
                    <a:pt x="359784" y="262805"/>
                  </a:cubicBezTo>
                  <a:cubicBezTo>
                    <a:pt x="360164" y="262756"/>
                    <a:pt x="360449" y="262431"/>
                    <a:pt x="360446" y="262047"/>
                  </a:cubicBezTo>
                  <a:cubicBezTo>
                    <a:pt x="360446" y="262047"/>
                    <a:pt x="360446" y="262047"/>
                    <a:pt x="360446" y="262047"/>
                  </a:cubicBezTo>
                  <a:lnTo>
                    <a:pt x="361487" y="262047"/>
                  </a:lnTo>
                  <a:cubicBezTo>
                    <a:pt x="361487" y="262047"/>
                    <a:pt x="361487" y="262047"/>
                    <a:pt x="361487" y="262047"/>
                  </a:cubicBezTo>
                  <a:cubicBezTo>
                    <a:pt x="361487" y="262047"/>
                    <a:pt x="361487" y="262047"/>
                    <a:pt x="361487" y="262047"/>
                  </a:cubicBezTo>
                  <a:lnTo>
                    <a:pt x="359027" y="262047"/>
                  </a:lnTo>
                  <a:lnTo>
                    <a:pt x="359027" y="262047"/>
                  </a:lnTo>
                  <a:cubicBezTo>
                    <a:pt x="359027" y="262047"/>
                    <a:pt x="359027" y="262047"/>
                    <a:pt x="359027" y="262047"/>
                  </a:cubicBezTo>
                  <a:close/>
                  <a:moveTo>
                    <a:pt x="359500" y="292270"/>
                  </a:moveTo>
                  <a:lnTo>
                    <a:pt x="359500" y="311220"/>
                  </a:lnTo>
                  <a:lnTo>
                    <a:pt x="371137" y="311220"/>
                  </a:lnTo>
                  <a:lnTo>
                    <a:pt x="371137" y="306388"/>
                  </a:lnTo>
                  <a:close/>
                  <a:moveTo>
                    <a:pt x="380220" y="297387"/>
                  </a:moveTo>
                  <a:lnTo>
                    <a:pt x="383342" y="297387"/>
                  </a:lnTo>
                  <a:lnTo>
                    <a:pt x="383342" y="283175"/>
                  </a:lnTo>
                  <a:lnTo>
                    <a:pt x="368961" y="283175"/>
                  </a:lnTo>
                  <a:close/>
                  <a:moveTo>
                    <a:pt x="359500" y="313494"/>
                  </a:moveTo>
                  <a:lnTo>
                    <a:pt x="359500" y="317283"/>
                  </a:lnTo>
                  <a:cubicBezTo>
                    <a:pt x="359543" y="330578"/>
                    <a:pt x="370074" y="341459"/>
                    <a:pt x="383342" y="341917"/>
                  </a:cubicBezTo>
                  <a:lnTo>
                    <a:pt x="383342" y="327706"/>
                  </a:lnTo>
                  <a:lnTo>
                    <a:pt x="380787" y="327706"/>
                  </a:lnTo>
                  <a:lnTo>
                    <a:pt x="380787" y="327706"/>
                  </a:lnTo>
                  <a:cubicBezTo>
                    <a:pt x="380928" y="329726"/>
                    <a:pt x="380166" y="331705"/>
                    <a:pt x="378706" y="333106"/>
                  </a:cubicBezTo>
                  <a:cubicBezTo>
                    <a:pt x="377213" y="334246"/>
                    <a:pt x="375379" y="334847"/>
                    <a:pt x="373502" y="334811"/>
                  </a:cubicBezTo>
                  <a:cubicBezTo>
                    <a:pt x="371749" y="334874"/>
                    <a:pt x="370013" y="334448"/>
                    <a:pt x="368488" y="333580"/>
                  </a:cubicBezTo>
                  <a:cubicBezTo>
                    <a:pt x="366974" y="332632"/>
                    <a:pt x="366406" y="331022"/>
                    <a:pt x="366406" y="328274"/>
                  </a:cubicBezTo>
                  <a:lnTo>
                    <a:pt x="366406" y="322116"/>
                  </a:lnTo>
                  <a:cubicBezTo>
                    <a:pt x="366406" y="319652"/>
                    <a:pt x="364514" y="319557"/>
                    <a:pt x="362244" y="319368"/>
                  </a:cubicBezTo>
                  <a:lnTo>
                    <a:pt x="362244" y="318326"/>
                  </a:lnTo>
                  <a:lnTo>
                    <a:pt x="371705" y="318326"/>
                  </a:lnTo>
                  <a:cubicBezTo>
                    <a:pt x="371371" y="317088"/>
                    <a:pt x="371180" y="315817"/>
                    <a:pt x="371137" y="314536"/>
                  </a:cubicBezTo>
                  <a:lnTo>
                    <a:pt x="371137" y="313209"/>
                  </a:lnTo>
                  <a:close/>
                  <a:moveTo>
                    <a:pt x="372178" y="319842"/>
                  </a:moveTo>
                  <a:cubicBezTo>
                    <a:pt x="370758" y="319842"/>
                    <a:pt x="369529" y="320600"/>
                    <a:pt x="369529" y="322400"/>
                  </a:cubicBezTo>
                  <a:lnTo>
                    <a:pt x="369529" y="327611"/>
                  </a:lnTo>
                  <a:cubicBezTo>
                    <a:pt x="369529" y="331306"/>
                    <a:pt x="370948" y="333296"/>
                    <a:pt x="374259" y="333296"/>
                  </a:cubicBezTo>
                  <a:cubicBezTo>
                    <a:pt x="377570" y="333296"/>
                    <a:pt x="379368" y="331211"/>
                    <a:pt x="379368" y="327421"/>
                  </a:cubicBezTo>
                  <a:lnTo>
                    <a:pt x="379368" y="326853"/>
                  </a:lnTo>
                  <a:cubicBezTo>
                    <a:pt x="376116" y="325596"/>
                    <a:pt x="373519" y="323063"/>
                    <a:pt x="372178" y="319842"/>
                  </a:cubicBezTo>
                  <a:moveTo>
                    <a:pt x="353256" y="232107"/>
                  </a:moveTo>
                  <a:cubicBezTo>
                    <a:pt x="352568" y="237200"/>
                    <a:pt x="347950" y="240815"/>
                    <a:pt x="342848" y="240255"/>
                  </a:cubicBezTo>
                  <a:cubicBezTo>
                    <a:pt x="341363" y="240194"/>
                    <a:pt x="339909" y="239805"/>
                    <a:pt x="338591" y="239118"/>
                  </a:cubicBezTo>
                  <a:cubicBezTo>
                    <a:pt x="340315" y="240440"/>
                    <a:pt x="342386" y="241231"/>
                    <a:pt x="344551" y="241392"/>
                  </a:cubicBezTo>
                  <a:cubicBezTo>
                    <a:pt x="350111" y="241666"/>
                    <a:pt x="354884" y="237473"/>
                    <a:pt x="355337" y="231917"/>
                  </a:cubicBezTo>
                  <a:lnTo>
                    <a:pt x="353539" y="230780"/>
                  </a:lnTo>
                  <a:cubicBezTo>
                    <a:pt x="353614" y="231346"/>
                    <a:pt x="353614" y="231920"/>
                    <a:pt x="353539" y="232486"/>
                  </a:cubicBezTo>
                  <a:moveTo>
                    <a:pt x="333009" y="225475"/>
                  </a:moveTo>
                  <a:cubicBezTo>
                    <a:pt x="330738" y="227825"/>
                    <a:pt x="330738" y="231556"/>
                    <a:pt x="333009" y="233907"/>
                  </a:cubicBezTo>
                  <a:lnTo>
                    <a:pt x="333009" y="233907"/>
                  </a:lnTo>
                  <a:cubicBezTo>
                    <a:pt x="332597" y="231593"/>
                    <a:pt x="333339" y="229223"/>
                    <a:pt x="334996" y="227559"/>
                  </a:cubicBezTo>
                  <a:cubicBezTo>
                    <a:pt x="336628" y="225915"/>
                    <a:pt x="338959" y="225173"/>
                    <a:pt x="341240" y="225569"/>
                  </a:cubicBezTo>
                  <a:cubicBezTo>
                    <a:pt x="341280" y="225414"/>
                    <a:pt x="341280" y="225251"/>
                    <a:pt x="341240" y="225096"/>
                  </a:cubicBezTo>
                  <a:cubicBezTo>
                    <a:pt x="339032" y="222793"/>
                    <a:pt x="335379" y="222719"/>
                    <a:pt x="333080" y="224930"/>
                  </a:cubicBezTo>
                  <a:cubicBezTo>
                    <a:pt x="333024" y="224984"/>
                    <a:pt x="332968" y="225039"/>
                    <a:pt x="332914" y="225096"/>
                  </a:cubicBezTo>
                  <a:moveTo>
                    <a:pt x="322507" y="222822"/>
                  </a:moveTo>
                  <a:cubicBezTo>
                    <a:pt x="324140" y="221178"/>
                    <a:pt x="326470" y="220435"/>
                    <a:pt x="328751" y="220832"/>
                  </a:cubicBezTo>
                  <a:lnTo>
                    <a:pt x="328751" y="220358"/>
                  </a:lnTo>
                  <a:cubicBezTo>
                    <a:pt x="326318" y="218138"/>
                    <a:pt x="322548" y="218313"/>
                    <a:pt x="320331" y="220749"/>
                  </a:cubicBezTo>
                  <a:cubicBezTo>
                    <a:pt x="318257" y="223027"/>
                    <a:pt x="318257" y="226512"/>
                    <a:pt x="320331" y="228791"/>
                  </a:cubicBezTo>
                  <a:lnTo>
                    <a:pt x="320331" y="228791"/>
                  </a:lnTo>
                  <a:cubicBezTo>
                    <a:pt x="319935" y="226506"/>
                    <a:pt x="320677" y="224172"/>
                    <a:pt x="322318" y="222537"/>
                  </a:cubicBezTo>
                  <a:moveTo>
                    <a:pt x="328657" y="232012"/>
                  </a:moveTo>
                  <a:cubicBezTo>
                    <a:pt x="332103" y="235920"/>
                    <a:pt x="333598" y="241179"/>
                    <a:pt x="332725" y="246319"/>
                  </a:cubicBezTo>
                  <a:cubicBezTo>
                    <a:pt x="332725" y="250014"/>
                    <a:pt x="332725" y="251245"/>
                    <a:pt x="332725" y="251719"/>
                  </a:cubicBezTo>
                  <a:lnTo>
                    <a:pt x="332725" y="251719"/>
                  </a:lnTo>
                  <a:lnTo>
                    <a:pt x="332725" y="311409"/>
                  </a:lnTo>
                  <a:lnTo>
                    <a:pt x="357418" y="311409"/>
                  </a:lnTo>
                  <a:lnTo>
                    <a:pt x="357418" y="297861"/>
                  </a:lnTo>
                  <a:cubicBezTo>
                    <a:pt x="355248" y="298473"/>
                    <a:pt x="353034" y="298917"/>
                    <a:pt x="350796" y="299187"/>
                  </a:cubicBezTo>
                  <a:cubicBezTo>
                    <a:pt x="348714" y="299755"/>
                    <a:pt x="350039" y="303166"/>
                    <a:pt x="350039" y="303166"/>
                  </a:cubicBezTo>
                  <a:cubicBezTo>
                    <a:pt x="348147" y="303166"/>
                    <a:pt x="348336" y="300703"/>
                    <a:pt x="348336" y="300703"/>
                  </a:cubicBezTo>
                  <a:cubicBezTo>
                    <a:pt x="346065" y="300703"/>
                    <a:pt x="346444" y="303640"/>
                    <a:pt x="346444" y="303640"/>
                  </a:cubicBezTo>
                  <a:cubicBezTo>
                    <a:pt x="344551" y="302882"/>
                    <a:pt x="346444" y="300798"/>
                    <a:pt x="345687" y="300608"/>
                  </a:cubicBezTo>
                  <a:cubicBezTo>
                    <a:pt x="344930" y="300419"/>
                    <a:pt x="343038" y="302124"/>
                    <a:pt x="343038" y="302124"/>
                  </a:cubicBezTo>
                  <a:cubicBezTo>
                    <a:pt x="342958" y="300699"/>
                    <a:pt x="343513" y="299312"/>
                    <a:pt x="344551" y="298334"/>
                  </a:cubicBezTo>
                  <a:cubicBezTo>
                    <a:pt x="343794" y="297766"/>
                    <a:pt x="342564" y="298334"/>
                    <a:pt x="342564" y="298334"/>
                  </a:cubicBezTo>
                  <a:cubicBezTo>
                    <a:pt x="343700" y="295018"/>
                    <a:pt x="346349" y="296818"/>
                    <a:pt x="347011" y="297292"/>
                  </a:cubicBezTo>
                  <a:cubicBezTo>
                    <a:pt x="347673" y="297766"/>
                    <a:pt x="347957" y="298145"/>
                    <a:pt x="348714" y="297292"/>
                  </a:cubicBezTo>
                  <a:cubicBezTo>
                    <a:pt x="350329" y="296009"/>
                    <a:pt x="352073" y="294898"/>
                    <a:pt x="353918" y="293976"/>
                  </a:cubicBezTo>
                  <a:cubicBezTo>
                    <a:pt x="352026" y="293976"/>
                    <a:pt x="350890" y="291797"/>
                    <a:pt x="350890" y="291797"/>
                  </a:cubicBezTo>
                  <a:cubicBezTo>
                    <a:pt x="353256" y="291797"/>
                    <a:pt x="353445" y="291134"/>
                    <a:pt x="354012" y="290376"/>
                  </a:cubicBezTo>
                  <a:cubicBezTo>
                    <a:pt x="354930" y="288905"/>
                    <a:pt x="356080" y="287593"/>
                    <a:pt x="357418" y="286491"/>
                  </a:cubicBezTo>
                  <a:lnTo>
                    <a:pt x="357418" y="282701"/>
                  </a:lnTo>
                  <a:cubicBezTo>
                    <a:pt x="356151" y="282181"/>
                    <a:pt x="354919" y="281580"/>
                    <a:pt x="353729" y="280901"/>
                  </a:cubicBezTo>
                  <a:cubicBezTo>
                    <a:pt x="351680" y="283418"/>
                    <a:pt x="349216" y="285565"/>
                    <a:pt x="346444" y="287249"/>
                  </a:cubicBezTo>
                  <a:cubicBezTo>
                    <a:pt x="345839" y="287389"/>
                    <a:pt x="345434" y="287958"/>
                    <a:pt x="345497" y="288575"/>
                  </a:cubicBezTo>
                  <a:cubicBezTo>
                    <a:pt x="345497" y="290565"/>
                    <a:pt x="344457" y="291134"/>
                    <a:pt x="344457" y="291134"/>
                  </a:cubicBezTo>
                  <a:cubicBezTo>
                    <a:pt x="344614" y="290258"/>
                    <a:pt x="344033" y="289420"/>
                    <a:pt x="343159" y="289263"/>
                  </a:cubicBezTo>
                  <a:cubicBezTo>
                    <a:pt x="343088" y="289250"/>
                    <a:pt x="343015" y="289242"/>
                    <a:pt x="342943" y="289239"/>
                  </a:cubicBezTo>
                  <a:cubicBezTo>
                    <a:pt x="341335" y="289239"/>
                    <a:pt x="341051" y="291607"/>
                    <a:pt x="341051" y="291607"/>
                  </a:cubicBezTo>
                  <a:cubicBezTo>
                    <a:pt x="339442" y="290849"/>
                    <a:pt x="341051" y="288102"/>
                    <a:pt x="341051" y="288102"/>
                  </a:cubicBezTo>
                  <a:cubicBezTo>
                    <a:pt x="339963" y="288303"/>
                    <a:pt x="338950" y="288794"/>
                    <a:pt x="338118" y="289523"/>
                  </a:cubicBezTo>
                  <a:cubicBezTo>
                    <a:pt x="337361" y="287628"/>
                    <a:pt x="340294" y="286586"/>
                    <a:pt x="340294" y="286586"/>
                  </a:cubicBezTo>
                  <a:cubicBezTo>
                    <a:pt x="339354" y="286434"/>
                    <a:pt x="338396" y="286434"/>
                    <a:pt x="337456" y="286586"/>
                  </a:cubicBezTo>
                  <a:cubicBezTo>
                    <a:pt x="338222" y="285097"/>
                    <a:pt x="340047" y="284513"/>
                    <a:pt x="341534" y="285280"/>
                  </a:cubicBezTo>
                  <a:cubicBezTo>
                    <a:pt x="341850" y="285443"/>
                    <a:pt x="342135" y="285660"/>
                    <a:pt x="342375" y="285923"/>
                  </a:cubicBezTo>
                  <a:cubicBezTo>
                    <a:pt x="342375" y="286491"/>
                    <a:pt x="343038" y="287249"/>
                    <a:pt x="343700" y="285923"/>
                  </a:cubicBezTo>
                  <a:cubicBezTo>
                    <a:pt x="344362" y="284596"/>
                    <a:pt x="349187" y="280143"/>
                    <a:pt x="350039" y="279290"/>
                  </a:cubicBezTo>
                  <a:cubicBezTo>
                    <a:pt x="349376" y="279290"/>
                    <a:pt x="346917" y="279290"/>
                    <a:pt x="345592" y="278248"/>
                  </a:cubicBezTo>
                  <a:cubicBezTo>
                    <a:pt x="347331" y="278241"/>
                    <a:pt x="349022" y="277677"/>
                    <a:pt x="350417" y="276637"/>
                  </a:cubicBezTo>
                  <a:cubicBezTo>
                    <a:pt x="350417" y="276637"/>
                    <a:pt x="350417" y="275974"/>
                    <a:pt x="349660" y="275690"/>
                  </a:cubicBezTo>
                  <a:cubicBezTo>
                    <a:pt x="346542" y="273461"/>
                    <a:pt x="343658" y="270921"/>
                    <a:pt x="341051" y="268110"/>
                  </a:cubicBezTo>
                  <a:cubicBezTo>
                    <a:pt x="337834" y="268110"/>
                    <a:pt x="337361" y="266405"/>
                    <a:pt x="337361" y="266405"/>
                  </a:cubicBezTo>
                  <a:cubicBezTo>
                    <a:pt x="337361" y="266405"/>
                    <a:pt x="340199" y="266405"/>
                    <a:pt x="340199" y="266405"/>
                  </a:cubicBezTo>
                  <a:cubicBezTo>
                    <a:pt x="340199" y="266405"/>
                    <a:pt x="337456" y="264415"/>
                    <a:pt x="337456" y="264415"/>
                  </a:cubicBezTo>
                  <a:cubicBezTo>
                    <a:pt x="337456" y="264415"/>
                    <a:pt x="340578" y="264415"/>
                    <a:pt x="340578" y="264415"/>
                  </a:cubicBezTo>
                  <a:cubicBezTo>
                    <a:pt x="340578" y="264415"/>
                    <a:pt x="338875" y="261952"/>
                    <a:pt x="338875" y="261952"/>
                  </a:cubicBezTo>
                  <a:cubicBezTo>
                    <a:pt x="338875" y="261952"/>
                    <a:pt x="341808" y="263657"/>
                    <a:pt x="341808" y="263657"/>
                  </a:cubicBezTo>
                  <a:cubicBezTo>
                    <a:pt x="341808" y="263657"/>
                    <a:pt x="341808" y="260720"/>
                    <a:pt x="341808" y="260720"/>
                  </a:cubicBezTo>
                  <a:cubicBezTo>
                    <a:pt x="343540" y="261932"/>
                    <a:pt x="344423" y="264033"/>
                    <a:pt x="344078" y="266121"/>
                  </a:cubicBezTo>
                  <a:lnTo>
                    <a:pt x="352877" y="272374"/>
                  </a:lnTo>
                  <a:cubicBezTo>
                    <a:pt x="354741" y="273649"/>
                    <a:pt x="357263" y="273323"/>
                    <a:pt x="358743" y="271616"/>
                  </a:cubicBezTo>
                  <a:cubicBezTo>
                    <a:pt x="359471" y="270940"/>
                    <a:pt x="359515" y="269801"/>
                    <a:pt x="358841" y="269072"/>
                  </a:cubicBezTo>
                  <a:cubicBezTo>
                    <a:pt x="358633" y="268847"/>
                    <a:pt x="358371" y="268679"/>
                    <a:pt x="358081" y="268584"/>
                  </a:cubicBezTo>
                  <a:cubicBezTo>
                    <a:pt x="358081" y="268584"/>
                    <a:pt x="356662" y="268584"/>
                    <a:pt x="356378" y="268584"/>
                  </a:cubicBezTo>
                  <a:cubicBezTo>
                    <a:pt x="355909" y="268076"/>
                    <a:pt x="355909" y="267292"/>
                    <a:pt x="356378" y="266784"/>
                  </a:cubicBezTo>
                  <a:cubicBezTo>
                    <a:pt x="356945" y="266784"/>
                    <a:pt x="359027" y="266784"/>
                    <a:pt x="359405" y="266784"/>
                  </a:cubicBezTo>
                  <a:cubicBezTo>
                    <a:pt x="359784" y="266784"/>
                    <a:pt x="360257" y="266026"/>
                    <a:pt x="359405" y="265742"/>
                  </a:cubicBezTo>
                  <a:cubicBezTo>
                    <a:pt x="356756" y="264605"/>
                    <a:pt x="355715" y="264226"/>
                    <a:pt x="355715" y="263752"/>
                  </a:cubicBezTo>
                  <a:cubicBezTo>
                    <a:pt x="355715" y="263278"/>
                    <a:pt x="355715" y="262141"/>
                    <a:pt x="355715" y="262047"/>
                  </a:cubicBezTo>
                  <a:cubicBezTo>
                    <a:pt x="355715" y="261952"/>
                    <a:pt x="357229" y="262047"/>
                    <a:pt x="357229" y="262047"/>
                  </a:cubicBezTo>
                  <a:cubicBezTo>
                    <a:pt x="357753" y="261138"/>
                    <a:pt x="358656" y="260512"/>
                    <a:pt x="359689" y="260341"/>
                  </a:cubicBezTo>
                  <a:cubicBezTo>
                    <a:pt x="361049" y="260423"/>
                    <a:pt x="362389" y="260711"/>
                    <a:pt x="363663" y="261194"/>
                  </a:cubicBezTo>
                  <a:cubicBezTo>
                    <a:pt x="363663" y="261194"/>
                    <a:pt x="364609" y="261194"/>
                    <a:pt x="364798" y="261194"/>
                  </a:cubicBezTo>
                  <a:cubicBezTo>
                    <a:pt x="365753" y="260226"/>
                    <a:pt x="367310" y="260216"/>
                    <a:pt x="368277" y="261172"/>
                  </a:cubicBezTo>
                  <a:cubicBezTo>
                    <a:pt x="368284" y="261179"/>
                    <a:pt x="368291" y="261186"/>
                    <a:pt x="368299" y="261194"/>
                  </a:cubicBezTo>
                  <a:cubicBezTo>
                    <a:pt x="367542" y="261194"/>
                    <a:pt x="366217" y="262141"/>
                    <a:pt x="366596" y="262426"/>
                  </a:cubicBezTo>
                  <a:cubicBezTo>
                    <a:pt x="366974" y="262710"/>
                    <a:pt x="366596" y="265742"/>
                    <a:pt x="366123" y="266594"/>
                  </a:cubicBezTo>
                  <a:cubicBezTo>
                    <a:pt x="365366" y="268963"/>
                    <a:pt x="367731" y="271237"/>
                    <a:pt x="367731" y="271237"/>
                  </a:cubicBezTo>
                  <a:cubicBezTo>
                    <a:pt x="366527" y="272037"/>
                    <a:pt x="364961" y="272037"/>
                    <a:pt x="363757" y="271237"/>
                  </a:cubicBezTo>
                  <a:cubicBezTo>
                    <a:pt x="363757" y="275406"/>
                    <a:pt x="370002" y="275595"/>
                    <a:pt x="370002" y="275595"/>
                  </a:cubicBezTo>
                  <a:cubicBezTo>
                    <a:pt x="368772" y="277964"/>
                    <a:pt x="364798" y="277301"/>
                    <a:pt x="363947" y="277206"/>
                  </a:cubicBezTo>
                  <a:cubicBezTo>
                    <a:pt x="363095" y="277111"/>
                    <a:pt x="363190" y="278248"/>
                    <a:pt x="363947" y="278627"/>
                  </a:cubicBezTo>
                  <a:cubicBezTo>
                    <a:pt x="366018" y="279533"/>
                    <a:pt x="367959" y="280712"/>
                    <a:pt x="369718" y="282133"/>
                  </a:cubicBezTo>
                  <a:lnTo>
                    <a:pt x="375584" y="282133"/>
                  </a:lnTo>
                  <a:cubicBezTo>
                    <a:pt x="375880" y="281306"/>
                    <a:pt x="375880" y="280401"/>
                    <a:pt x="375584" y="279575"/>
                  </a:cubicBezTo>
                  <a:cubicBezTo>
                    <a:pt x="374665" y="277321"/>
                    <a:pt x="373422" y="275214"/>
                    <a:pt x="371894" y="273321"/>
                  </a:cubicBezTo>
                  <a:lnTo>
                    <a:pt x="370664" y="271616"/>
                  </a:lnTo>
                  <a:cubicBezTo>
                    <a:pt x="370664" y="271616"/>
                    <a:pt x="367636" y="267258"/>
                    <a:pt x="369339" y="264699"/>
                  </a:cubicBezTo>
                  <a:cubicBezTo>
                    <a:pt x="370371" y="262921"/>
                    <a:pt x="372586" y="262223"/>
                    <a:pt x="374448" y="263089"/>
                  </a:cubicBezTo>
                  <a:cubicBezTo>
                    <a:pt x="376151" y="261099"/>
                    <a:pt x="378895" y="261762"/>
                    <a:pt x="380030" y="264794"/>
                  </a:cubicBezTo>
                  <a:cubicBezTo>
                    <a:pt x="381166" y="267826"/>
                    <a:pt x="377854" y="268679"/>
                    <a:pt x="380030" y="274269"/>
                  </a:cubicBezTo>
                  <a:cubicBezTo>
                    <a:pt x="375995" y="273398"/>
                    <a:pt x="373429" y="269416"/>
                    <a:pt x="374299" y="265375"/>
                  </a:cubicBezTo>
                  <a:cubicBezTo>
                    <a:pt x="374341" y="265179"/>
                    <a:pt x="374391" y="264986"/>
                    <a:pt x="374448" y="264794"/>
                  </a:cubicBezTo>
                  <a:cubicBezTo>
                    <a:pt x="373915" y="264715"/>
                    <a:pt x="373373" y="264715"/>
                    <a:pt x="372840" y="264794"/>
                  </a:cubicBezTo>
                  <a:cubicBezTo>
                    <a:pt x="372059" y="264746"/>
                    <a:pt x="371308" y="265104"/>
                    <a:pt x="370853" y="265742"/>
                  </a:cubicBezTo>
                  <a:cubicBezTo>
                    <a:pt x="370096" y="267068"/>
                    <a:pt x="370853" y="269626"/>
                    <a:pt x="372083" y="270953"/>
                  </a:cubicBezTo>
                  <a:lnTo>
                    <a:pt x="373218" y="272658"/>
                  </a:lnTo>
                  <a:cubicBezTo>
                    <a:pt x="374920" y="274672"/>
                    <a:pt x="376293" y="276942"/>
                    <a:pt x="377287" y="279385"/>
                  </a:cubicBezTo>
                  <a:cubicBezTo>
                    <a:pt x="377571" y="280376"/>
                    <a:pt x="377571" y="281426"/>
                    <a:pt x="377287" y="282417"/>
                  </a:cubicBezTo>
                  <a:lnTo>
                    <a:pt x="382774" y="282417"/>
                  </a:lnTo>
                  <a:lnTo>
                    <a:pt x="382774" y="253046"/>
                  </a:lnTo>
                  <a:lnTo>
                    <a:pt x="334428" y="253046"/>
                  </a:lnTo>
                  <a:cubicBezTo>
                    <a:pt x="334428" y="252288"/>
                    <a:pt x="334428" y="251245"/>
                    <a:pt x="334428" y="248782"/>
                  </a:cubicBezTo>
                  <a:cubicBezTo>
                    <a:pt x="334428" y="238171"/>
                    <a:pt x="331211" y="234665"/>
                    <a:pt x="328751" y="233528"/>
                  </a:cubicBezTo>
                  <a:moveTo>
                    <a:pt x="332725" y="322116"/>
                  </a:moveTo>
                  <a:cubicBezTo>
                    <a:pt x="332734" y="325069"/>
                    <a:pt x="332987" y="328016"/>
                    <a:pt x="333482" y="330927"/>
                  </a:cubicBezTo>
                  <a:lnTo>
                    <a:pt x="361203" y="330927"/>
                  </a:lnTo>
                  <a:cubicBezTo>
                    <a:pt x="358702" y="326854"/>
                    <a:pt x="357391" y="322160"/>
                    <a:pt x="357418" y="317378"/>
                  </a:cubicBezTo>
                  <a:lnTo>
                    <a:pt x="357418" y="313588"/>
                  </a:lnTo>
                  <a:lnTo>
                    <a:pt x="332725" y="313588"/>
                  </a:lnTo>
                  <a:lnTo>
                    <a:pt x="332725" y="322116"/>
                  </a:lnTo>
                  <a:moveTo>
                    <a:pt x="342186" y="351961"/>
                  </a:moveTo>
                  <a:cubicBezTo>
                    <a:pt x="345792" y="356932"/>
                    <a:pt x="350244" y="361230"/>
                    <a:pt x="355337" y="364656"/>
                  </a:cubicBezTo>
                  <a:lnTo>
                    <a:pt x="355337" y="397912"/>
                  </a:lnTo>
                  <a:lnTo>
                    <a:pt x="409644" y="397912"/>
                  </a:lnTo>
                  <a:lnTo>
                    <a:pt x="409644" y="372710"/>
                  </a:lnTo>
                  <a:cubicBezTo>
                    <a:pt x="403631" y="375157"/>
                    <a:pt x="397211" y="376442"/>
                    <a:pt x="390721" y="376500"/>
                  </a:cubicBezTo>
                  <a:cubicBezTo>
                    <a:pt x="381738" y="376461"/>
                    <a:pt x="372924" y="374042"/>
                    <a:pt x="365176" y="369489"/>
                  </a:cubicBezTo>
                  <a:cubicBezTo>
                    <a:pt x="370924" y="371678"/>
                    <a:pt x="377004" y="372864"/>
                    <a:pt x="383153" y="372994"/>
                  </a:cubicBezTo>
                  <a:lnTo>
                    <a:pt x="383153" y="351866"/>
                  </a:lnTo>
                  <a:lnTo>
                    <a:pt x="342186" y="351866"/>
                  </a:lnTo>
                  <a:moveTo>
                    <a:pt x="423741" y="409282"/>
                  </a:moveTo>
                  <a:cubicBezTo>
                    <a:pt x="423741" y="405776"/>
                    <a:pt x="420051" y="402271"/>
                    <a:pt x="413806" y="399807"/>
                  </a:cubicBezTo>
                  <a:lnTo>
                    <a:pt x="352026" y="399807"/>
                  </a:lnTo>
                  <a:cubicBezTo>
                    <a:pt x="345876" y="402081"/>
                    <a:pt x="342091" y="405587"/>
                    <a:pt x="342091" y="409282"/>
                  </a:cubicBezTo>
                  <a:cubicBezTo>
                    <a:pt x="342046" y="409659"/>
                    <a:pt x="342046" y="410041"/>
                    <a:pt x="342091" y="410419"/>
                  </a:cubicBezTo>
                  <a:lnTo>
                    <a:pt x="423457" y="410419"/>
                  </a:lnTo>
                  <a:cubicBezTo>
                    <a:pt x="423503" y="410041"/>
                    <a:pt x="423503" y="409659"/>
                    <a:pt x="423457" y="409282"/>
                  </a:cubicBezTo>
                  <a:moveTo>
                    <a:pt x="435188" y="313494"/>
                  </a:moveTo>
                  <a:lnTo>
                    <a:pt x="410306" y="313494"/>
                  </a:lnTo>
                  <a:lnTo>
                    <a:pt x="410306" y="317283"/>
                  </a:lnTo>
                  <a:cubicBezTo>
                    <a:pt x="410330" y="319685"/>
                    <a:pt x="410012" y="322078"/>
                    <a:pt x="409360" y="324389"/>
                  </a:cubicBezTo>
                  <a:cubicBezTo>
                    <a:pt x="410897" y="324612"/>
                    <a:pt x="412458" y="324612"/>
                    <a:pt x="413996" y="324389"/>
                  </a:cubicBezTo>
                  <a:cubicBezTo>
                    <a:pt x="413996" y="324389"/>
                    <a:pt x="417685" y="324389"/>
                    <a:pt x="419578" y="324389"/>
                  </a:cubicBezTo>
                  <a:cubicBezTo>
                    <a:pt x="420395" y="324300"/>
                    <a:pt x="421220" y="324300"/>
                    <a:pt x="422038" y="324389"/>
                  </a:cubicBezTo>
                  <a:cubicBezTo>
                    <a:pt x="423835" y="324389"/>
                    <a:pt x="427241" y="322968"/>
                    <a:pt x="427998" y="321642"/>
                  </a:cubicBezTo>
                  <a:cubicBezTo>
                    <a:pt x="428755" y="320315"/>
                    <a:pt x="428566" y="320884"/>
                    <a:pt x="428471" y="320600"/>
                  </a:cubicBezTo>
                  <a:cubicBezTo>
                    <a:pt x="428376" y="320315"/>
                    <a:pt x="428471" y="319557"/>
                    <a:pt x="428471" y="319463"/>
                  </a:cubicBezTo>
                  <a:cubicBezTo>
                    <a:pt x="426802" y="319224"/>
                    <a:pt x="425102" y="319558"/>
                    <a:pt x="423646" y="320410"/>
                  </a:cubicBezTo>
                  <a:cubicBezTo>
                    <a:pt x="421778" y="321513"/>
                    <a:pt x="419459" y="321513"/>
                    <a:pt x="417591" y="320410"/>
                  </a:cubicBezTo>
                  <a:cubicBezTo>
                    <a:pt x="416929" y="320410"/>
                    <a:pt x="416834" y="318989"/>
                    <a:pt x="417591" y="317662"/>
                  </a:cubicBezTo>
                  <a:cubicBezTo>
                    <a:pt x="418348" y="316336"/>
                    <a:pt x="417591" y="315862"/>
                    <a:pt x="420618" y="315862"/>
                  </a:cubicBezTo>
                  <a:cubicBezTo>
                    <a:pt x="421564" y="315862"/>
                    <a:pt x="421659" y="317094"/>
                    <a:pt x="420618" y="317662"/>
                  </a:cubicBezTo>
                  <a:cubicBezTo>
                    <a:pt x="419578" y="318231"/>
                    <a:pt x="418726" y="318894"/>
                    <a:pt x="418064" y="318610"/>
                  </a:cubicBezTo>
                  <a:cubicBezTo>
                    <a:pt x="417893" y="318970"/>
                    <a:pt x="417893" y="319387"/>
                    <a:pt x="418064" y="319747"/>
                  </a:cubicBezTo>
                  <a:cubicBezTo>
                    <a:pt x="419701" y="320565"/>
                    <a:pt x="421665" y="320342"/>
                    <a:pt x="423078" y="319178"/>
                  </a:cubicBezTo>
                  <a:cubicBezTo>
                    <a:pt x="424718" y="318169"/>
                    <a:pt x="426671" y="317798"/>
                    <a:pt x="428566" y="318136"/>
                  </a:cubicBezTo>
                  <a:cubicBezTo>
                    <a:pt x="429113" y="318426"/>
                    <a:pt x="429547" y="318894"/>
                    <a:pt x="429796" y="319463"/>
                  </a:cubicBezTo>
                  <a:cubicBezTo>
                    <a:pt x="429796" y="319936"/>
                    <a:pt x="429228" y="320979"/>
                    <a:pt x="428944" y="321547"/>
                  </a:cubicBezTo>
                  <a:cubicBezTo>
                    <a:pt x="428660" y="322116"/>
                    <a:pt x="425349" y="324010"/>
                    <a:pt x="423457" y="324484"/>
                  </a:cubicBezTo>
                  <a:cubicBezTo>
                    <a:pt x="423932" y="324766"/>
                    <a:pt x="424298" y="325200"/>
                    <a:pt x="424497" y="325716"/>
                  </a:cubicBezTo>
                  <a:cubicBezTo>
                    <a:pt x="424718" y="326166"/>
                    <a:pt x="424877" y="326644"/>
                    <a:pt x="424971" y="327137"/>
                  </a:cubicBezTo>
                  <a:cubicBezTo>
                    <a:pt x="424970" y="329506"/>
                    <a:pt x="428471" y="328274"/>
                    <a:pt x="428471" y="328274"/>
                  </a:cubicBezTo>
                  <a:cubicBezTo>
                    <a:pt x="428250" y="330050"/>
                    <a:pt x="427838" y="331798"/>
                    <a:pt x="427241" y="333485"/>
                  </a:cubicBezTo>
                  <a:cubicBezTo>
                    <a:pt x="427241" y="334527"/>
                    <a:pt x="424876" y="333485"/>
                    <a:pt x="424024" y="333485"/>
                  </a:cubicBezTo>
                  <a:cubicBezTo>
                    <a:pt x="423173" y="333485"/>
                    <a:pt x="424024" y="332917"/>
                    <a:pt x="424024" y="332632"/>
                  </a:cubicBezTo>
                  <a:cubicBezTo>
                    <a:pt x="424024" y="332348"/>
                    <a:pt x="425633" y="332632"/>
                    <a:pt x="425633" y="332632"/>
                  </a:cubicBezTo>
                  <a:lnTo>
                    <a:pt x="426390" y="329506"/>
                  </a:lnTo>
                  <a:cubicBezTo>
                    <a:pt x="424042" y="329828"/>
                    <a:pt x="421753" y="328606"/>
                    <a:pt x="420713" y="326474"/>
                  </a:cubicBezTo>
                  <a:cubicBezTo>
                    <a:pt x="418945" y="328936"/>
                    <a:pt x="416807" y="331110"/>
                    <a:pt x="414374" y="332917"/>
                  </a:cubicBezTo>
                  <a:cubicBezTo>
                    <a:pt x="413596" y="333417"/>
                    <a:pt x="412598" y="333417"/>
                    <a:pt x="411820" y="332917"/>
                  </a:cubicBezTo>
                  <a:cubicBezTo>
                    <a:pt x="411820" y="332348"/>
                    <a:pt x="412576" y="332253"/>
                    <a:pt x="412576" y="332253"/>
                  </a:cubicBezTo>
                  <a:cubicBezTo>
                    <a:pt x="414942" y="331401"/>
                    <a:pt x="418442" y="326190"/>
                    <a:pt x="418442" y="326190"/>
                  </a:cubicBezTo>
                  <a:cubicBezTo>
                    <a:pt x="418442" y="326190"/>
                    <a:pt x="419199" y="324484"/>
                    <a:pt x="414185" y="326853"/>
                  </a:cubicBezTo>
                  <a:cubicBezTo>
                    <a:pt x="411930" y="328112"/>
                    <a:pt x="409387" y="328765"/>
                    <a:pt x="406805" y="328748"/>
                  </a:cubicBezTo>
                  <a:cubicBezTo>
                    <a:pt x="404450" y="332616"/>
                    <a:pt x="401207" y="335864"/>
                    <a:pt x="397344" y="338222"/>
                  </a:cubicBezTo>
                  <a:cubicBezTo>
                    <a:pt x="393514" y="340569"/>
                    <a:pt x="389152" y="341905"/>
                    <a:pt x="384666" y="342107"/>
                  </a:cubicBezTo>
                  <a:lnTo>
                    <a:pt x="384666" y="371478"/>
                  </a:lnTo>
                  <a:cubicBezTo>
                    <a:pt x="394863" y="371244"/>
                    <a:pt x="404753" y="367943"/>
                    <a:pt x="413050" y="362004"/>
                  </a:cubicBezTo>
                  <a:lnTo>
                    <a:pt x="413050" y="362004"/>
                  </a:lnTo>
                  <a:cubicBezTo>
                    <a:pt x="426281" y="352933"/>
                    <a:pt x="434481" y="338158"/>
                    <a:pt x="435188" y="322116"/>
                  </a:cubicBezTo>
                  <a:close/>
                  <a:moveTo>
                    <a:pt x="435188" y="251909"/>
                  </a:moveTo>
                  <a:lnTo>
                    <a:pt x="385045" y="251909"/>
                  </a:lnTo>
                  <a:lnTo>
                    <a:pt x="385045" y="281280"/>
                  </a:lnTo>
                  <a:lnTo>
                    <a:pt x="398952" y="281280"/>
                  </a:lnTo>
                  <a:lnTo>
                    <a:pt x="399520" y="280712"/>
                  </a:lnTo>
                  <a:cubicBezTo>
                    <a:pt x="398360" y="280174"/>
                    <a:pt x="397303" y="279437"/>
                    <a:pt x="396398" y="278532"/>
                  </a:cubicBezTo>
                  <a:cubicBezTo>
                    <a:pt x="398151" y="278524"/>
                    <a:pt x="399863" y="277996"/>
                    <a:pt x="401318" y="277016"/>
                  </a:cubicBezTo>
                  <a:cubicBezTo>
                    <a:pt x="401188" y="276595"/>
                    <a:pt x="400922" y="276228"/>
                    <a:pt x="400561" y="275974"/>
                  </a:cubicBezTo>
                  <a:cubicBezTo>
                    <a:pt x="397402" y="273760"/>
                    <a:pt x="394485" y="271220"/>
                    <a:pt x="391857" y="268395"/>
                  </a:cubicBezTo>
                  <a:cubicBezTo>
                    <a:pt x="388640" y="268395"/>
                    <a:pt x="388167" y="266784"/>
                    <a:pt x="388167" y="266784"/>
                  </a:cubicBezTo>
                  <a:cubicBezTo>
                    <a:pt x="388167" y="266784"/>
                    <a:pt x="391005" y="266784"/>
                    <a:pt x="391005" y="266215"/>
                  </a:cubicBezTo>
                  <a:cubicBezTo>
                    <a:pt x="391005" y="265647"/>
                    <a:pt x="388261" y="264226"/>
                    <a:pt x="388261" y="264226"/>
                  </a:cubicBezTo>
                  <a:cubicBezTo>
                    <a:pt x="388261" y="264226"/>
                    <a:pt x="391384" y="264226"/>
                    <a:pt x="391384" y="264226"/>
                  </a:cubicBezTo>
                  <a:cubicBezTo>
                    <a:pt x="391384" y="264226"/>
                    <a:pt x="389775" y="261762"/>
                    <a:pt x="389775" y="261762"/>
                  </a:cubicBezTo>
                  <a:cubicBezTo>
                    <a:pt x="389775" y="261762"/>
                    <a:pt x="392708" y="263468"/>
                    <a:pt x="392708" y="263468"/>
                  </a:cubicBezTo>
                  <a:cubicBezTo>
                    <a:pt x="392708" y="263468"/>
                    <a:pt x="392708" y="260625"/>
                    <a:pt x="392708" y="260625"/>
                  </a:cubicBezTo>
                  <a:cubicBezTo>
                    <a:pt x="395641" y="262047"/>
                    <a:pt x="394979" y="265931"/>
                    <a:pt x="394979" y="265931"/>
                  </a:cubicBezTo>
                  <a:lnTo>
                    <a:pt x="401980" y="271047"/>
                  </a:lnTo>
                  <a:cubicBezTo>
                    <a:pt x="403967" y="272090"/>
                    <a:pt x="405764" y="272658"/>
                    <a:pt x="406238" y="269910"/>
                  </a:cubicBezTo>
                  <a:cubicBezTo>
                    <a:pt x="405017" y="269584"/>
                    <a:pt x="403927" y="268889"/>
                    <a:pt x="403115" y="267921"/>
                  </a:cubicBezTo>
                  <a:cubicBezTo>
                    <a:pt x="404129" y="267865"/>
                    <a:pt x="405109" y="267538"/>
                    <a:pt x="405954" y="266973"/>
                  </a:cubicBezTo>
                  <a:cubicBezTo>
                    <a:pt x="407373" y="266121"/>
                    <a:pt x="405954" y="262520"/>
                    <a:pt x="407846" y="262141"/>
                  </a:cubicBezTo>
                  <a:lnTo>
                    <a:pt x="415699" y="263847"/>
                  </a:lnTo>
                  <a:cubicBezTo>
                    <a:pt x="415822" y="265494"/>
                    <a:pt x="415563" y="267148"/>
                    <a:pt x="414942" y="268679"/>
                  </a:cubicBezTo>
                  <a:cubicBezTo>
                    <a:pt x="414942" y="268679"/>
                    <a:pt x="414942" y="271237"/>
                    <a:pt x="416361" y="271711"/>
                  </a:cubicBezTo>
                  <a:cubicBezTo>
                    <a:pt x="417780" y="272184"/>
                    <a:pt x="413712" y="272184"/>
                    <a:pt x="413333" y="271711"/>
                  </a:cubicBezTo>
                  <a:lnTo>
                    <a:pt x="413333" y="272753"/>
                  </a:lnTo>
                  <a:cubicBezTo>
                    <a:pt x="413322" y="274887"/>
                    <a:pt x="414486" y="276854"/>
                    <a:pt x="416361" y="277869"/>
                  </a:cubicBezTo>
                  <a:cubicBezTo>
                    <a:pt x="419097" y="279063"/>
                    <a:pt x="421622" y="280695"/>
                    <a:pt x="423835" y="282701"/>
                  </a:cubicBezTo>
                  <a:cubicBezTo>
                    <a:pt x="425203" y="282925"/>
                    <a:pt x="426603" y="282583"/>
                    <a:pt x="427714" y="281754"/>
                  </a:cubicBezTo>
                  <a:cubicBezTo>
                    <a:pt x="428236" y="280777"/>
                    <a:pt x="428236" y="279604"/>
                    <a:pt x="427714" y="278627"/>
                  </a:cubicBezTo>
                  <a:cubicBezTo>
                    <a:pt x="426808" y="276396"/>
                    <a:pt x="425563" y="274319"/>
                    <a:pt x="424024" y="272469"/>
                  </a:cubicBezTo>
                  <a:lnTo>
                    <a:pt x="422794" y="270763"/>
                  </a:lnTo>
                  <a:cubicBezTo>
                    <a:pt x="422794" y="270763"/>
                    <a:pt x="419767" y="266405"/>
                    <a:pt x="421470" y="263847"/>
                  </a:cubicBezTo>
                  <a:cubicBezTo>
                    <a:pt x="422590" y="262124"/>
                    <a:pt x="424778" y="261446"/>
                    <a:pt x="426674" y="262236"/>
                  </a:cubicBezTo>
                  <a:cubicBezTo>
                    <a:pt x="428282" y="260341"/>
                    <a:pt x="431026" y="261004"/>
                    <a:pt x="432161" y="263941"/>
                  </a:cubicBezTo>
                  <a:cubicBezTo>
                    <a:pt x="433296" y="266879"/>
                    <a:pt x="430079" y="267921"/>
                    <a:pt x="432161" y="273416"/>
                  </a:cubicBezTo>
                  <a:cubicBezTo>
                    <a:pt x="428126" y="272545"/>
                    <a:pt x="425560" y="268563"/>
                    <a:pt x="426429" y="264522"/>
                  </a:cubicBezTo>
                  <a:cubicBezTo>
                    <a:pt x="426471" y="264327"/>
                    <a:pt x="426521" y="264133"/>
                    <a:pt x="426579" y="263941"/>
                  </a:cubicBezTo>
                  <a:cubicBezTo>
                    <a:pt x="426046" y="263862"/>
                    <a:pt x="425504" y="263862"/>
                    <a:pt x="424971" y="263941"/>
                  </a:cubicBezTo>
                  <a:cubicBezTo>
                    <a:pt x="424171" y="263914"/>
                    <a:pt x="423416" y="264310"/>
                    <a:pt x="422984" y="264984"/>
                  </a:cubicBezTo>
                  <a:cubicBezTo>
                    <a:pt x="422227" y="266310"/>
                    <a:pt x="422984" y="268868"/>
                    <a:pt x="424214" y="270100"/>
                  </a:cubicBezTo>
                  <a:lnTo>
                    <a:pt x="425444" y="271805"/>
                  </a:lnTo>
                  <a:cubicBezTo>
                    <a:pt x="427143" y="273838"/>
                    <a:pt x="428486" y="276145"/>
                    <a:pt x="429417" y="278627"/>
                  </a:cubicBezTo>
                  <a:cubicBezTo>
                    <a:pt x="429932" y="280175"/>
                    <a:pt x="429649" y="281878"/>
                    <a:pt x="428660" y="283175"/>
                  </a:cubicBezTo>
                  <a:cubicBezTo>
                    <a:pt x="427404" y="284249"/>
                    <a:pt x="425763" y="284763"/>
                    <a:pt x="424119" y="284596"/>
                  </a:cubicBezTo>
                  <a:cubicBezTo>
                    <a:pt x="424119" y="285354"/>
                    <a:pt x="424119" y="285923"/>
                    <a:pt x="424687" y="286586"/>
                  </a:cubicBezTo>
                  <a:cubicBezTo>
                    <a:pt x="425032" y="287330"/>
                    <a:pt x="425551" y="287980"/>
                    <a:pt x="426200" y="288481"/>
                  </a:cubicBezTo>
                  <a:cubicBezTo>
                    <a:pt x="424946" y="289332"/>
                    <a:pt x="424619" y="291041"/>
                    <a:pt x="425470" y="292297"/>
                  </a:cubicBezTo>
                  <a:cubicBezTo>
                    <a:pt x="425665" y="292585"/>
                    <a:pt x="425913" y="292833"/>
                    <a:pt x="426200" y="293029"/>
                  </a:cubicBezTo>
                  <a:cubicBezTo>
                    <a:pt x="427525" y="294165"/>
                    <a:pt x="429228" y="293028"/>
                    <a:pt x="429228" y="293028"/>
                  </a:cubicBezTo>
                  <a:cubicBezTo>
                    <a:pt x="430553" y="300987"/>
                    <a:pt x="419767" y="304966"/>
                    <a:pt x="419767" y="305440"/>
                  </a:cubicBezTo>
                  <a:cubicBezTo>
                    <a:pt x="419767" y="305914"/>
                    <a:pt x="420429" y="305440"/>
                    <a:pt x="420902" y="306672"/>
                  </a:cubicBezTo>
                  <a:cubicBezTo>
                    <a:pt x="421435" y="307384"/>
                    <a:pt x="421291" y="308393"/>
                    <a:pt x="420581" y="308927"/>
                  </a:cubicBezTo>
                  <a:cubicBezTo>
                    <a:pt x="420369" y="309085"/>
                    <a:pt x="420122" y="309190"/>
                    <a:pt x="419862" y="309230"/>
                  </a:cubicBezTo>
                  <a:cubicBezTo>
                    <a:pt x="419861" y="307809"/>
                    <a:pt x="419861" y="306767"/>
                    <a:pt x="418726" y="306767"/>
                  </a:cubicBezTo>
                  <a:cubicBezTo>
                    <a:pt x="417591" y="306767"/>
                    <a:pt x="416550" y="309325"/>
                    <a:pt x="416550" y="309325"/>
                  </a:cubicBezTo>
                  <a:cubicBezTo>
                    <a:pt x="416550" y="309325"/>
                    <a:pt x="417212" y="306293"/>
                    <a:pt x="417212" y="306293"/>
                  </a:cubicBezTo>
                  <a:cubicBezTo>
                    <a:pt x="417212" y="306293"/>
                    <a:pt x="414279" y="308851"/>
                    <a:pt x="414279" y="308851"/>
                  </a:cubicBezTo>
                  <a:cubicBezTo>
                    <a:pt x="414279" y="308851"/>
                    <a:pt x="415320" y="305914"/>
                    <a:pt x="415320" y="305914"/>
                  </a:cubicBezTo>
                  <a:cubicBezTo>
                    <a:pt x="415320" y="305914"/>
                    <a:pt x="412198" y="307714"/>
                    <a:pt x="412198" y="307714"/>
                  </a:cubicBezTo>
                  <a:cubicBezTo>
                    <a:pt x="412198" y="303735"/>
                    <a:pt x="415320" y="303545"/>
                    <a:pt x="416929" y="303545"/>
                  </a:cubicBezTo>
                  <a:cubicBezTo>
                    <a:pt x="423078" y="303545"/>
                    <a:pt x="421186" y="297008"/>
                    <a:pt x="421186" y="297008"/>
                  </a:cubicBezTo>
                  <a:cubicBezTo>
                    <a:pt x="418158" y="299471"/>
                    <a:pt x="415982" y="298429"/>
                    <a:pt x="415982" y="298429"/>
                  </a:cubicBezTo>
                  <a:cubicBezTo>
                    <a:pt x="417389" y="297774"/>
                    <a:pt x="418198" y="296270"/>
                    <a:pt x="417969" y="294734"/>
                  </a:cubicBezTo>
                  <a:cubicBezTo>
                    <a:pt x="417969" y="289428"/>
                    <a:pt x="417307" y="288765"/>
                    <a:pt x="417969" y="288196"/>
                  </a:cubicBezTo>
                  <a:cubicBezTo>
                    <a:pt x="418632" y="287628"/>
                    <a:pt x="417307" y="288196"/>
                    <a:pt x="417307" y="288196"/>
                  </a:cubicBezTo>
                  <a:cubicBezTo>
                    <a:pt x="416550" y="290849"/>
                    <a:pt x="411347" y="294639"/>
                    <a:pt x="411347" y="294639"/>
                  </a:cubicBezTo>
                  <a:cubicBezTo>
                    <a:pt x="412196" y="294872"/>
                    <a:pt x="413020" y="295189"/>
                    <a:pt x="413806" y="295587"/>
                  </a:cubicBezTo>
                  <a:cubicBezTo>
                    <a:pt x="413315" y="296714"/>
                    <a:pt x="412396" y="297600"/>
                    <a:pt x="411252" y="298050"/>
                  </a:cubicBezTo>
                  <a:lnTo>
                    <a:pt x="411252" y="312641"/>
                  </a:lnTo>
                  <a:lnTo>
                    <a:pt x="435188" y="312641"/>
                  </a:lnTo>
                  <a:close/>
                </a:path>
              </a:pathLst>
            </a:custGeom>
            <a:solidFill>
              <a:schemeClr val="accent1"/>
            </a:solidFill>
            <a:ln w="9461" cap="flat">
              <a:noFill/>
              <a:prstDash val="solid"/>
              <a:miter/>
            </a:ln>
          </p:spPr>
          <p:txBody>
            <a:bodyPr rtlCol="0" anchor="ctr"/>
            <a:lstStyle/>
            <a:p>
              <a:endParaRPr lang="en-NL" dirty="0"/>
            </a:p>
          </p:txBody>
        </p:sp>
      </p:grpSp>
    </p:spTree>
    <p:extLst>
      <p:ext uri="{BB962C8B-B14F-4D97-AF65-F5344CB8AC3E}">
        <p14:creationId xmlns:p14="http://schemas.microsoft.com/office/powerpoint/2010/main" val="193645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asic Page (logo)">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EB44C3-4733-0B4C-85B6-68D2343DA719}"/>
              </a:ext>
            </a:extLst>
          </p:cNvPr>
          <p:cNvGrpSpPr/>
          <p:nvPr/>
        </p:nvGrpSpPr>
        <p:grpSpPr>
          <a:xfrm>
            <a:off x="4411893" y="776676"/>
            <a:ext cx="7778847" cy="6081324"/>
            <a:chOff x="4411893" y="776676"/>
            <a:chExt cx="7778847" cy="6081324"/>
          </a:xfrm>
        </p:grpSpPr>
        <p:sp>
          <p:nvSpPr>
            <p:cNvPr id="17" name="Freeform 16">
              <a:extLst>
                <a:ext uri="{FF2B5EF4-FFF2-40B4-BE49-F238E27FC236}">
                  <a16:creationId xmlns:a16="http://schemas.microsoft.com/office/drawing/2014/main" id="{C5A6C1BF-B39C-2C48-9BB4-2A56B79B9144}"/>
                </a:ext>
              </a:extLst>
            </p:cNvPr>
            <p:cNvSpPr/>
            <p:nvPr/>
          </p:nvSpPr>
          <p:spPr>
            <a:xfrm>
              <a:off x="6432431" y="776676"/>
              <a:ext cx="5758309" cy="4305600"/>
            </a:xfrm>
            <a:custGeom>
              <a:avLst/>
              <a:gdLst>
                <a:gd name="connsiteX0" fmla="*/ 2510119 w 5758309"/>
                <a:gd name="connsiteY0" fmla="*/ 158 h 4308555"/>
                <a:gd name="connsiteX1" fmla="*/ 3697243 w 5758309"/>
                <a:gd name="connsiteY1" fmla="*/ 125634 h 4308555"/>
                <a:gd name="connsiteX2" fmla="*/ 5632953 w 5758309"/>
                <a:gd name="connsiteY2" fmla="*/ 987738 h 4308555"/>
                <a:gd name="connsiteX3" fmla="*/ 5758309 w 5758309"/>
                <a:gd name="connsiteY3" fmla="*/ 1081942 h 4308555"/>
                <a:gd name="connsiteX4" fmla="*/ 5758309 w 5758309"/>
                <a:gd name="connsiteY4" fmla="*/ 3300776 h 4308555"/>
                <a:gd name="connsiteX5" fmla="*/ 4015451 w 5758309"/>
                <a:gd name="connsiteY5" fmla="*/ 4308555 h 4308555"/>
                <a:gd name="connsiteX6" fmla="*/ 3014291 w 5758309"/>
                <a:gd name="connsiteY6" fmla="*/ 3581899 h 4308555"/>
                <a:gd name="connsiteX7" fmla="*/ 1771937 w 5758309"/>
                <a:gd name="connsiteY7" fmla="*/ 3712647 h 4308555"/>
                <a:gd name="connsiteX8" fmla="*/ 0 w 5758309"/>
                <a:gd name="connsiteY8" fmla="*/ 655651 h 4308555"/>
                <a:gd name="connsiteX9" fmla="*/ 2510119 w 5758309"/>
                <a:gd name="connsiteY9" fmla="*/ 158 h 430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8309" h="4308555">
                  <a:moveTo>
                    <a:pt x="2510119" y="158"/>
                  </a:moveTo>
                  <a:cubicBezTo>
                    <a:pt x="2906504" y="-2910"/>
                    <a:pt x="3304706" y="38559"/>
                    <a:pt x="3697243" y="125634"/>
                  </a:cubicBezTo>
                  <a:cubicBezTo>
                    <a:pt x="4400840" y="281789"/>
                    <a:pt x="5057737" y="577470"/>
                    <a:pt x="5632953" y="987738"/>
                  </a:cubicBezTo>
                  <a:lnTo>
                    <a:pt x="5758309" y="1081942"/>
                  </a:lnTo>
                  <a:lnTo>
                    <a:pt x="5758309" y="3300776"/>
                  </a:lnTo>
                  <a:lnTo>
                    <a:pt x="4015451" y="4308555"/>
                  </a:lnTo>
                  <a:cubicBezTo>
                    <a:pt x="3782447" y="3951630"/>
                    <a:pt x="3425897" y="3692818"/>
                    <a:pt x="3014291" y="3581899"/>
                  </a:cubicBezTo>
                  <a:cubicBezTo>
                    <a:pt x="2598098" y="3469947"/>
                    <a:pt x="2155359" y="3516421"/>
                    <a:pt x="1771937" y="3712647"/>
                  </a:cubicBezTo>
                  <a:lnTo>
                    <a:pt x="0" y="655651"/>
                  </a:lnTo>
                  <a:cubicBezTo>
                    <a:pt x="774813" y="229208"/>
                    <a:pt x="1638071" y="6907"/>
                    <a:pt x="2510119" y="158"/>
                  </a:cubicBezTo>
                  <a:close/>
                </a:path>
              </a:pathLst>
            </a:custGeom>
            <a:solidFill>
              <a:schemeClr val="accent1">
                <a:alpha val="5000"/>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dirty="0">
                <a:latin typeface="Trebuchet MS" panose="020B0703020202090204" pitchFamily="34" charset="0"/>
              </a:endParaRPr>
            </a:p>
          </p:txBody>
        </p:sp>
        <p:sp>
          <p:nvSpPr>
            <p:cNvPr id="19" name="Freeform 18">
              <a:extLst>
                <a:ext uri="{FF2B5EF4-FFF2-40B4-BE49-F238E27FC236}">
                  <a16:creationId xmlns:a16="http://schemas.microsoft.com/office/drawing/2014/main" id="{4217F63D-3404-394A-9E95-3365F2E0DB9C}"/>
                </a:ext>
              </a:extLst>
            </p:cNvPr>
            <p:cNvSpPr/>
            <p:nvPr/>
          </p:nvSpPr>
          <p:spPr>
            <a:xfrm>
              <a:off x="4411893" y="2265850"/>
              <a:ext cx="3519208" cy="4592150"/>
            </a:xfrm>
            <a:custGeom>
              <a:avLst/>
              <a:gdLst>
                <a:gd name="connsiteX0" fmla="*/ 2135083 w 3519208"/>
                <a:gd name="connsiteY0" fmla="*/ 0 h 4592150"/>
                <a:gd name="connsiteX1" fmla="*/ 3519208 w 3519208"/>
                <a:gd name="connsiteY1" fmla="*/ 2317871 h 4592150"/>
                <a:gd name="connsiteX2" fmla="*/ 2815853 w 3519208"/>
                <a:gd name="connsiteY2" fmla="*/ 3399434 h 4592150"/>
                <a:gd name="connsiteX3" fmla="*/ 2946947 w 3519208"/>
                <a:gd name="connsiteY3" fmla="*/ 4573350 h 4592150"/>
                <a:gd name="connsiteX4" fmla="*/ 2913838 w 3519208"/>
                <a:gd name="connsiteY4" fmla="*/ 4592150 h 4592150"/>
                <a:gd name="connsiteX5" fmla="*/ 72060 w 3519208"/>
                <a:gd name="connsiteY5" fmla="*/ 4592150 h 4592150"/>
                <a:gd name="connsiteX6" fmla="*/ 57844 w 3519208"/>
                <a:gd name="connsiteY6" fmla="*/ 4516338 h 4592150"/>
                <a:gd name="connsiteX7" fmla="*/ 165790 w 3519208"/>
                <a:gd name="connsiteY7" fmla="*/ 2597126 h 4592150"/>
                <a:gd name="connsiteX8" fmla="*/ 2135083 w 3519208"/>
                <a:gd name="connsiteY8" fmla="*/ 0 h 45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9208" h="4592150">
                  <a:moveTo>
                    <a:pt x="2135083" y="0"/>
                  </a:moveTo>
                  <a:lnTo>
                    <a:pt x="3519208" y="2317871"/>
                  </a:lnTo>
                  <a:cubicBezTo>
                    <a:pt x="3161587" y="2581459"/>
                    <a:pt x="2911796" y="2965710"/>
                    <a:pt x="2815853" y="3399434"/>
                  </a:cubicBezTo>
                  <a:cubicBezTo>
                    <a:pt x="2728570" y="3794404"/>
                    <a:pt x="2774759" y="4207240"/>
                    <a:pt x="2946947" y="4573350"/>
                  </a:cubicBezTo>
                  <a:lnTo>
                    <a:pt x="2913838" y="4592150"/>
                  </a:lnTo>
                  <a:lnTo>
                    <a:pt x="72060" y="4592150"/>
                  </a:lnTo>
                  <a:lnTo>
                    <a:pt x="57844" y="4516338"/>
                  </a:lnTo>
                  <a:cubicBezTo>
                    <a:pt x="-45360" y="3882134"/>
                    <a:pt x="-11110" y="3227150"/>
                    <a:pt x="165790" y="2597126"/>
                  </a:cubicBezTo>
                  <a:cubicBezTo>
                    <a:pt x="469921" y="1513364"/>
                    <a:pt x="1173616" y="585446"/>
                    <a:pt x="2135083" y="0"/>
                  </a:cubicBezTo>
                  <a:close/>
                </a:path>
              </a:pathLst>
            </a:custGeom>
            <a:solidFill>
              <a:schemeClr val="accent2">
                <a:alpha val="5000"/>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dirty="0">
                <a:latin typeface="Trebuchet MS" panose="020B0703020202090204" pitchFamily="34" charset="0"/>
              </a:endParaRPr>
            </a:p>
          </p:txBody>
        </p:sp>
        <p:sp>
          <p:nvSpPr>
            <p:cNvPr id="21" name="Freeform 20">
              <a:extLst>
                <a:ext uri="{FF2B5EF4-FFF2-40B4-BE49-F238E27FC236}">
                  <a16:creationId xmlns:a16="http://schemas.microsoft.com/office/drawing/2014/main" id="{45DF593B-E868-8F4A-80AE-0550522118CD}"/>
                </a:ext>
              </a:extLst>
            </p:cNvPr>
            <p:cNvSpPr/>
            <p:nvPr/>
          </p:nvSpPr>
          <p:spPr>
            <a:xfrm>
              <a:off x="10605477" y="4761516"/>
              <a:ext cx="1399490" cy="2096484"/>
            </a:xfrm>
            <a:custGeom>
              <a:avLst/>
              <a:gdLst>
                <a:gd name="connsiteX0" fmla="*/ 1079706 w 1399490"/>
                <a:gd name="connsiteY0" fmla="*/ 0 h 2096484"/>
                <a:gd name="connsiteX1" fmla="*/ 1372432 w 1399490"/>
                <a:gd name="connsiteY1" fmla="*/ 1773423 h 2096484"/>
                <a:gd name="connsiteX2" fmla="*/ 1324168 w 1399490"/>
                <a:gd name="connsiteY2" fmla="*/ 2043477 h 2096484"/>
                <a:gd name="connsiteX3" fmla="*/ 1309772 w 1399490"/>
                <a:gd name="connsiteY3" fmla="*/ 2096484 h 2096484"/>
                <a:gd name="connsiteX4" fmla="*/ 7004 w 1399490"/>
                <a:gd name="connsiteY4" fmla="*/ 2096484 h 2096484"/>
                <a:gd name="connsiteX5" fmla="*/ 47645 w 1399490"/>
                <a:gd name="connsiteY5" fmla="*/ 2000416 h 2096484"/>
                <a:gd name="connsiteX6" fmla="*/ 146242 w 1399490"/>
                <a:gd name="connsiteY6" fmla="*/ 1621130 h 2096484"/>
                <a:gd name="connsiteX7" fmla="*/ 0 w 1399490"/>
                <a:gd name="connsiteY7" fmla="*/ 612058 h 20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490" h="2096484">
                  <a:moveTo>
                    <a:pt x="1079706" y="0"/>
                  </a:moveTo>
                  <a:cubicBezTo>
                    <a:pt x="1351529" y="548969"/>
                    <a:pt x="1453462" y="1166454"/>
                    <a:pt x="1372432" y="1773423"/>
                  </a:cubicBezTo>
                  <a:cubicBezTo>
                    <a:pt x="1360296" y="1864431"/>
                    <a:pt x="1344167" y="1954526"/>
                    <a:pt x="1324168" y="2043477"/>
                  </a:cubicBezTo>
                  <a:lnTo>
                    <a:pt x="1309772" y="2096484"/>
                  </a:lnTo>
                  <a:lnTo>
                    <a:pt x="7004" y="2096484"/>
                  </a:lnTo>
                  <a:lnTo>
                    <a:pt x="47645" y="2000416"/>
                  </a:lnTo>
                  <a:cubicBezTo>
                    <a:pt x="94042" y="1878578"/>
                    <a:pt x="127236" y="1751440"/>
                    <a:pt x="146242" y="1621130"/>
                  </a:cubicBezTo>
                  <a:cubicBezTo>
                    <a:pt x="196281" y="1277706"/>
                    <a:pt x="145435" y="927159"/>
                    <a:pt x="0" y="612058"/>
                  </a:cubicBezTo>
                  <a:close/>
                </a:path>
              </a:pathLst>
            </a:custGeom>
            <a:solidFill>
              <a:schemeClr val="accent4">
                <a:alpha val="5000"/>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dirty="0">
                <a:latin typeface="Trebuchet MS" panose="020B0703020202090204" pitchFamily="34" charset="0"/>
              </a:endParaRPr>
            </a:p>
          </p:txBody>
        </p:sp>
      </p:grpSp>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15526" y="2332626"/>
            <a:ext cx="10339176"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15526" y="1311644"/>
            <a:ext cx="10339176"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22" name="Straight Connector 21">
            <a:extLst>
              <a:ext uri="{FF2B5EF4-FFF2-40B4-BE49-F238E27FC236}">
                <a16:creationId xmlns:a16="http://schemas.microsoft.com/office/drawing/2014/main" id="{DE7DFCA9-57F7-C143-8BB0-458E504E2214}"/>
              </a:ext>
            </a:extLst>
          </p:cNvPr>
          <p:cNvCxnSpPr>
            <a:cxnSpLocks/>
          </p:cNvCxnSpPr>
          <p:nvPr/>
        </p:nvCxnSpPr>
        <p:spPr>
          <a:xfrm>
            <a:off x="4681422" y="1161393"/>
            <a:ext cx="2807384" cy="0"/>
          </a:xfrm>
          <a:prstGeom prst="line">
            <a:avLst/>
          </a:prstGeom>
          <a:ln w="9525">
            <a:solidFill>
              <a:srgbClr val="C4C5D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E33F577-59E6-594E-BB92-D35BA1974D6F}"/>
              </a:ext>
            </a:extLst>
          </p:cNvPr>
          <p:cNvSpPr>
            <a:spLocks noGrp="1"/>
          </p:cNvSpPr>
          <p:nvPr>
            <p:ph type="body" sz="quarter" idx="22"/>
          </p:nvPr>
        </p:nvSpPr>
        <p:spPr>
          <a:xfrm>
            <a:off x="915526" y="3242746"/>
            <a:ext cx="10339176" cy="3171715"/>
          </a:xfrm>
          <a:prstGeom prst="rect">
            <a:avLst/>
          </a:prstGeom>
        </p:spPr>
        <p:txBody>
          <a:bodyPr lIns="9000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z="2000" b="0" i="0" spc="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3pPr>
            <a:lvl4pPr>
              <a:defRPr lang="en-GB" smtClean="0"/>
            </a:lvl4pPr>
            <a:lvl5pPr>
              <a:defRPr lang="en-NL"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Third level</a:t>
            </a:r>
          </a:p>
        </p:txBody>
      </p:sp>
      <p:sp>
        <p:nvSpPr>
          <p:cNvPr id="35" name="Right Triangle 34">
            <a:extLst>
              <a:ext uri="{FF2B5EF4-FFF2-40B4-BE49-F238E27FC236}">
                <a16:creationId xmlns:a16="http://schemas.microsoft.com/office/drawing/2014/main" id="{9E920962-B278-D847-A24A-13D0928CC931}"/>
              </a:ext>
            </a:extLst>
          </p:cNvPr>
          <p:cNvSpPr/>
          <p:nvPr/>
        </p:nvSpPr>
        <p:spPr>
          <a:xfrm flipV="1">
            <a:off x="1621" y="1148"/>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20" name="Oval 19">
            <a:extLst>
              <a:ext uri="{FF2B5EF4-FFF2-40B4-BE49-F238E27FC236}">
                <a16:creationId xmlns:a16="http://schemas.microsoft.com/office/drawing/2014/main" id="{CD57D4CF-16E6-1B44-AF53-709C32344C58}"/>
              </a:ext>
            </a:extLst>
          </p:cNvPr>
          <p:cNvSpPr/>
          <p:nvPr/>
        </p:nvSpPr>
        <p:spPr>
          <a:xfrm>
            <a:off x="5869652" y="945931"/>
            <a:ext cx="430924" cy="430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pc="0">
              <a:latin typeface="Trebuchet MS" panose="020B0703020202090204" pitchFamily="34" charset="0"/>
            </a:endParaRPr>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5540761" y="945520"/>
            <a:ext cx="1088706" cy="419101"/>
          </a:xfrm>
          <a:prstGeom prst="rect">
            <a:avLst/>
          </a:prstGeom>
        </p:spPr>
        <p:txBody>
          <a:bodyPr anchor="ctr"/>
          <a:lstStyle>
            <a:lvl1pPr algn="ctr" defTabSz="584200">
              <a:defRPr sz="1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grpSp>
        <p:nvGrpSpPr>
          <p:cNvPr id="52" name="Group 51">
            <a:extLst>
              <a:ext uri="{FF2B5EF4-FFF2-40B4-BE49-F238E27FC236}">
                <a16:creationId xmlns:a16="http://schemas.microsoft.com/office/drawing/2014/main" id="{A8625AF3-23EC-3042-A9DA-DF8C198DD327}"/>
              </a:ext>
            </a:extLst>
          </p:cNvPr>
          <p:cNvGrpSpPr/>
          <p:nvPr userDrawn="1"/>
        </p:nvGrpSpPr>
        <p:grpSpPr>
          <a:xfrm>
            <a:off x="118482" y="103900"/>
            <a:ext cx="1382492" cy="579230"/>
            <a:chOff x="118482" y="84166"/>
            <a:chExt cx="1382492" cy="579230"/>
          </a:xfrm>
        </p:grpSpPr>
        <p:sp>
          <p:nvSpPr>
            <p:cNvPr id="53" name="Freeform 5">
              <a:extLst>
                <a:ext uri="{FF2B5EF4-FFF2-40B4-BE49-F238E27FC236}">
                  <a16:creationId xmlns:a16="http://schemas.microsoft.com/office/drawing/2014/main" id="{0DDE08D1-A4F7-6442-A996-7BD392854C62}"/>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6">
              <a:extLst>
                <a:ext uri="{FF2B5EF4-FFF2-40B4-BE49-F238E27FC236}">
                  <a16:creationId xmlns:a16="http://schemas.microsoft.com/office/drawing/2014/main" id="{A7DAD1B7-9441-9C41-9ED1-081A985F1EC6}"/>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5" name="Freeform 7">
              <a:extLst>
                <a:ext uri="{FF2B5EF4-FFF2-40B4-BE49-F238E27FC236}">
                  <a16:creationId xmlns:a16="http://schemas.microsoft.com/office/drawing/2014/main" id="{80FFD70D-CFFA-304E-B766-4C77AD015A93}"/>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8">
              <a:extLst>
                <a:ext uri="{FF2B5EF4-FFF2-40B4-BE49-F238E27FC236}">
                  <a16:creationId xmlns:a16="http://schemas.microsoft.com/office/drawing/2014/main" id="{7CD96554-0AC2-BF4F-A1BD-DE88C513B122}"/>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26">
              <a:extLst>
                <a:ext uri="{FF2B5EF4-FFF2-40B4-BE49-F238E27FC236}">
                  <a16:creationId xmlns:a16="http://schemas.microsoft.com/office/drawing/2014/main" id="{DA63FD6E-FEAB-FB4F-9869-6F5951E963EE}"/>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8" name="Freeform 27">
              <a:extLst>
                <a:ext uri="{FF2B5EF4-FFF2-40B4-BE49-F238E27FC236}">
                  <a16:creationId xmlns:a16="http://schemas.microsoft.com/office/drawing/2014/main" id="{E3F482A6-4569-3847-94E6-C1164E064FE2}"/>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28">
              <a:extLst>
                <a:ext uri="{FF2B5EF4-FFF2-40B4-BE49-F238E27FC236}">
                  <a16:creationId xmlns:a16="http://schemas.microsoft.com/office/drawing/2014/main" id="{908EB438-BC5F-2E42-90A7-41BB447B11A8}"/>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29">
              <a:extLst>
                <a:ext uri="{FF2B5EF4-FFF2-40B4-BE49-F238E27FC236}">
                  <a16:creationId xmlns:a16="http://schemas.microsoft.com/office/drawing/2014/main" id="{9224D143-55A2-264D-AAEA-597BCCC15354}"/>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415021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sic Page 2">
    <p:bg>
      <p:bgRef idx="1001">
        <a:schemeClr val="bg1"/>
      </p:bgRef>
    </p:bg>
    <p:spTree>
      <p:nvGrpSpPr>
        <p:cNvPr id="1" name=""/>
        <p:cNvGrpSpPr/>
        <p:nvPr/>
      </p:nvGrpSpPr>
      <p:grpSpPr>
        <a:xfrm>
          <a:off x="0" y="0"/>
          <a:ext cx="0" cy="0"/>
          <a:chOff x="0" y="0"/>
          <a:chExt cx="0" cy="0"/>
        </a:xfrm>
      </p:grpSpPr>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15526" y="1875426"/>
            <a:ext cx="10339176"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2" name="Right Triangle 11">
            <a:extLst>
              <a:ext uri="{FF2B5EF4-FFF2-40B4-BE49-F238E27FC236}">
                <a16:creationId xmlns:a16="http://schemas.microsoft.com/office/drawing/2014/main" id="{40A6124A-5CF6-E749-9B54-3F1B4597FCD8}"/>
              </a:ext>
            </a:extLst>
          </p:cNvPr>
          <p:cNvSpPr/>
          <p:nvPr/>
        </p:nvSpPr>
        <p:spPr>
          <a:xfrm flipH="1">
            <a:off x="1620" y="6017901"/>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15526" y="831584"/>
            <a:ext cx="10339176"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22" name="Straight Connector 21">
            <a:extLst>
              <a:ext uri="{FF2B5EF4-FFF2-40B4-BE49-F238E27FC236}">
                <a16:creationId xmlns:a16="http://schemas.microsoft.com/office/drawing/2014/main" id="{DE7DFCA9-57F7-C143-8BB0-458E504E2214}"/>
              </a:ext>
            </a:extLst>
          </p:cNvPr>
          <p:cNvCxnSpPr>
            <a:cxnSpLocks/>
          </p:cNvCxnSpPr>
          <p:nvPr/>
        </p:nvCxnSpPr>
        <p:spPr>
          <a:xfrm>
            <a:off x="4690696" y="704193"/>
            <a:ext cx="2807384" cy="0"/>
          </a:xfrm>
          <a:prstGeom prst="line">
            <a:avLst/>
          </a:prstGeom>
          <a:ln w="9525">
            <a:solidFill>
              <a:srgbClr val="C4C5D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E33F577-59E6-594E-BB92-D35BA1974D6F}"/>
              </a:ext>
            </a:extLst>
          </p:cNvPr>
          <p:cNvSpPr>
            <a:spLocks noGrp="1"/>
          </p:cNvSpPr>
          <p:nvPr>
            <p:ph type="body" sz="quarter" idx="22"/>
          </p:nvPr>
        </p:nvSpPr>
        <p:spPr>
          <a:xfrm>
            <a:off x="915526" y="2648386"/>
            <a:ext cx="10339176" cy="3171715"/>
          </a:xfrm>
          <a:prstGeom prst="rect">
            <a:avLst/>
          </a:prstGeom>
        </p:spPr>
        <p:txBody>
          <a:bodyPr lIns="9000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z="2000" b="0" i="0" spc="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3pPr>
            <a:lvl4pPr>
              <a:defRPr lang="en-GB" smtClean="0"/>
            </a:lvl4pPr>
            <a:lvl5pPr>
              <a:defRPr lang="en-NL"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Third level</a:t>
            </a:r>
          </a:p>
        </p:txBody>
      </p:sp>
      <p:sp>
        <p:nvSpPr>
          <p:cNvPr id="20" name="Oval 19">
            <a:extLst>
              <a:ext uri="{FF2B5EF4-FFF2-40B4-BE49-F238E27FC236}">
                <a16:creationId xmlns:a16="http://schemas.microsoft.com/office/drawing/2014/main" id="{CD57D4CF-16E6-1B44-AF53-709C32344C58}"/>
              </a:ext>
            </a:extLst>
          </p:cNvPr>
          <p:cNvSpPr/>
          <p:nvPr/>
        </p:nvSpPr>
        <p:spPr>
          <a:xfrm>
            <a:off x="5869652" y="488731"/>
            <a:ext cx="430924" cy="430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pc="0">
              <a:latin typeface="Trebuchet MS" panose="020B0703020202090204" pitchFamily="34" charset="0"/>
            </a:endParaRPr>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5540761" y="488320"/>
            <a:ext cx="1088706" cy="419101"/>
          </a:xfrm>
          <a:prstGeom prst="rect">
            <a:avLst/>
          </a:prstGeom>
        </p:spPr>
        <p:txBody>
          <a:bodyPr anchor="ctr"/>
          <a:lstStyle>
            <a:lvl1pPr algn="ctr" defTabSz="584200">
              <a:defRPr sz="1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grpSp>
        <p:nvGrpSpPr>
          <p:cNvPr id="44" name="Group 43">
            <a:extLst>
              <a:ext uri="{FF2B5EF4-FFF2-40B4-BE49-F238E27FC236}">
                <a16:creationId xmlns:a16="http://schemas.microsoft.com/office/drawing/2014/main" id="{CC5E8910-E16D-E74E-897D-B9FF96B6AE9C}"/>
              </a:ext>
            </a:extLst>
          </p:cNvPr>
          <p:cNvGrpSpPr/>
          <p:nvPr userDrawn="1"/>
        </p:nvGrpSpPr>
        <p:grpSpPr>
          <a:xfrm>
            <a:off x="10712216" y="6197432"/>
            <a:ext cx="1382492" cy="579230"/>
            <a:chOff x="118482" y="84166"/>
            <a:chExt cx="1382492" cy="579230"/>
          </a:xfrm>
        </p:grpSpPr>
        <p:sp>
          <p:nvSpPr>
            <p:cNvPr id="45" name="Freeform 5">
              <a:extLst>
                <a:ext uri="{FF2B5EF4-FFF2-40B4-BE49-F238E27FC236}">
                  <a16:creationId xmlns:a16="http://schemas.microsoft.com/office/drawing/2014/main" id="{6C2A2481-9CBA-A44A-8626-5070F82E6E29}"/>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07A072B3-DBFE-2945-A498-AE1B2371C1C3}"/>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7">
              <a:extLst>
                <a:ext uri="{FF2B5EF4-FFF2-40B4-BE49-F238E27FC236}">
                  <a16:creationId xmlns:a16="http://schemas.microsoft.com/office/drawing/2014/main" id="{50309EED-764F-7B4C-897E-96B5067E347B}"/>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8">
              <a:extLst>
                <a:ext uri="{FF2B5EF4-FFF2-40B4-BE49-F238E27FC236}">
                  <a16:creationId xmlns:a16="http://schemas.microsoft.com/office/drawing/2014/main" id="{9EB65604-5314-4340-8A46-F5D9E34414D6}"/>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6">
              <a:extLst>
                <a:ext uri="{FF2B5EF4-FFF2-40B4-BE49-F238E27FC236}">
                  <a16:creationId xmlns:a16="http://schemas.microsoft.com/office/drawing/2014/main" id="{294CAFD7-30E5-664A-A933-724B3E4C7F6D}"/>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0" name="Freeform 27">
              <a:extLst>
                <a:ext uri="{FF2B5EF4-FFF2-40B4-BE49-F238E27FC236}">
                  <a16:creationId xmlns:a16="http://schemas.microsoft.com/office/drawing/2014/main" id="{E1D46D77-F55B-DB42-89AD-ABB62F31B4CD}"/>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8">
              <a:extLst>
                <a:ext uri="{FF2B5EF4-FFF2-40B4-BE49-F238E27FC236}">
                  <a16:creationId xmlns:a16="http://schemas.microsoft.com/office/drawing/2014/main" id="{D6DFEF7D-DB74-784E-A788-81FB18707691}"/>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29">
              <a:extLst>
                <a:ext uri="{FF2B5EF4-FFF2-40B4-BE49-F238E27FC236}">
                  <a16:creationId xmlns:a16="http://schemas.microsoft.com/office/drawing/2014/main" id="{4E77FC13-472A-264A-9B15-31E1757074BB}"/>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811388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asic Page 2 (no number)">
    <p:bg>
      <p:bgRef idx="1001">
        <a:schemeClr val="bg1"/>
      </p:bgRef>
    </p:bg>
    <p:spTree>
      <p:nvGrpSpPr>
        <p:cNvPr id="1" name=""/>
        <p:cNvGrpSpPr/>
        <p:nvPr/>
      </p:nvGrpSpPr>
      <p:grpSpPr>
        <a:xfrm>
          <a:off x="0" y="0"/>
          <a:ext cx="0" cy="0"/>
          <a:chOff x="0" y="0"/>
          <a:chExt cx="0" cy="0"/>
        </a:xfrm>
      </p:grpSpPr>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380144" y="1145962"/>
            <a:ext cx="11395988"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2" name="Right Triangle 11">
            <a:extLst>
              <a:ext uri="{FF2B5EF4-FFF2-40B4-BE49-F238E27FC236}">
                <a16:creationId xmlns:a16="http://schemas.microsoft.com/office/drawing/2014/main" id="{40A6124A-5CF6-E749-9B54-3F1B4597FCD8}"/>
              </a:ext>
            </a:extLst>
          </p:cNvPr>
          <p:cNvSpPr/>
          <p:nvPr userDrawn="1"/>
        </p:nvSpPr>
        <p:spPr>
          <a:xfrm flipH="1">
            <a:off x="1620" y="6017901"/>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380144" y="102120"/>
            <a:ext cx="11395988"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24" name="Text Placeholder 23">
            <a:extLst>
              <a:ext uri="{FF2B5EF4-FFF2-40B4-BE49-F238E27FC236}">
                <a16:creationId xmlns:a16="http://schemas.microsoft.com/office/drawing/2014/main" id="{5E33F577-59E6-594E-BB92-D35BA1974D6F}"/>
              </a:ext>
            </a:extLst>
          </p:cNvPr>
          <p:cNvSpPr>
            <a:spLocks noGrp="1"/>
          </p:cNvSpPr>
          <p:nvPr>
            <p:ph type="body" sz="quarter" idx="22"/>
          </p:nvPr>
        </p:nvSpPr>
        <p:spPr>
          <a:xfrm>
            <a:off x="380144" y="1673759"/>
            <a:ext cx="11395988" cy="4742867"/>
          </a:xfrm>
          <a:prstGeom prst="rect">
            <a:avLst/>
          </a:prstGeom>
        </p:spPr>
        <p:txBody>
          <a:bodyPr lIns="9000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z="2000" b="0" i="0" spc="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3pPr>
            <a:lvl4pPr>
              <a:defRPr lang="en-GB" smtClean="0"/>
            </a:lvl4pPr>
            <a:lvl5pPr>
              <a:defRPr lang="en-NL"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Third level</a:t>
            </a:r>
          </a:p>
        </p:txBody>
      </p:sp>
      <p:grpSp>
        <p:nvGrpSpPr>
          <p:cNvPr id="44" name="Group 43">
            <a:extLst>
              <a:ext uri="{FF2B5EF4-FFF2-40B4-BE49-F238E27FC236}">
                <a16:creationId xmlns:a16="http://schemas.microsoft.com/office/drawing/2014/main" id="{FE0264C0-04EE-8946-A62F-302D48E9A372}"/>
              </a:ext>
            </a:extLst>
          </p:cNvPr>
          <p:cNvGrpSpPr/>
          <p:nvPr userDrawn="1"/>
        </p:nvGrpSpPr>
        <p:grpSpPr>
          <a:xfrm>
            <a:off x="10712216" y="6197432"/>
            <a:ext cx="1382492" cy="579230"/>
            <a:chOff x="118482" y="84166"/>
            <a:chExt cx="1382492" cy="579230"/>
          </a:xfrm>
        </p:grpSpPr>
        <p:sp>
          <p:nvSpPr>
            <p:cNvPr id="45" name="Freeform 5">
              <a:extLst>
                <a:ext uri="{FF2B5EF4-FFF2-40B4-BE49-F238E27FC236}">
                  <a16:creationId xmlns:a16="http://schemas.microsoft.com/office/drawing/2014/main" id="{F425D05F-EB10-804B-A2BA-175F84135AA3}"/>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71B8822E-38E9-474B-931A-0CF2209E739D}"/>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7">
              <a:extLst>
                <a:ext uri="{FF2B5EF4-FFF2-40B4-BE49-F238E27FC236}">
                  <a16:creationId xmlns:a16="http://schemas.microsoft.com/office/drawing/2014/main" id="{1E6259CE-73E9-8843-AAA5-6A6FC5177653}"/>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8">
              <a:extLst>
                <a:ext uri="{FF2B5EF4-FFF2-40B4-BE49-F238E27FC236}">
                  <a16:creationId xmlns:a16="http://schemas.microsoft.com/office/drawing/2014/main" id="{1E2DD00A-3811-3E4A-8DCD-4DD0DD228957}"/>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6">
              <a:extLst>
                <a:ext uri="{FF2B5EF4-FFF2-40B4-BE49-F238E27FC236}">
                  <a16:creationId xmlns:a16="http://schemas.microsoft.com/office/drawing/2014/main" id="{E96D56BD-CFB6-CD42-83C4-3EC15FAC29C5}"/>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0" name="Freeform 27">
              <a:extLst>
                <a:ext uri="{FF2B5EF4-FFF2-40B4-BE49-F238E27FC236}">
                  <a16:creationId xmlns:a16="http://schemas.microsoft.com/office/drawing/2014/main" id="{8CC7E780-364F-EE4B-A15B-6E77F0C11E4B}"/>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8">
              <a:extLst>
                <a:ext uri="{FF2B5EF4-FFF2-40B4-BE49-F238E27FC236}">
                  <a16:creationId xmlns:a16="http://schemas.microsoft.com/office/drawing/2014/main" id="{F5C46C0B-1ECD-CC45-9CB9-F8E6AA2C6944}"/>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29">
              <a:extLst>
                <a:ext uri="{FF2B5EF4-FFF2-40B4-BE49-F238E27FC236}">
                  <a16:creationId xmlns:a16="http://schemas.microsoft.com/office/drawing/2014/main" id="{7D2F8085-3221-704E-964A-6A55BE86DC55}"/>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522963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mparisson">
    <p:bg>
      <p:bgRef idx="1001">
        <a:schemeClr val="bg1"/>
      </p:bgRef>
    </p:bg>
    <p:spTree>
      <p:nvGrpSpPr>
        <p:cNvPr id="1" name=""/>
        <p:cNvGrpSpPr/>
        <p:nvPr/>
      </p:nvGrpSpPr>
      <p:grpSpPr>
        <a:xfrm>
          <a:off x="0" y="0"/>
          <a:ext cx="0" cy="0"/>
          <a:chOff x="0" y="0"/>
          <a:chExt cx="0" cy="0"/>
        </a:xfrm>
      </p:grpSpPr>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15526" y="-92546"/>
            <a:ext cx="10339176"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6" name="Straight Connector 5"/>
          <p:cNvCxnSpPr>
            <a:stCxn id="4" idx="4"/>
            <a:endCxn id="2" idx="0"/>
          </p:cNvCxnSpPr>
          <p:nvPr/>
        </p:nvCxnSpPr>
        <p:spPr>
          <a:xfrm>
            <a:off x="6085114" y="2348942"/>
            <a:ext cx="10886" cy="438960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6738551"/>
            <a:ext cx="12192000" cy="119449"/>
          </a:xfrm>
          <a:prstGeom prst="rect">
            <a:avLst/>
          </a:prstGeom>
          <a:gradFill>
            <a:gsLst>
              <a:gs pos="0">
                <a:schemeClr val="bg2"/>
              </a:gs>
              <a:gs pos="100000">
                <a:schemeClr val="tx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latin typeface="Trebuchet MS" panose="020B0703020202090204" pitchFamily="34" charset="0"/>
            </a:endParaRPr>
          </a:p>
        </p:txBody>
      </p:sp>
      <p:sp>
        <p:nvSpPr>
          <p:cNvPr id="14" name="Rectangle 13"/>
          <p:cNvSpPr/>
          <p:nvPr/>
        </p:nvSpPr>
        <p:spPr>
          <a:xfrm rot="2400000">
            <a:off x="4941391" y="1402105"/>
            <a:ext cx="1075852" cy="428105"/>
          </a:xfrm>
          <a:prstGeom prst="rect">
            <a:avLst/>
          </a:prstGeom>
          <a:gradFill>
            <a:gsLst>
              <a:gs pos="0">
                <a:schemeClr val="bg2"/>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latin typeface="Trebuchet MS" panose="020B0703020202090204" pitchFamily="34" charset="0"/>
            </a:endParaRPr>
          </a:p>
        </p:txBody>
      </p:sp>
      <p:sp>
        <p:nvSpPr>
          <p:cNvPr id="13" name="Rectangle 12"/>
          <p:cNvSpPr/>
          <p:nvPr/>
        </p:nvSpPr>
        <p:spPr>
          <a:xfrm>
            <a:off x="0" y="1106411"/>
            <a:ext cx="5207926" cy="559086"/>
          </a:xfrm>
          <a:prstGeom prst="rect">
            <a:avLst/>
          </a:prstGeom>
          <a:gradFill>
            <a:gsLst>
              <a:gs pos="0">
                <a:schemeClr val="bg2"/>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sz="2000">
              <a:latin typeface="Trebuchet MS" panose="020B0703020202090204" pitchFamily="34" charset="0"/>
            </a:endParaRPr>
          </a:p>
        </p:txBody>
      </p:sp>
      <p:sp>
        <p:nvSpPr>
          <p:cNvPr id="23" name="Rectangle 22"/>
          <p:cNvSpPr/>
          <p:nvPr/>
        </p:nvSpPr>
        <p:spPr>
          <a:xfrm rot="19200000" flipH="1">
            <a:off x="6174757" y="1402105"/>
            <a:ext cx="1075852" cy="428105"/>
          </a:xfrm>
          <a:prstGeom prst="rect">
            <a:avLst/>
          </a:prstGeom>
          <a:gradFill>
            <a:gsLst>
              <a:gs pos="0">
                <a:schemeClr val="bg2"/>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latin typeface="Trebuchet MS" panose="020B0703020202090204" pitchFamily="34" charset="0"/>
            </a:endParaRPr>
          </a:p>
        </p:txBody>
      </p:sp>
      <p:sp>
        <p:nvSpPr>
          <p:cNvPr id="25" name="Rectangle 24"/>
          <p:cNvSpPr/>
          <p:nvPr/>
        </p:nvSpPr>
        <p:spPr>
          <a:xfrm flipH="1">
            <a:off x="6984074" y="1106411"/>
            <a:ext cx="5207926" cy="559086"/>
          </a:xfrm>
          <a:prstGeom prst="rect">
            <a:avLst/>
          </a:prstGeom>
          <a:gradFill>
            <a:gsLst>
              <a:gs pos="0">
                <a:schemeClr val="bg2"/>
              </a:gs>
              <a:gs pos="100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latin typeface="Trebuchet MS" panose="020B0703020202090204" pitchFamily="34" charset="0"/>
            </a:endParaRPr>
          </a:p>
        </p:txBody>
      </p:sp>
      <p:sp>
        <p:nvSpPr>
          <p:cNvPr id="4" name="Oval 3"/>
          <p:cNvSpPr/>
          <p:nvPr/>
        </p:nvSpPr>
        <p:spPr>
          <a:xfrm>
            <a:off x="5596556" y="1639504"/>
            <a:ext cx="977116" cy="7094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p:cNvSpPr/>
          <p:nvPr/>
        </p:nvSpPr>
        <p:spPr>
          <a:xfrm>
            <a:off x="5772917" y="1773639"/>
            <a:ext cx="637530" cy="462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424242"/>
                </a:solidFill>
              </a:rPr>
              <a:t>VS</a:t>
            </a:r>
            <a:endParaRPr lang="nl-NL" sz="2100" b="1" dirty="0">
              <a:solidFill>
                <a:srgbClr val="424242"/>
              </a:solidFill>
            </a:endParaRPr>
          </a:p>
        </p:txBody>
      </p:sp>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12" y="1108196"/>
            <a:ext cx="4292400" cy="559085"/>
          </a:xfrm>
          <a:prstGeom prst="rect">
            <a:avLst/>
          </a:prstGeom>
        </p:spPr>
        <p:txBody>
          <a:bodyPr lIns="90000" anchor="ctr">
            <a:normAutofit/>
          </a:bodyPr>
          <a:lstStyle>
            <a:lvl1pPr marL="0" indent="0" algn="r" defTabSz="2438338">
              <a:lnSpc>
                <a:spcPct val="100000"/>
              </a:lnSpc>
              <a:buFont typeface="Arial" panose="020B0604020202020204" pitchFamily="34" charset="0"/>
              <a:buNone/>
              <a:defRPr sz="1800" b="1"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27" name="Tagline goes here">
            <a:extLst>
              <a:ext uri="{FF2B5EF4-FFF2-40B4-BE49-F238E27FC236}">
                <a16:creationId xmlns:a16="http://schemas.microsoft.com/office/drawing/2014/main" id="{5116FE80-42DF-5240-BEA4-D8641F63CE6E}"/>
              </a:ext>
            </a:extLst>
          </p:cNvPr>
          <p:cNvSpPr txBox="1">
            <a:spLocks noGrp="1"/>
          </p:cNvSpPr>
          <p:nvPr>
            <p:ph type="body" sz="quarter" idx="22"/>
          </p:nvPr>
        </p:nvSpPr>
        <p:spPr>
          <a:xfrm>
            <a:off x="7876916" y="1108196"/>
            <a:ext cx="4292400" cy="559085"/>
          </a:xfrm>
          <a:prstGeom prst="rect">
            <a:avLst/>
          </a:prstGeom>
        </p:spPr>
        <p:txBody>
          <a:bodyPr lIns="90000" anchor="ctr">
            <a:normAutofit/>
          </a:bodyPr>
          <a:lstStyle>
            <a:lvl1pPr marL="0" indent="0" algn="l" defTabSz="2438338">
              <a:lnSpc>
                <a:spcPct val="100000"/>
              </a:lnSpc>
              <a:buFont typeface="Arial" panose="020B0604020202020204" pitchFamily="34" charset="0"/>
              <a:buNone/>
              <a:defRPr sz="1800" b="1"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28" name="Picture Placeholder 15">
            <a:extLst>
              <a:ext uri="{FF2B5EF4-FFF2-40B4-BE49-F238E27FC236}">
                <a16:creationId xmlns:a16="http://schemas.microsoft.com/office/drawing/2014/main" id="{E349EA10-1955-7E41-8D49-6D2ECF796E94}"/>
              </a:ext>
            </a:extLst>
          </p:cNvPr>
          <p:cNvSpPr>
            <a:spLocks noGrp="1"/>
          </p:cNvSpPr>
          <p:nvPr>
            <p:ph type="pic" sz="quarter" idx="37"/>
          </p:nvPr>
        </p:nvSpPr>
        <p:spPr>
          <a:xfrm>
            <a:off x="4521984" y="1141957"/>
            <a:ext cx="472106" cy="472106"/>
          </a:xfrm>
          <a:prstGeom prst="rect">
            <a:avLst/>
          </a:prstGeom>
          <a:blipFill>
            <a:blip r:embed="rId2"/>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29" name="Picture Placeholder 15">
            <a:extLst>
              <a:ext uri="{FF2B5EF4-FFF2-40B4-BE49-F238E27FC236}">
                <a16:creationId xmlns:a16="http://schemas.microsoft.com/office/drawing/2014/main" id="{E349EA10-1955-7E41-8D49-6D2ECF796E94}"/>
              </a:ext>
            </a:extLst>
          </p:cNvPr>
          <p:cNvSpPr>
            <a:spLocks noGrp="1"/>
          </p:cNvSpPr>
          <p:nvPr>
            <p:ph type="pic" sz="quarter" idx="38"/>
          </p:nvPr>
        </p:nvSpPr>
        <p:spPr>
          <a:xfrm>
            <a:off x="7200645" y="1141957"/>
            <a:ext cx="472106" cy="472106"/>
          </a:xfrm>
          <a:prstGeom prst="rect">
            <a:avLst/>
          </a:prstGeom>
          <a:blipFill>
            <a:blip r:embed="rId3"/>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31" name="Text Placeholder 30"/>
          <p:cNvSpPr>
            <a:spLocks noGrp="1"/>
          </p:cNvSpPr>
          <p:nvPr>
            <p:ph type="body" sz="quarter" idx="39"/>
          </p:nvPr>
        </p:nvSpPr>
        <p:spPr>
          <a:xfrm>
            <a:off x="195264" y="2533228"/>
            <a:ext cx="5577654" cy="4021037"/>
          </a:xfrm>
          <a:prstGeom prst="rect">
            <a:avLst/>
          </a:prstGeom>
        </p:spPr>
        <p:txBody>
          <a:bodyPr>
            <a:normAutofit/>
          </a:bodyPr>
          <a:lstStyle>
            <a:lvl1pPr marL="0" indent="0" algn="r">
              <a:buNone/>
              <a:defRPr sz="2000">
                <a:solidFill>
                  <a:schemeClr val="tx1"/>
                </a:solidFill>
              </a:defRPr>
            </a:lvl1pPr>
            <a:lvl2pPr marL="457200" indent="0" algn="r">
              <a:buNone/>
              <a:defRPr sz="1800">
                <a:solidFill>
                  <a:schemeClr val="tx1"/>
                </a:solidFill>
              </a:defRPr>
            </a:lvl2pPr>
            <a:lvl3pPr marL="914400" indent="0" algn="r">
              <a:buNone/>
              <a:defRPr sz="1600">
                <a:solidFill>
                  <a:schemeClr val="tx1"/>
                </a:solidFill>
              </a:defRPr>
            </a:lvl3pPr>
            <a:lvl4pPr marL="1371600" indent="0" algn="r">
              <a:buNone/>
              <a:defRPr sz="1400">
                <a:solidFill>
                  <a:schemeClr val="tx1"/>
                </a:solidFill>
              </a:defRPr>
            </a:lvl4pPr>
            <a:lvl5pPr marL="1828800" indent="0" algn="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33" name="Text Placeholder 30"/>
          <p:cNvSpPr>
            <a:spLocks noGrp="1"/>
          </p:cNvSpPr>
          <p:nvPr>
            <p:ph type="body" sz="quarter" idx="40"/>
          </p:nvPr>
        </p:nvSpPr>
        <p:spPr>
          <a:xfrm>
            <a:off x="6410447" y="2533228"/>
            <a:ext cx="5569055" cy="4021037"/>
          </a:xfrm>
          <a:prstGeom prst="rect">
            <a:avLst/>
          </a:prstGeom>
        </p:spPr>
        <p:txBody>
          <a:bodyPr>
            <a:normAutofit/>
          </a:bodyPr>
          <a:lstStyle>
            <a:lvl1pPr marL="0" indent="0" algn="l">
              <a:buNone/>
              <a:defRPr sz="2000">
                <a:solidFill>
                  <a:schemeClr val="tx1"/>
                </a:solidFill>
              </a:defRPr>
            </a:lvl1pPr>
            <a:lvl2pPr marL="457200" indent="0" algn="l">
              <a:buNone/>
              <a:defRPr sz="1800">
                <a:solidFill>
                  <a:schemeClr val="tx1"/>
                </a:solidFill>
              </a:defRPr>
            </a:lvl2pPr>
            <a:lvl3pPr marL="914400" indent="0" algn="l">
              <a:buNone/>
              <a:defRPr sz="1600">
                <a:solidFill>
                  <a:schemeClr val="tx1"/>
                </a:solidFill>
              </a:defRPr>
            </a:lvl3pPr>
            <a:lvl4pPr marL="1371600" indent="0" algn="l">
              <a:buNone/>
              <a:defRPr sz="1400">
                <a:solidFill>
                  <a:schemeClr val="tx1"/>
                </a:solidFill>
              </a:defRPr>
            </a:lvl4pPr>
            <a:lvl5pPr marL="1828800" indent="0" algn="l">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05995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opic list white">
    <p:bg>
      <p:bgRef idx="1001">
        <a:schemeClr val="bg1"/>
      </p:bgRef>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8A838419-0135-AA4C-B0AF-C50757AD830F}"/>
              </a:ext>
            </a:extLst>
          </p:cNvPr>
          <p:cNvSpPr>
            <a:spLocks noGrp="1"/>
          </p:cNvSpPr>
          <p:nvPr>
            <p:ph type="pic" sz="quarter" idx="23"/>
          </p:nvPr>
        </p:nvSpPr>
        <p:spPr>
          <a:xfrm>
            <a:off x="-1" y="0"/>
            <a:ext cx="3801035" cy="6858000"/>
          </a:xfrm>
          <a:custGeom>
            <a:avLst/>
            <a:gdLst>
              <a:gd name="connsiteX0" fmla="*/ 0 w 3801035"/>
              <a:gd name="connsiteY0" fmla="*/ 0 h 6858000"/>
              <a:gd name="connsiteX1" fmla="*/ 3801035 w 3801035"/>
              <a:gd name="connsiteY1" fmla="*/ 0 h 6858000"/>
              <a:gd name="connsiteX2" fmla="*/ 3801035 w 3801035"/>
              <a:gd name="connsiteY2" fmla="*/ 6858000 h 6858000"/>
              <a:gd name="connsiteX3" fmla="*/ 0 w 3801035"/>
              <a:gd name="connsiteY3" fmla="*/ 6858000 h 6858000"/>
              <a:gd name="connsiteX4" fmla="*/ 0 w 3801035"/>
              <a:gd name="connsiteY4" fmla="*/ 0 h 6858000"/>
              <a:gd name="connsiteX0" fmla="*/ 0 w 3801035"/>
              <a:gd name="connsiteY0" fmla="*/ 0 h 6858000"/>
              <a:gd name="connsiteX1" fmla="*/ 3801035 w 3801035"/>
              <a:gd name="connsiteY1" fmla="*/ 0 h 6858000"/>
              <a:gd name="connsiteX2" fmla="*/ 3801035 w 3801035"/>
              <a:gd name="connsiteY2" fmla="*/ 6597696 h 6858000"/>
              <a:gd name="connsiteX3" fmla="*/ 0 w 3801035"/>
              <a:gd name="connsiteY3" fmla="*/ 6858000 h 6858000"/>
              <a:gd name="connsiteX4" fmla="*/ 0 w 380103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035" h="6858000">
                <a:moveTo>
                  <a:pt x="0" y="0"/>
                </a:moveTo>
                <a:lnTo>
                  <a:pt x="3801035" y="0"/>
                </a:lnTo>
                <a:lnTo>
                  <a:pt x="3801035" y="6597696"/>
                </a:lnTo>
                <a:lnTo>
                  <a:pt x="0" y="6858000"/>
                </a:lnTo>
                <a:lnTo>
                  <a:pt x="0" y="0"/>
                </a:lnTo>
                <a:close/>
              </a:path>
            </a:pathLst>
          </a:custGeom>
          <a:solidFill>
            <a:schemeClr val="bg1">
              <a:lumMod val="85000"/>
            </a:schemeClr>
          </a:solidFill>
          <a:effectLst>
            <a:outerShdw blurRad="50800" dist="38100" algn="l" rotWithShape="0">
              <a:prstClr val="black">
                <a:alpha val="40000"/>
              </a:prstClr>
            </a:outerShdw>
          </a:effectLst>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a:p>
        </p:txBody>
      </p:sp>
      <p:sp>
        <p:nvSpPr>
          <p:cNvPr id="13" name="Title Text">
            <a:extLst>
              <a:ext uri="{FF2B5EF4-FFF2-40B4-BE49-F238E27FC236}">
                <a16:creationId xmlns:a16="http://schemas.microsoft.com/office/drawing/2014/main" id="{75DE2EED-58AC-744F-9AE2-79C7404CC3B2}"/>
              </a:ext>
            </a:extLst>
          </p:cNvPr>
          <p:cNvSpPr txBox="1">
            <a:spLocks noGrp="1"/>
          </p:cNvSpPr>
          <p:nvPr>
            <p:ph type="title"/>
          </p:nvPr>
        </p:nvSpPr>
        <p:spPr>
          <a:xfrm>
            <a:off x="4318348" y="399487"/>
            <a:ext cx="7312258" cy="1500923"/>
          </a:xfrm>
          <a:prstGeom prst="rect">
            <a:avLst/>
          </a:prstGeom>
        </p:spPr>
        <p:txBody>
          <a:bodyPr anchor="b">
            <a:normAutofit/>
          </a:bodyPr>
          <a:lstStyle>
            <a:lvl1pPr algn="l" defTabSz="2438338">
              <a:spcBef>
                <a:spcPts val="0"/>
              </a:spcBef>
              <a:defRPr sz="48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2" name="Right Triangle 11">
            <a:extLst>
              <a:ext uri="{FF2B5EF4-FFF2-40B4-BE49-F238E27FC236}">
                <a16:creationId xmlns:a16="http://schemas.microsoft.com/office/drawing/2014/main" id="{40A6124A-5CF6-E749-9B54-3F1B4597FCD8}"/>
              </a:ext>
            </a:extLst>
          </p:cNvPr>
          <p:cNvSpPr/>
          <p:nvPr/>
        </p:nvSpPr>
        <p:spPr>
          <a:xfrm flipH="1">
            <a:off x="1620" y="6017901"/>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38" name="Text Placeholder 23">
            <a:extLst>
              <a:ext uri="{FF2B5EF4-FFF2-40B4-BE49-F238E27FC236}">
                <a16:creationId xmlns:a16="http://schemas.microsoft.com/office/drawing/2014/main" id="{0D0103AD-1E70-1E49-9437-7F247A8A23F2}"/>
              </a:ext>
            </a:extLst>
          </p:cNvPr>
          <p:cNvSpPr>
            <a:spLocks noGrp="1"/>
          </p:cNvSpPr>
          <p:nvPr>
            <p:ph type="body" sz="quarter" idx="22"/>
          </p:nvPr>
        </p:nvSpPr>
        <p:spPr>
          <a:xfrm>
            <a:off x="3455894" y="2578911"/>
            <a:ext cx="8174712" cy="3171715"/>
          </a:xfrm>
          <a:prstGeom prst="rect">
            <a:avLst/>
          </a:prstGeom>
        </p:spPr>
        <p:txBody>
          <a:bodyPr wrap="square" lIns="90000" anchor="t">
            <a:normAutofit/>
          </a:bodyPr>
          <a:lstStyle>
            <a:lvl1pPr marL="849313" indent="-849313" fontAlgn="ctr">
              <a:lnSpc>
                <a:spcPct val="100000"/>
              </a:lnSpc>
              <a:spcBef>
                <a:spcPts val="2400"/>
              </a:spcBef>
              <a:spcAft>
                <a:spcPts val="2400"/>
              </a:spcAft>
              <a:buSzPct val="350000"/>
              <a:buFontTx/>
              <a:buBlip>
                <a:blip r:embed="rId2"/>
              </a:buBlip>
              <a:tabLst/>
              <a:defRPr sz="1800" spc="0">
                <a:solidFill>
                  <a:schemeClr val="tx1"/>
                </a:solidFill>
                <a:latin typeface="Trebuchet MS" panose="020B0703020202090204" pitchFamily="34" charset="0"/>
              </a:defRPr>
            </a:lvl1pPr>
            <a:lvl2pPr marL="1246188" indent="-788988" fontAlgn="ctr">
              <a:lnSpc>
                <a:spcPct val="150000"/>
              </a:lnSpc>
              <a:spcBef>
                <a:spcPts val="2400"/>
              </a:spcBef>
              <a:spcAft>
                <a:spcPts val="2400"/>
              </a:spcAft>
              <a:buSzPct val="350000"/>
              <a:buFontTx/>
              <a:buBlip>
                <a:blip r:embed="rId3"/>
              </a:buBlip>
              <a:tabLst/>
              <a:defRPr sz="1600" spc="0">
                <a:solidFill>
                  <a:srgbClr val="424242"/>
                </a:solidFill>
              </a:defRPr>
            </a:lvl2pPr>
            <a:lvl3pPr marL="1654175" indent="-739775" fontAlgn="ctr">
              <a:lnSpc>
                <a:spcPct val="150000"/>
              </a:lnSpc>
              <a:spcBef>
                <a:spcPts val="2400"/>
              </a:spcBef>
              <a:spcAft>
                <a:spcPts val="2400"/>
              </a:spcAft>
              <a:buSzPct val="350000"/>
              <a:buFontTx/>
              <a:buBlip>
                <a:blip r:embed="rId3"/>
              </a:buBlip>
              <a:tabLst/>
              <a:defRPr sz="1400" spc="0">
                <a:solidFill>
                  <a:srgbClr val="424242"/>
                </a:solidFill>
              </a:defRPr>
            </a:lvl3pPr>
            <a:lvl4pPr marL="2006600" indent="-635000" fontAlgn="ctr">
              <a:lnSpc>
                <a:spcPct val="150000"/>
              </a:lnSpc>
              <a:spcBef>
                <a:spcPts val="2400"/>
              </a:spcBef>
              <a:spcAft>
                <a:spcPts val="2400"/>
              </a:spcAft>
              <a:buSzPct val="350000"/>
              <a:buFontTx/>
              <a:buBlip>
                <a:blip r:embed="rId3"/>
              </a:buBlip>
              <a:tabLst/>
              <a:defRPr sz="1200" spc="0">
                <a:solidFill>
                  <a:srgbClr val="424242"/>
                </a:solidFill>
              </a:defRPr>
            </a:lvl4pPr>
            <a:lvl5pPr marL="2447925" indent="-619125" fontAlgn="ctr">
              <a:lnSpc>
                <a:spcPct val="150000"/>
              </a:lnSpc>
              <a:spcBef>
                <a:spcPts val="2400"/>
              </a:spcBef>
              <a:spcAft>
                <a:spcPts val="2400"/>
              </a:spcAft>
              <a:buSzPct val="350000"/>
              <a:buFontTx/>
              <a:buBlip>
                <a:blip r:embed="rId3"/>
              </a:buBlip>
              <a:tabLst/>
              <a:defRPr sz="1200" spc="0">
                <a:solidFill>
                  <a:srgbClr val="424242"/>
                </a:solidFill>
              </a:defRPr>
            </a:lvl5pPr>
          </a:lstStyle>
          <a:p>
            <a:pPr lvl="0"/>
            <a:r>
              <a:rPr lang="en-US"/>
              <a:t>Click to edit Master text styles</a:t>
            </a:r>
          </a:p>
        </p:txBody>
      </p:sp>
      <p:grpSp>
        <p:nvGrpSpPr>
          <p:cNvPr id="39" name="Group 38">
            <a:extLst>
              <a:ext uri="{FF2B5EF4-FFF2-40B4-BE49-F238E27FC236}">
                <a16:creationId xmlns:a16="http://schemas.microsoft.com/office/drawing/2014/main" id="{CE220875-39A7-F142-8F7E-3333E35C62EA}"/>
              </a:ext>
            </a:extLst>
          </p:cNvPr>
          <p:cNvGrpSpPr/>
          <p:nvPr userDrawn="1"/>
        </p:nvGrpSpPr>
        <p:grpSpPr>
          <a:xfrm>
            <a:off x="10712216" y="6197432"/>
            <a:ext cx="1382492" cy="579230"/>
            <a:chOff x="118482" y="84166"/>
            <a:chExt cx="1382492" cy="579230"/>
          </a:xfrm>
        </p:grpSpPr>
        <p:sp>
          <p:nvSpPr>
            <p:cNvPr id="40" name="Freeform 5">
              <a:extLst>
                <a:ext uri="{FF2B5EF4-FFF2-40B4-BE49-F238E27FC236}">
                  <a16:creationId xmlns:a16="http://schemas.microsoft.com/office/drawing/2014/main" id="{7D26ADA5-B11C-BE45-92EB-095A5F8AB895}"/>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6">
              <a:extLst>
                <a:ext uri="{FF2B5EF4-FFF2-40B4-BE49-F238E27FC236}">
                  <a16:creationId xmlns:a16="http://schemas.microsoft.com/office/drawing/2014/main" id="{873FA5C8-0BBF-B74F-B407-A81EC82B127B}"/>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2" name="Freeform 7">
              <a:extLst>
                <a:ext uri="{FF2B5EF4-FFF2-40B4-BE49-F238E27FC236}">
                  <a16:creationId xmlns:a16="http://schemas.microsoft.com/office/drawing/2014/main" id="{5A18781B-12DF-4042-AFD1-211D41679ABA}"/>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8">
              <a:extLst>
                <a:ext uri="{FF2B5EF4-FFF2-40B4-BE49-F238E27FC236}">
                  <a16:creationId xmlns:a16="http://schemas.microsoft.com/office/drawing/2014/main" id="{951A3E39-EF83-214E-9C3A-90C4F0DC3659}"/>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26">
              <a:extLst>
                <a:ext uri="{FF2B5EF4-FFF2-40B4-BE49-F238E27FC236}">
                  <a16:creationId xmlns:a16="http://schemas.microsoft.com/office/drawing/2014/main" id="{71387318-D484-5F44-B2B4-D3E523D699FD}"/>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5" name="Freeform 27">
              <a:extLst>
                <a:ext uri="{FF2B5EF4-FFF2-40B4-BE49-F238E27FC236}">
                  <a16:creationId xmlns:a16="http://schemas.microsoft.com/office/drawing/2014/main" id="{EFB293D5-21F0-BF4F-BA26-7E56FFB2502A}"/>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28">
              <a:extLst>
                <a:ext uri="{FF2B5EF4-FFF2-40B4-BE49-F238E27FC236}">
                  <a16:creationId xmlns:a16="http://schemas.microsoft.com/office/drawing/2014/main" id="{5CF6E956-F4F9-574D-BC70-A2052AD36C93}"/>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9">
              <a:extLst>
                <a:ext uri="{FF2B5EF4-FFF2-40B4-BE49-F238E27FC236}">
                  <a16:creationId xmlns:a16="http://schemas.microsoft.com/office/drawing/2014/main" id="{212DFA18-63D0-7C49-9C6F-22901A4AEEE3}"/>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3223929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pic list blue">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8A838419-0135-AA4C-B0AF-C50757AD830F}"/>
              </a:ext>
            </a:extLst>
          </p:cNvPr>
          <p:cNvSpPr>
            <a:spLocks noGrp="1"/>
          </p:cNvSpPr>
          <p:nvPr>
            <p:ph type="pic" sz="quarter" idx="23"/>
          </p:nvPr>
        </p:nvSpPr>
        <p:spPr>
          <a:xfrm>
            <a:off x="-1" y="0"/>
            <a:ext cx="3801035" cy="6858000"/>
          </a:xfrm>
          <a:custGeom>
            <a:avLst/>
            <a:gdLst>
              <a:gd name="connsiteX0" fmla="*/ 0 w 3801035"/>
              <a:gd name="connsiteY0" fmla="*/ 0 h 6858000"/>
              <a:gd name="connsiteX1" fmla="*/ 3801035 w 3801035"/>
              <a:gd name="connsiteY1" fmla="*/ 0 h 6858000"/>
              <a:gd name="connsiteX2" fmla="*/ 3801035 w 3801035"/>
              <a:gd name="connsiteY2" fmla="*/ 6858000 h 6858000"/>
              <a:gd name="connsiteX3" fmla="*/ 0 w 3801035"/>
              <a:gd name="connsiteY3" fmla="*/ 6858000 h 6858000"/>
              <a:gd name="connsiteX4" fmla="*/ 0 w 3801035"/>
              <a:gd name="connsiteY4" fmla="*/ 0 h 6858000"/>
              <a:gd name="connsiteX0" fmla="*/ 0 w 3801035"/>
              <a:gd name="connsiteY0" fmla="*/ 0 h 6858000"/>
              <a:gd name="connsiteX1" fmla="*/ 3801035 w 3801035"/>
              <a:gd name="connsiteY1" fmla="*/ 0 h 6858000"/>
              <a:gd name="connsiteX2" fmla="*/ 3801035 w 3801035"/>
              <a:gd name="connsiteY2" fmla="*/ 6597696 h 6858000"/>
              <a:gd name="connsiteX3" fmla="*/ 0 w 3801035"/>
              <a:gd name="connsiteY3" fmla="*/ 6858000 h 6858000"/>
              <a:gd name="connsiteX4" fmla="*/ 0 w 380103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035" h="6858000">
                <a:moveTo>
                  <a:pt x="0" y="0"/>
                </a:moveTo>
                <a:lnTo>
                  <a:pt x="3801035" y="0"/>
                </a:lnTo>
                <a:lnTo>
                  <a:pt x="3801035" y="6597696"/>
                </a:lnTo>
                <a:lnTo>
                  <a:pt x="0" y="6858000"/>
                </a:lnTo>
                <a:lnTo>
                  <a:pt x="0" y="0"/>
                </a:lnTo>
                <a:close/>
              </a:path>
            </a:pathLst>
          </a:custGeom>
          <a:solidFill>
            <a:schemeClr val="bg1">
              <a:lumMod val="85000"/>
            </a:schemeClr>
          </a:solidFill>
          <a:effectLst>
            <a:outerShdw blurRad="50800" dist="38100" algn="l" rotWithShape="0">
              <a:prstClr val="black">
                <a:alpha val="40000"/>
              </a:prstClr>
            </a:outerShdw>
          </a:effectLst>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13" name="Title Text">
            <a:extLst>
              <a:ext uri="{FF2B5EF4-FFF2-40B4-BE49-F238E27FC236}">
                <a16:creationId xmlns:a16="http://schemas.microsoft.com/office/drawing/2014/main" id="{75DE2EED-58AC-744F-9AE2-79C7404CC3B2}"/>
              </a:ext>
            </a:extLst>
          </p:cNvPr>
          <p:cNvSpPr txBox="1">
            <a:spLocks noGrp="1"/>
          </p:cNvSpPr>
          <p:nvPr>
            <p:ph type="title"/>
          </p:nvPr>
        </p:nvSpPr>
        <p:spPr>
          <a:xfrm>
            <a:off x="4318347" y="400361"/>
            <a:ext cx="7395463" cy="1500050"/>
          </a:xfrm>
          <a:prstGeom prst="rect">
            <a:avLst/>
          </a:prstGeom>
        </p:spPr>
        <p:txBody>
          <a:bodyPr anchor="b">
            <a:normAutofit/>
          </a:bodyPr>
          <a:lstStyle>
            <a:lvl1pPr algn="l" defTabSz="2438338">
              <a:spcBef>
                <a:spcPts val="0"/>
              </a:spcBef>
              <a:defRPr sz="48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2" name="Right Triangle 11">
            <a:extLst>
              <a:ext uri="{FF2B5EF4-FFF2-40B4-BE49-F238E27FC236}">
                <a16:creationId xmlns:a16="http://schemas.microsoft.com/office/drawing/2014/main" id="{40A6124A-5CF6-E749-9B54-3F1B4597FCD8}"/>
              </a:ext>
            </a:extLst>
          </p:cNvPr>
          <p:cNvSpPr/>
          <p:nvPr/>
        </p:nvSpPr>
        <p:spPr>
          <a:xfrm flipH="1">
            <a:off x="1620" y="6017901"/>
            <a:ext cx="12190380" cy="8400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64" name="Text Placeholder 23">
            <a:extLst>
              <a:ext uri="{FF2B5EF4-FFF2-40B4-BE49-F238E27FC236}">
                <a16:creationId xmlns:a16="http://schemas.microsoft.com/office/drawing/2014/main" id="{0D0103AD-1E70-1E49-9437-7F247A8A23F2}"/>
              </a:ext>
            </a:extLst>
          </p:cNvPr>
          <p:cNvSpPr>
            <a:spLocks noGrp="1"/>
          </p:cNvSpPr>
          <p:nvPr>
            <p:ph type="body" sz="quarter" idx="22"/>
          </p:nvPr>
        </p:nvSpPr>
        <p:spPr>
          <a:xfrm>
            <a:off x="3455894" y="2578911"/>
            <a:ext cx="8257916" cy="3171715"/>
          </a:xfrm>
          <a:prstGeom prst="rect">
            <a:avLst/>
          </a:prstGeom>
        </p:spPr>
        <p:txBody>
          <a:bodyPr wrap="square" lIns="90000" anchor="t">
            <a:normAutofit/>
          </a:bodyPr>
          <a:lstStyle>
            <a:lvl1pPr marL="849313" indent="-849313" fontAlgn="ctr">
              <a:lnSpc>
                <a:spcPct val="100000"/>
              </a:lnSpc>
              <a:spcBef>
                <a:spcPts val="2400"/>
              </a:spcBef>
              <a:spcAft>
                <a:spcPts val="2400"/>
              </a:spcAft>
              <a:buSzPct val="350000"/>
              <a:buFontTx/>
              <a:buBlip>
                <a:blip r:embed="rId2"/>
              </a:buBlip>
              <a:tabLst/>
              <a:defRPr sz="1800" spc="0">
                <a:solidFill>
                  <a:schemeClr val="bg1"/>
                </a:solidFill>
                <a:latin typeface="Trebuchet MS" panose="020B0703020202090204" pitchFamily="34" charset="0"/>
              </a:defRPr>
            </a:lvl1pPr>
            <a:lvl2pPr marL="1246188" indent="-788988" fontAlgn="ctr">
              <a:lnSpc>
                <a:spcPct val="150000"/>
              </a:lnSpc>
              <a:spcBef>
                <a:spcPts val="2400"/>
              </a:spcBef>
              <a:spcAft>
                <a:spcPts val="2400"/>
              </a:spcAft>
              <a:buSzPct val="350000"/>
              <a:buFontTx/>
              <a:buBlip>
                <a:blip r:embed="rId3"/>
              </a:buBlip>
              <a:tabLst/>
              <a:defRPr sz="1600" spc="0">
                <a:solidFill>
                  <a:schemeClr val="bg1"/>
                </a:solidFill>
              </a:defRPr>
            </a:lvl2pPr>
            <a:lvl3pPr marL="1654175" indent="-739775" fontAlgn="ctr">
              <a:lnSpc>
                <a:spcPct val="150000"/>
              </a:lnSpc>
              <a:spcBef>
                <a:spcPts val="2400"/>
              </a:spcBef>
              <a:spcAft>
                <a:spcPts val="2400"/>
              </a:spcAft>
              <a:buSzPct val="350000"/>
              <a:buFontTx/>
              <a:buBlip>
                <a:blip r:embed="rId3"/>
              </a:buBlip>
              <a:tabLst/>
              <a:defRPr sz="1400" spc="0">
                <a:solidFill>
                  <a:schemeClr val="bg1"/>
                </a:solidFill>
              </a:defRPr>
            </a:lvl3pPr>
            <a:lvl4pPr marL="2006600" indent="-635000" fontAlgn="ctr">
              <a:lnSpc>
                <a:spcPct val="150000"/>
              </a:lnSpc>
              <a:spcBef>
                <a:spcPts val="2400"/>
              </a:spcBef>
              <a:spcAft>
                <a:spcPts val="2400"/>
              </a:spcAft>
              <a:buSzPct val="350000"/>
              <a:buFontTx/>
              <a:buBlip>
                <a:blip r:embed="rId3"/>
              </a:buBlip>
              <a:tabLst/>
              <a:defRPr sz="1200" spc="0">
                <a:solidFill>
                  <a:schemeClr val="bg1"/>
                </a:solidFill>
              </a:defRPr>
            </a:lvl4pPr>
            <a:lvl5pPr marL="2447925" indent="-619125" fontAlgn="ctr">
              <a:lnSpc>
                <a:spcPct val="150000"/>
              </a:lnSpc>
              <a:spcBef>
                <a:spcPts val="2400"/>
              </a:spcBef>
              <a:spcAft>
                <a:spcPts val="2400"/>
              </a:spcAft>
              <a:buSzPct val="350000"/>
              <a:buFontTx/>
              <a:buBlip>
                <a:blip r:embed="rId3"/>
              </a:buBlip>
              <a:tabLst/>
              <a:defRPr sz="1200" spc="0">
                <a:solidFill>
                  <a:schemeClr val="bg1"/>
                </a:solidFill>
              </a:defRPr>
            </a:lvl5pPr>
          </a:lstStyle>
          <a:p>
            <a:pPr lvl="0"/>
            <a:r>
              <a:rPr lang="en-US"/>
              <a:t>Click to edit Master text styles</a:t>
            </a:r>
          </a:p>
        </p:txBody>
      </p:sp>
      <p:grpSp>
        <p:nvGrpSpPr>
          <p:cNvPr id="2" name="Group 1">
            <a:extLst>
              <a:ext uri="{FF2B5EF4-FFF2-40B4-BE49-F238E27FC236}">
                <a16:creationId xmlns:a16="http://schemas.microsoft.com/office/drawing/2014/main" id="{D7DA2152-71F6-724B-B079-A252163FB067}"/>
              </a:ext>
            </a:extLst>
          </p:cNvPr>
          <p:cNvGrpSpPr/>
          <p:nvPr userDrawn="1"/>
        </p:nvGrpSpPr>
        <p:grpSpPr>
          <a:xfrm>
            <a:off x="10713737" y="6197269"/>
            <a:ext cx="1378022" cy="577357"/>
            <a:chOff x="10713737" y="6197269"/>
            <a:chExt cx="1378022" cy="577357"/>
          </a:xfrm>
        </p:grpSpPr>
        <p:sp>
          <p:nvSpPr>
            <p:cNvPr id="33" name="Freeform 5">
              <a:extLst>
                <a:ext uri="{FF2B5EF4-FFF2-40B4-BE49-F238E27FC236}">
                  <a16:creationId xmlns:a16="http://schemas.microsoft.com/office/drawing/2014/main" id="{CE4A3A2B-E0DF-4947-AA96-41E89DD7565C}"/>
                </a:ext>
              </a:extLst>
            </p:cNvPr>
            <p:cNvSpPr>
              <a:spLocks/>
            </p:cNvSpPr>
            <p:nvPr/>
          </p:nvSpPr>
          <p:spPr bwMode="auto">
            <a:xfrm>
              <a:off x="11256262" y="6417476"/>
              <a:ext cx="172014" cy="229034"/>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6">
              <a:extLst>
                <a:ext uri="{FF2B5EF4-FFF2-40B4-BE49-F238E27FC236}">
                  <a16:creationId xmlns:a16="http://schemas.microsoft.com/office/drawing/2014/main" id="{39A82F9E-96F6-C843-BDEA-3F03E77218D7}"/>
                </a:ext>
              </a:extLst>
            </p:cNvPr>
            <p:cNvSpPr>
              <a:spLocks/>
            </p:cNvSpPr>
            <p:nvPr/>
          </p:nvSpPr>
          <p:spPr bwMode="auto">
            <a:xfrm>
              <a:off x="11439489" y="6422009"/>
              <a:ext cx="298937" cy="224501"/>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7">
              <a:extLst>
                <a:ext uri="{FF2B5EF4-FFF2-40B4-BE49-F238E27FC236}">
                  <a16:creationId xmlns:a16="http://schemas.microsoft.com/office/drawing/2014/main" id="{938ADBB9-6AFF-D742-B66C-B727514D8C65}"/>
                </a:ext>
              </a:extLst>
            </p:cNvPr>
            <p:cNvSpPr>
              <a:spLocks/>
            </p:cNvSpPr>
            <p:nvPr/>
          </p:nvSpPr>
          <p:spPr bwMode="auto">
            <a:xfrm>
              <a:off x="11758944" y="6421293"/>
              <a:ext cx="167481" cy="223070"/>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8">
              <a:extLst>
                <a:ext uri="{FF2B5EF4-FFF2-40B4-BE49-F238E27FC236}">
                  <a16:creationId xmlns:a16="http://schemas.microsoft.com/office/drawing/2014/main" id="{9338D957-FBD0-7344-86E7-ABA9A72647CC}"/>
                </a:ext>
              </a:extLst>
            </p:cNvPr>
            <p:cNvSpPr>
              <a:spLocks/>
            </p:cNvSpPr>
            <p:nvPr/>
          </p:nvSpPr>
          <p:spPr bwMode="auto">
            <a:xfrm>
              <a:off x="11944557" y="6417476"/>
              <a:ext cx="147202" cy="231420"/>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1" name="Freeform 26">
              <a:extLst>
                <a:ext uri="{FF2B5EF4-FFF2-40B4-BE49-F238E27FC236}">
                  <a16:creationId xmlns:a16="http://schemas.microsoft.com/office/drawing/2014/main" id="{5D3346A4-4760-FF45-BE17-BB659B2FA089}"/>
                </a:ext>
              </a:extLst>
            </p:cNvPr>
            <p:cNvSpPr>
              <a:spLocks/>
            </p:cNvSpPr>
            <p:nvPr/>
          </p:nvSpPr>
          <p:spPr bwMode="auto">
            <a:xfrm>
              <a:off x="10842330" y="6197269"/>
              <a:ext cx="443754" cy="268877"/>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2" name="Freeform 27">
              <a:extLst>
                <a:ext uri="{FF2B5EF4-FFF2-40B4-BE49-F238E27FC236}">
                  <a16:creationId xmlns:a16="http://schemas.microsoft.com/office/drawing/2014/main" id="{08880D52-8F11-874D-A7CF-D7178EF55BA8}"/>
                </a:ext>
              </a:extLst>
            </p:cNvPr>
            <p:cNvSpPr>
              <a:spLocks/>
            </p:cNvSpPr>
            <p:nvPr/>
          </p:nvSpPr>
          <p:spPr bwMode="auto">
            <a:xfrm>
              <a:off x="10713737" y="6289360"/>
              <a:ext cx="221877" cy="378622"/>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3" name="Freeform 28">
              <a:extLst>
                <a:ext uri="{FF2B5EF4-FFF2-40B4-BE49-F238E27FC236}">
                  <a16:creationId xmlns:a16="http://schemas.microsoft.com/office/drawing/2014/main" id="{0DDBC0F4-6515-DC40-9236-A006A6EC8670}"/>
                </a:ext>
              </a:extLst>
            </p:cNvPr>
            <p:cNvSpPr>
              <a:spLocks/>
            </p:cNvSpPr>
            <p:nvPr/>
          </p:nvSpPr>
          <p:spPr bwMode="auto">
            <a:xfrm>
              <a:off x="10802011" y="6597840"/>
              <a:ext cx="283191" cy="176786"/>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4" name="Freeform 29">
              <a:extLst>
                <a:ext uri="{FF2B5EF4-FFF2-40B4-BE49-F238E27FC236}">
                  <a16:creationId xmlns:a16="http://schemas.microsoft.com/office/drawing/2014/main" id="{902CBEE4-07C2-9A44-A711-A42812A5A3FC}"/>
                </a:ext>
              </a:extLst>
            </p:cNvPr>
            <p:cNvSpPr>
              <a:spLocks/>
            </p:cNvSpPr>
            <p:nvPr/>
          </p:nvSpPr>
          <p:spPr bwMode="auto">
            <a:xfrm>
              <a:off x="11087349" y="6447537"/>
              <a:ext cx="104258" cy="230227"/>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109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ic list blue 2">
    <p:spTree>
      <p:nvGrpSpPr>
        <p:cNvPr id="1" name=""/>
        <p:cNvGrpSpPr/>
        <p:nvPr/>
      </p:nvGrpSpPr>
      <p:grpSpPr>
        <a:xfrm>
          <a:off x="0" y="0"/>
          <a:ext cx="0" cy="0"/>
          <a:chOff x="0" y="0"/>
          <a:chExt cx="0" cy="0"/>
        </a:xfrm>
      </p:grpSpPr>
      <p:pic>
        <p:nvPicPr>
          <p:cNvPr id="8" name="Leiden_University_seal.png" descr="Leiden_University_seal.png">
            <a:extLst>
              <a:ext uri="{FF2B5EF4-FFF2-40B4-BE49-F238E27FC236}">
                <a16:creationId xmlns:a16="http://schemas.microsoft.com/office/drawing/2014/main" id="{E578FD5E-B727-1E4E-A645-F5E2A23D3C16}"/>
              </a:ext>
            </a:extLst>
          </p:cNvPr>
          <p:cNvPicPr>
            <a:picLocks noChangeAspect="1"/>
          </p:cNvPicPr>
          <p:nvPr/>
        </p:nvPicPr>
        <p:blipFill>
          <a:blip r:embed="rId2">
            <a:alphaModFix amt="4599"/>
            <a:extLst>
              <a:ext uri="{28A0092B-C50C-407E-A947-70E740481C1C}">
                <a14:useLocalDpi xmlns:a14="http://schemas.microsoft.com/office/drawing/2010/main"/>
              </a:ext>
            </a:extLst>
          </a:blip>
          <a:srcRect/>
          <a:stretch>
            <a:fillRect/>
          </a:stretch>
        </p:blipFill>
        <p:spPr>
          <a:xfrm>
            <a:off x="6096000" y="7978"/>
            <a:ext cx="6077836" cy="6850022"/>
          </a:xfrm>
          <a:prstGeom prst="rect">
            <a:avLst/>
          </a:prstGeom>
          <a:ln w="12700">
            <a:miter lim="400000"/>
          </a:ln>
        </p:spPr>
      </p:pic>
      <p:sp>
        <p:nvSpPr>
          <p:cNvPr id="11" name="Picture Placeholder 11">
            <a:extLst>
              <a:ext uri="{FF2B5EF4-FFF2-40B4-BE49-F238E27FC236}">
                <a16:creationId xmlns:a16="http://schemas.microsoft.com/office/drawing/2014/main" id="{8A838419-0135-AA4C-B0AF-C50757AD830F}"/>
              </a:ext>
            </a:extLst>
          </p:cNvPr>
          <p:cNvSpPr>
            <a:spLocks noGrp="1"/>
          </p:cNvSpPr>
          <p:nvPr>
            <p:ph type="pic" sz="quarter" idx="23"/>
          </p:nvPr>
        </p:nvSpPr>
        <p:spPr>
          <a:xfrm>
            <a:off x="-1" y="0"/>
            <a:ext cx="3801035" cy="6858000"/>
          </a:xfrm>
          <a:custGeom>
            <a:avLst/>
            <a:gdLst>
              <a:gd name="connsiteX0" fmla="*/ 0 w 3801035"/>
              <a:gd name="connsiteY0" fmla="*/ 0 h 6858000"/>
              <a:gd name="connsiteX1" fmla="*/ 3801035 w 3801035"/>
              <a:gd name="connsiteY1" fmla="*/ 0 h 6858000"/>
              <a:gd name="connsiteX2" fmla="*/ 3801035 w 3801035"/>
              <a:gd name="connsiteY2" fmla="*/ 6858000 h 6858000"/>
              <a:gd name="connsiteX3" fmla="*/ 0 w 3801035"/>
              <a:gd name="connsiteY3" fmla="*/ 6858000 h 6858000"/>
              <a:gd name="connsiteX4" fmla="*/ 0 w 3801035"/>
              <a:gd name="connsiteY4" fmla="*/ 0 h 6858000"/>
              <a:gd name="connsiteX0" fmla="*/ 0 w 3801035"/>
              <a:gd name="connsiteY0" fmla="*/ 0 h 6858000"/>
              <a:gd name="connsiteX1" fmla="*/ 3801035 w 3801035"/>
              <a:gd name="connsiteY1" fmla="*/ 0 h 6858000"/>
              <a:gd name="connsiteX2" fmla="*/ 3801035 w 3801035"/>
              <a:gd name="connsiteY2" fmla="*/ 6597696 h 6858000"/>
              <a:gd name="connsiteX3" fmla="*/ 0 w 3801035"/>
              <a:gd name="connsiteY3" fmla="*/ 6858000 h 6858000"/>
              <a:gd name="connsiteX4" fmla="*/ 0 w 380103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035" h="6858000">
                <a:moveTo>
                  <a:pt x="0" y="0"/>
                </a:moveTo>
                <a:lnTo>
                  <a:pt x="3801035" y="0"/>
                </a:lnTo>
                <a:lnTo>
                  <a:pt x="3801035" y="6597696"/>
                </a:lnTo>
                <a:lnTo>
                  <a:pt x="0" y="6858000"/>
                </a:lnTo>
                <a:lnTo>
                  <a:pt x="0" y="0"/>
                </a:lnTo>
                <a:close/>
              </a:path>
            </a:pathLst>
          </a:custGeom>
          <a:solidFill>
            <a:schemeClr val="bg1">
              <a:lumMod val="85000"/>
            </a:schemeClr>
          </a:solidFill>
          <a:effectLst>
            <a:outerShdw blurRad="50800" dist="38100" algn="l" rotWithShape="0">
              <a:prstClr val="black">
                <a:alpha val="40000"/>
              </a:prstClr>
            </a:outerShdw>
          </a:effectLst>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a:p>
        </p:txBody>
      </p:sp>
      <p:sp>
        <p:nvSpPr>
          <p:cNvPr id="12" name="Right Triangle 11">
            <a:extLst>
              <a:ext uri="{FF2B5EF4-FFF2-40B4-BE49-F238E27FC236}">
                <a16:creationId xmlns:a16="http://schemas.microsoft.com/office/drawing/2014/main" id="{40A6124A-5CF6-E749-9B54-3F1B4597FCD8}"/>
              </a:ext>
            </a:extLst>
          </p:cNvPr>
          <p:cNvSpPr/>
          <p:nvPr/>
        </p:nvSpPr>
        <p:spPr>
          <a:xfrm flipH="1">
            <a:off x="1620" y="6017901"/>
            <a:ext cx="12190380" cy="8400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40" name="Title Text">
            <a:extLst>
              <a:ext uri="{FF2B5EF4-FFF2-40B4-BE49-F238E27FC236}">
                <a16:creationId xmlns:a16="http://schemas.microsoft.com/office/drawing/2014/main" id="{403B36DC-FD3A-9741-A655-20F5AE6A671E}"/>
              </a:ext>
            </a:extLst>
          </p:cNvPr>
          <p:cNvSpPr txBox="1">
            <a:spLocks noGrp="1"/>
          </p:cNvSpPr>
          <p:nvPr>
            <p:ph type="title"/>
          </p:nvPr>
        </p:nvSpPr>
        <p:spPr>
          <a:xfrm>
            <a:off x="4318347" y="400361"/>
            <a:ext cx="7395463" cy="1500050"/>
          </a:xfrm>
          <a:prstGeom prst="rect">
            <a:avLst/>
          </a:prstGeom>
        </p:spPr>
        <p:txBody>
          <a:bodyPr anchor="b">
            <a:normAutofit/>
          </a:bodyPr>
          <a:lstStyle>
            <a:lvl1pPr algn="l" defTabSz="2438338">
              <a:spcBef>
                <a:spcPts val="0"/>
              </a:spcBef>
              <a:defRPr sz="48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41" name="Text Placeholder 23">
            <a:extLst>
              <a:ext uri="{FF2B5EF4-FFF2-40B4-BE49-F238E27FC236}">
                <a16:creationId xmlns:a16="http://schemas.microsoft.com/office/drawing/2014/main" id="{CFADBBAE-FBB2-AC45-9FDB-6343FEF7102F}"/>
              </a:ext>
            </a:extLst>
          </p:cNvPr>
          <p:cNvSpPr>
            <a:spLocks noGrp="1"/>
          </p:cNvSpPr>
          <p:nvPr>
            <p:ph type="body" sz="quarter" idx="22"/>
          </p:nvPr>
        </p:nvSpPr>
        <p:spPr>
          <a:xfrm>
            <a:off x="3455894" y="2578911"/>
            <a:ext cx="8257916" cy="3171715"/>
          </a:xfrm>
          <a:prstGeom prst="rect">
            <a:avLst/>
          </a:prstGeom>
        </p:spPr>
        <p:txBody>
          <a:bodyPr wrap="square" lIns="90000" anchor="t">
            <a:normAutofit/>
          </a:bodyPr>
          <a:lstStyle>
            <a:lvl1pPr marL="849313" indent="-849313" fontAlgn="ctr">
              <a:lnSpc>
                <a:spcPct val="100000"/>
              </a:lnSpc>
              <a:spcBef>
                <a:spcPts val="2400"/>
              </a:spcBef>
              <a:spcAft>
                <a:spcPts val="2400"/>
              </a:spcAft>
              <a:buSzPct val="350000"/>
              <a:buFontTx/>
              <a:buBlip>
                <a:blip r:embed="rId3"/>
              </a:buBlip>
              <a:tabLst/>
              <a:defRPr sz="1800" spc="0">
                <a:solidFill>
                  <a:schemeClr val="bg1"/>
                </a:solidFill>
                <a:latin typeface="Trebuchet MS" panose="020B0703020202090204" pitchFamily="34" charset="0"/>
              </a:defRPr>
            </a:lvl1pPr>
            <a:lvl2pPr marL="1246188" indent="-788988" fontAlgn="ctr">
              <a:lnSpc>
                <a:spcPct val="150000"/>
              </a:lnSpc>
              <a:spcBef>
                <a:spcPts val="2400"/>
              </a:spcBef>
              <a:spcAft>
                <a:spcPts val="2400"/>
              </a:spcAft>
              <a:buSzPct val="350000"/>
              <a:buFontTx/>
              <a:buBlip>
                <a:blip r:embed="rId4"/>
              </a:buBlip>
              <a:tabLst/>
              <a:defRPr sz="1600" spc="0">
                <a:solidFill>
                  <a:schemeClr val="bg1"/>
                </a:solidFill>
              </a:defRPr>
            </a:lvl2pPr>
            <a:lvl3pPr marL="1654175" indent="-739775" fontAlgn="ctr">
              <a:lnSpc>
                <a:spcPct val="150000"/>
              </a:lnSpc>
              <a:spcBef>
                <a:spcPts val="2400"/>
              </a:spcBef>
              <a:spcAft>
                <a:spcPts val="2400"/>
              </a:spcAft>
              <a:buSzPct val="350000"/>
              <a:buFontTx/>
              <a:buBlip>
                <a:blip r:embed="rId4"/>
              </a:buBlip>
              <a:tabLst/>
              <a:defRPr sz="1400" spc="0">
                <a:solidFill>
                  <a:schemeClr val="bg1"/>
                </a:solidFill>
              </a:defRPr>
            </a:lvl3pPr>
            <a:lvl4pPr marL="2006600" indent="-635000" fontAlgn="ctr">
              <a:lnSpc>
                <a:spcPct val="150000"/>
              </a:lnSpc>
              <a:spcBef>
                <a:spcPts val="2400"/>
              </a:spcBef>
              <a:spcAft>
                <a:spcPts val="2400"/>
              </a:spcAft>
              <a:buSzPct val="350000"/>
              <a:buFontTx/>
              <a:buBlip>
                <a:blip r:embed="rId4"/>
              </a:buBlip>
              <a:tabLst/>
              <a:defRPr sz="1200" spc="0">
                <a:solidFill>
                  <a:schemeClr val="bg1"/>
                </a:solidFill>
              </a:defRPr>
            </a:lvl4pPr>
            <a:lvl5pPr marL="2447925" indent="-619125" fontAlgn="ctr">
              <a:lnSpc>
                <a:spcPct val="150000"/>
              </a:lnSpc>
              <a:spcBef>
                <a:spcPts val="2400"/>
              </a:spcBef>
              <a:spcAft>
                <a:spcPts val="2400"/>
              </a:spcAft>
              <a:buSzPct val="350000"/>
              <a:buFontTx/>
              <a:buBlip>
                <a:blip r:embed="rId4"/>
              </a:buBlip>
              <a:tabLst/>
              <a:defRPr sz="1200" spc="0">
                <a:solidFill>
                  <a:schemeClr val="bg1"/>
                </a:solidFill>
              </a:defRPr>
            </a:lvl5pPr>
          </a:lstStyle>
          <a:p>
            <a:pPr lvl="0"/>
            <a:r>
              <a:rPr lang="en-US"/>
              <a:t>Click to edit Master text styles</a:t>
            </a:r>
          </a:p>
        </p:txBody>
      </p:sp>
      <p:grpSp>
        <p:nvGrpSpPr>
          <p:cNvPr id="42" name="Group 41">
            <a:extLst>
              <a:ext uri="{FF2B5EF4-FFF2-40B4-BE49-F238E27FC236}">
                <a16:creationId xmlns:a16="http://schemas.microsoft.com/office/drawing/2014/main" id="{DEB81CB6-A2A0-DF4E-A9C3-4FE84FC2E6C5}"/>
              </a:ext>
            </a:extLst>
          </p:cNvPr>
          <p:cNvGrpSpPr/>
          <p:nvPr userDrawn="1"/>
        </p:nvGrpSpPr>
        <p:grpSpPr>
          <a:xfrm>
            <a:off x="10713737" y="6197269"/>
            <a:ext cx="1378022" cy="577357"/>
            <a:chOff x="10713737" y="6197269"/>
            <a:chExt cx="1378022" cy="577357"/>
          </a:xfrm>
        </p:grpSpPr>
        <p:sp>
          <p:nvSpPr>
            <p:cNvPr id="43" name="Freeform 5">
              <a:extLst>
                <a:ext uri="{FF2B5EF4-FFF2-40B4-BE49-F238E27FC236}">
                  <a16:creationId xmlns:a16="http://schemas.microsoft.com/office/drawing/2014/main" id="{C8ED14C6-1ECD-274F-8375-5B626DE7336A}"/>
                </a:ext>
              </a:extLst>
            </p:cNvPr>
            <p:cNvSpPr>
              <a:spLocks/>
            </p:cNvSpPr>
            <p:nvPr/>
          </p:nvSpPr>
          <p:spPr bwMode="auto">
            <a:xfrm>
              <a:off x="11256262" y="6417476"/>
              <a:ext cx="172014" cy="229034"/>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6">
              <a:extLst>
                <a:ext uri="{FF2B5EF4-FFF2-40B4-BE49-F238E27FC236}">
                  <a16:creationId xmlns:a16="http://schemas.microsoft.com/office/drawing/2014/main" id="{BF359CC8-3400-AB40-8AA9-341865202352}"/>
                </a:ext>
              </a:extLst>
            </p:cNvPr>
            <p:cNvSpPr>
              <a:spLocks/>
            </p:cNvSpPr>
            <p:nvPr/>
          </p:nvSpPr>
          <p:spPr bwMode="auto">
            <a:xfrm>
              <a:off x="11439489" y="6422009"/>
              <a:ext cx="298937" cy="224501"/>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7">
              <a:extLst>
                <a:ext uri="{FF2B5EF4-FFF2-40B4-BE49-F238E27FC236}">
                  <a16:creationId xmlns:a16="http://schemas.microsoft.com/office/drawing/2014/main" id="{4EBBEB44-D8AD-0240-8CC8-CC8E200D38D9}"/>
                </a:ext>
              </a:extLst>
            </p:cNvPr>
            <p:cNvSpPr>
              <a:spLocks/>
            </p:cNvSpPr>
            <p:nvPr/>
          </p:nvSpPr>
          <p:spPr bwMode="auto">
            <a:xfrm>
              <a:off x="11758944" y="6421293"/>
              <a:ext cx="167481" cy="223070"/>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8">
              <a:extLst>
                <a:ext uri="{FF2B5EF4-FFF2-40B4-BE49-F238E27FC236}">
                  <a16:creationId xmlns:a16="http://schemas.microsoft.com/office/drawing/2014/main" id="{90282ABB-72E9-4947-BBAB-2BA25678921F}"/>
                </a:ext>
              </a:extLst>
            </p:cNvPr>
            <p:cNvSpPr>
              <a:spLocks/>
            </p:cNvSpPr>
            <p:nvPr/>
          </p:nvSpPr>
          <p:spPr bwMode="auto">
            <a:xfrm>
              <a:off x="11944557" y="6417476"/>
              <a:ext cx="147202" cy="231420"/>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6">
              <a:extLst>
                <a:ext uri="{FF2B5EF4-FFF2-40B4-BE49-F238E27FC236}">
                  <a16:creationId xmlns:a16="http://schemas.microsoft.com/office/drawing/2014/main" id="{0F7AD7E5-7B2D-B342-809F-511A1F952C87}"/>
                </a:ext>
              </a:extLst>
            </p:cNvPr>
            <p:cNvSpPr>
              <a:spLocks/>
            </p:cNvSpPr>
            <p:nvPr/>
          </p:nvSpPr>
          <p:spPr bwMode="auto">
            <a:xfrm>
              <a:off x="10842330" y="6197269"/>
              <a:ext cx="443754" cy="268877"/>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8" name="Freeform 27">
              <a:extLst>
                <a:ext uri="{FF2B5EF4-FFF2-40B4-BE49-F238E27FC236}">
                  <a16:creationId xmlns:a16="http://schemas.microsoft.com/office/drawing/2014/main" id="{91797AD9-612C-4F41-9D9C-450C78B331C8}"/>
                </a:ext>
              </a:extLst>
            </p:cNvPr>
            <p:cNvSpPr>
              <a:spLocks/>
            </p:cNvSpPr>
            <p:nvPr/>
          </p:nvSpPr>
          <p:spPr bwMode="auto">
            <a:xfrm>
              <a:off x="10713737" y="6289360"/>
              <a:ext cx="221877" cy="378622"/>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8">
              <a:extLst>
                <a:ext uri="{FF2B5EF4-FFF2-40B4-BE49-F238E27FC236}">
                  <a16:creationId xmlns:a16="http://schemas.microsoft.com/office/drawing/2014/main" id="{46FCF5B8-AFE6-E94A-8492-19E82072CACB}"/>
                </a:ext>
              </a:extLst>
            </p:cNvPr>
            <p:cNvSpPr>
              <a:spLocks/>
            </p:cNvSpPr>
            <p:nvPr/>
          </p:nvSpPr>
          <p:spPr bwMode="auto">
            <a:xfrm>
              <a:off x="10802011" y="6597840"/>
              <a:ext cx="283191" cy="176786"/>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29">
              <a:extLst>
                <a:ext uri="{FF2B5EF4-FFF2-40B4-BE49-F238E27FC236}">
                  <a16:creationId xmlns:a16="http://schemas.microsoft.com/office/drawing/2014/main" id="{16B947D2-240A-BC4B-A4AA-A8503B9D5419}"/>
                </a:ext>
              </a:extLst>
            </p:cNvPr>
            <p:cNvSpPr>
              <a:spLocks/>
            </p:cNvSpPr>
            <p:nvPr/>
          </p:nvSpPr>
          <p:spPr bwMode="auto">
            <a:xfrm>
              <a:off x="11087349" y="6447537"/>
              <a:ext cx="104258" cy="230227"/>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8628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eople List">
    <p:bg>
      <p:bgRef idx="1001">
        <a:schemeClr val="bg1"/>
      </p:bgRef>
    </p:bg>
    <p:spTree>
      <p:nvGrpSpPr>
        <p:cNvPr id="1" name=""/>
        <p:cNvGrpSpPr/>
        <p:nvPr/>
      </p:nvGrpSpPr>
      <p:grpSpPr>
        <a:xfrm>
          <a:off x="0" y="0"/>
          <a:ext cx="0" cy="0"/>
          <a:chOff x="0" y="0"/>
          <a:chExt cx="0" cy="0"/>
        </a:xfrm>
      </p:grpSpPr>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15526" y="1875426"/>
            <a:ext cx="10339176"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2" name="Right Triangle 11">
            <a:extLst>
              <a:ext uri="{FF2B5EF4-FFF2-40B4-BE49-F238E27FC236}">
                <a16:creationId xmlns:a16="http://schemas.microsoft.com/office/drawing/2014/main" id="{40A6124A-5CF6-E749-9B54-3F1B4597FCD8}"/>
              </a:ext>
            </a:extLst>
          </p:cNvPr>
          <p:cNvSpPr/>
          <p:nvPr/>
        </p:nvSpPr>
        <p:spPr>
          <a:xfrm flipH="1">
            <a:off x="1620" y="6017901"/>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15526" y="831584"/>
            <a:ext cx="10339176"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22" name="Straight Connector 21">
            <a:extLst>
              <a:ext uri="{FF2B5EF4-FFF2-40B4-BE49-F238E27FC236}">
                <a16:creationId xmlns:a16="http://schemas.microsoft.com/office/drawing/2014/main" id="{DE7DFCA9-57F7-C143-8BB0-458E504E2214}"/>
              </a:ext>
            </a:extLst>
          </p:cNvPr>
          <p:cNvCxnSpPr>
            <a:cxnSpLocks/>
          </p:cNvCxnSpPr>
          <p:nvPr/>
        </p:nvCxnSpPr>
        <p:spPr>
          <a:xfrm>
            <a:off x="4690696" y="704193"/>
            <a:ext cx="2807384" cy="0"/>
          </a:xfrm>
          <a:prstGeom prst="line">
            <a:avLst/>
          </a:prstGeom>
          <a:ln w="9525">
            <a:solidFill>
              <a:srgbClr val="C4C5DB"/>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D57D4CF-16E6-1B44-AF53-709C32344C58}"/>
              </a:ext>
            </a:extLst>
          </p:cNvPr>
          <p:cNvSpPr/>
          <p:nvPr/>
        </p:nvSpPr>
        <p:spPr>
          <a:xfrm>
            <a:off x="5869652" y="488731"/>
            <a:ext cx="430924" cy="430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pc="0">
              <a:latin typeface="Trebuchet MS" panose="020B0703020202090204" pitchFamily="34" charset="0"/>
            </a:endParaRPr>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5540761" y="488320"/>
            <a:ext cx="1088706" cy="419101"/>
          </a:xfrm>
          <a:prstGeom prst="rect">
            <a:avLst/>
          </a:prstGeom>
        </p:spPr>
        <p:txBody>
          <a:bodyPr anchor="ctr"/>
          <a:lstStyle>
            <a:lvl1pPr algn="ctr" defTabSz="584200">
              <a:defRPr sz="1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sp>
        <p:nvSpPr>
          <p:cNvPr id="35" name="Picture Placeholder 34">
            <a:extLst>
              <a:ext uri="{FF2B5EF4-FFF2-40B4-BE49-F238E27FC236}">
                <a16:creationId xmlns:a16="http://schemas.microsoft.com/office/drawing/2014/main" id="{31B395F9-B08A-E444-B0B6-E6084A5BB46B}"/>
              </a:ext>
            </a:extLst>
          </p:cNvPr>
          <p:cNvSpPr>
            <a:spLocks noGrp="1"/>
          </p:cNvSpPr>
          <p:nvPr>
            <p:ph type="pic" sz="quarter" idx="22"/>
          </p:nvPr>
        </p:nvSpPr>
        <p:spPr>
          <a:xfrm>
            <a:off x="616449" y="2552815"/>
            <a:ext cx="2998800" cy="1891962"/>
          </a:xfrm>
          <a:custGeom>
            <a:avLst/>
            <a:gdLst>
              <a:gd name="connsiteX0" fmla="*/ 0 w 2998800"/>
              <a:gd name="connsiteY0" fmla="*/ 0 h 1891962"/>
              <a:gd name="connsiteX1" fmla="*/ 2998800 w 2998800"/>
              <a:gd name="connsiteY1" fmla="*/ 0 h 1891962"/>
              <a:gd name="connsiteX2" fmla="*/ 2998800 w 2998800"/>
              <a:gd name="connsiteY2" fmla="*/ 1653011 h 1891962"/>
              <a:gd name="connsiteX3" fmla="*/ 0 w 2998800"/>
              <a:gd name="connsiteY3" fmla="*/ 1891962 h 1891962"/>
            </a:gdLst>
            <a:ahLst/>
            <a:cxnLst>
              <a:cxn ang="0">
                <a:pos x="connsiteX0" y="connsiteY0"/>
              </a:cxn>
              <a:cxn ang="0">
                <a:pos x="connsiteX1" y="connsiteY1"/>
              </a:cxn>
              <a:cxn ang="0">
                <a:pos x="connsiteX2" y="connsiteY2"/>
              </a:cxn>
              <a:cxn ang="0">
                <a:pos x="connsiteX3" y="connsiteY3"/>
              </a:cxn>
            </a:cxnLst>
            <a:rect l="l" t="t" r="r" b="b"/>
            <a:pathLst>
              <a:path w="2998800" h="1891962">
                <a:moveTo>
                  <a:pt x="0" y="0"/>
                </a:moveTo>
                <a:lnTo>
                  <a:pt x="2998800" y="0"/>
                </a:lnTo>
                <a:lnTo>
                  <a:pt x="2998800" y="1653011"/>
                </a:lnTo>
                <a:lnTo>
                  <a:pt x="0" y="1891962"/>
                </a:lnTo>
                <a:close/>
              </a:path>
            </a:pathLst>
          </a:custGeom>
          <a:solidFill>
            <a:schemeClr val="bg1">
              <a:lumMod val="85000"/>
            </a:schemeClr>
          </a:solidFill>
          <a:ln w="19050">
            <a:noFill/>
          </a:ln>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14" name="Shape">
            <a:extLst>
              <a:ext uri="{FF2B5EF4-FFF2-40B4-BE49-F238E27FC236}">
                <a16:creationId xmlns:a16="http://schemas.microsoft.com/office/drawing/2014/main" id="{409A8617-E49E-F145-9708-E1BA76FB87BD}"/>
              </a:ext>
            </a:extLst>
          </p:cNvPr>
          <p:cNvSpPr/>
          <p:nvPr/>
        </p:nvSpPr>
        <p:spPr>
          <a:xfrm>
            <a:off x="616449" y="4202130"/>
            <a:ext cx="2998800" cy="4235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2187"/>
                </a:lnTo>
                <a:lnTo>
                  <a:pt x="0" y="21355"/>
                </a:lnTo>
                <a:lnTo>
                  <a:pt x="21600" y="21600"/>
                </a:lnTo>
                <a:close/>
              </a:path>
            </a:pathLst>
          </a:custGeom>
          <a:gradFill>
            <a:gsLst>
              <a:gs pos="0">
                <a:schemeClr val="bg2"/>
              </a:gs>
              <a:gs pos="100000">
                <a:schemeClr val="tx2"/>
              </a:gs>
            </a:gsLst>
            <a:lin ang="9240000" scaled="0"/>
          </a:gradFill>
          <a:ln w="12700">
            <a:miter lim="400000"/>
          </a:ln>
        </p:spPr>
        <p:txBody>
          <a:bodyPr lIns="38100" tIns="38100" rIns="38100" bIns="38100" anchor="ctr"/>
          <a:lstStyle/>
          <a:p>
            <a:pPr defTabSz="457200">
              <a:defRPr sz="3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Trebuchet MS" panose="020B0703020202090204" pitchFamily="34" charset="0"/>
            </a:endParaRPr>
          </a:p>
        </p:txBody>
      </p:sp>
      <p:sp>
        <p:nvSpPr>
          <p:cNvPr id="17" name="Some title here">
            <a:extLst>
              <a:ext uri="{FF2B5EF4-FFF2-40B4-BE49-F238E27FC236}">
                <a16:creationId xmlns:a16="http://schemas.microsoft.com/office/drawing/2014/main" id="{E311FDC2-0EB8-0346-B19A-157592E00BAC}"/>
              </a:ext>
            </a:extLst>
          </p:cNvPr>
          <p:cNvSpPr txBox="1">
            <a:spLocks noGrp="1"/>
          </p:cNvSpPr>
          <p:nvPr>
            <p:ph type="body" idx="28"/>
          </p:nvPr>
        </p:nvSpPr>
        <p:spPr>
          <a:xfrm>
            <a:off x="616449" y="4341006"/>
            <a:ext cx="2998800" cy="251505"/>
          </a:xfrm>
          <a:prstGeom prst="rect">
            <a:avLst/>
          </a:prstGeom>
        </p:spPr>
        <p:txBody>
          <a:bodyPr/>
          <a:lstStyle>
            <a:lvl1pPr marL="0" indent="0" algn="r">
              <a:buNone/>
              <a:defRPr sz="1600">
                <a:solidFill>
                  <a:schemeClr val="bg1"/>
                </a:solidFill>
                <a:latin typeface="Trebuchet MS" panose="020B070302020209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4D398627-BF5E-2746-A038-048335E09D9F}"/>
              </a:ext>
            </a:extLst>
          </p:cNvPr>
          <p:cNvSpPr>
            <a:spLocks noGrp="1"/>
          </p:cNvSpPr>
          <p:nvPr>
            <p:ph type="body" sz="quarter" idx="29"/>
          </p:nvPr>
        </p:nvSpPr>
        <p:spPr>
          <a:xfrm>
            <a:off x="616449" y="4800113"/>
            <a:ext cx="2998800" cy="1182687"/>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4" name="Picture Placeholder 33">
            <a:extLst>
              <a:ext uri="{FF2B5EF4-FFF2-40B4-BE49-F238E27FC236}">
                <a16:creationId xmlns:a16="http://schemas.microsoft.com/office/drawing/2014/main" id="{440606AD-4EC9-8E47-8B8C-67297CB19495}"/>
              </a:ext>
            </a:extLst>
          </p:cNvPr>
          <p:cNvSpPr>
            <a:spLocks noGrp="1"/>
          </p:cNvSpPr>
          <p:nvPr>
            <p:ph type="pic" sz="quarter" idx="30"/>
          </p:nvPr>
        </p:nvSpPr>
        <p:spPr>
          <a:xfrm>
            <a:off x="4595973" y="2552815"/>
            <a:ext cx="2998800" cy="1891962"/>
          </a:xfrm>
          <a:custGeom>
            <a:avLst/>
            <a:gdLst>
              <a:gd name="connsiteX0" fmla="*/ 0 w 2998800"/>
              <a:gd name="connsiteY0" fmla="*/ 0 h 1891962"/>
              <a:gd name="connsiteX1" fmla="*/ 2998800 w 2998800"/>
              <a:gd name="connsiteY1" fmla="*/ 0 h 1891962"/>
              <a:gd name="connsiteX2" fmla="*/ 2998800 w 2998800"/>
              <a:gd name="connsiteY2" fmla="*/ 1653011 h 1891962"/>
              <a:gd name="connsiteX3" fmla="*/ 0 w 2998800"/>
              <a:gd name="connsiteY3" fmla="*/ 1891962 h 1891962"/>
            </a:gdLst>
            <a:ahLst/>
            <a:cxnLst>
              <a:cxn ang="0">
                <a:pos x="connsiteX0" y="connsiteY0"/>
              </a:cxn>
              <a:cxn ang="0">
                <a:pos x="connsiteX1" y="connsiteY1"/>
              </a:cxn>
              <a:cxn ang="0">
                <a:pos x="connsiteX2" y="connsiteY2"/>
              </a:cxn>
              <a:cxn ang="0">
                <a:pos x="connsiteX3" y="connsiteY3"/>
              </a:cxn>
            </a:cxnLst>
            <a:rect l="l" t="t" r="r" b="b"/>
            <a:pathLst>
              <a:path w="2998800" h="1891962">
                <a:moveTo>
                  <a:pt x="0" y="0"/>
                </a:moveTo>
                <a:lnTo>
                  <a:pt x="2998800" y="0"/>
                </a:lnTo>
                <a:lnTo>
                  <a:pt x="2998800" y="1653011"/>
                </a:lnTo>
                <a:lnTo>
                  <a:pt x="0" y="1891962"/>
                </a:lnTo>
                <a:close/>
              </a:path>
            </a:pathLst>
          </a:custGeom>
          <a:solidFill>
            <a:schemeClr val="bg1">
              <a:lumMod val="85000"/>
            </a:schemeClr>
          </a:solidFill>
          <a:ln w="19050">
            <a:noFill/>
          </a:ln>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23" name="Shape">
            <a:extLst>
              <a:ext uri="{FF2B5EF4-FFF2-40B4-BE49-F238E27FC236}">
                <a16:creationId xmlns:a16="http://schemas.microsoft.com/office/drawing/2014/main" id="{EE709E23-AC7D-CC48-9887-8FBECF0A9F69}"/>
              </a:ext>
            </a:extLst>
          </p:cNvPr>
          <p:cNvSpPr/>
          <p:nvPr/>
        </p:nvSpPr>
        <p:spPr>
          <a:xfrm>
            <a:off x="4595973" y="4202130"/>
            <a:ext cx="2998800" cy="4235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2187"/>
                </a:lnTo>
                <a:lnTo>
                  <a:pt x="0" y="21355"/>
                </a:lnTo>
                <a:lnTo>
                  <a:pt x="21600" y="21600"/>
                </a:lnTo>
                <a:close/>
              </a:path>
            </a:pathLst>
          </a:custGeom>
          <a:gradFill>
            <a:gsLst>
              <a:gs pos="0">
                <a:schemeClr val="bg2"/>
              </a:gs>
              <a:gs pos="100000">
                <a:schemeClr val="tx2"/>
              </a:gs>
            </a:gsLst>
            <a:lin ang="9240000" scaled="0"/>
          </a:gradFill>
          <a:ln w="12700">
            <a:miter lim="400000"/>
          </a:ln>
        </p:spPr>
        <p:txBody>
          <a:bodyPr lIns="38100" tIns="38100" rIns="38100" bIns="38100" anchor="ctr"/>
          <a:lstStyle/>
          <a:p>
            <a:pPr defTabSz="457200">
              <a:defRPr sz="3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Trebuchet MS" panose="020B0703020202090204" pitchFamily="34" charset="0"/>
            </a:endParaRPr>
          </a:p>
        </p:txBody>
      </p:sp>
      <p:sp>
        <p:nvSpPr>
          <p:cNvPr id="25" name="Some title here">
            <a:extLst>
              <a:ext uri="{FF2B5EF4-FFF2-40B4-BE49-F238E27FC236}">
                <a16:creationId xmlns:a16="http://schemas.microsoft.com/office/drawing/2014/main" id="{A58BEF75-5EC6-CD48-8C85-8A77A630A991}"/>
              </a:ext>
            </a:extLst>
          </p:cNvPr>
          <p:cNvSpPr txBox="1">
            <a:spLocks noGrp="1"/>
          </p:cNvSpPr>
          <p:nvPr>
            <p:ph type="body" idx="31"/>
          </p:nvPr>
        </p:nvSpPr>
        <p:spPr>
          <a:xfrm>
            <a:off x="4595973" y="4341006"/>
            <a:ext cx="2998800" cy="251505"/>
          </a:xfrm>
          <a:prstGeom prst="rect">
            <a:avLst/>
          </a:prstGeom>
        </p:spPr>
        <p:txBody>
          <a:bodyPr/>
          <a:lstStyle>
            <a:lvl1pPr marL="0" indent="0" algn="r">
              <a:buNone/>
              <a:defRPr sz="1600">
                <a:solidFill>
                  <a:schemeClr val="bg1"/>
                </a:solidFill>
                <a:latin typeface="Trebuchet MS" panose="020B0703020202090204" pitchFamily="34" charset="0"/>
              </a:defRPr>
            </a:lvl1pPr>
          </a:lstStyle>
          <a:p>
            <a:pPr lvl="0"/>
            <a:r>
              <a:rPr lang="en-US"/>
              <a:t>Click to edit Master text styles</a:t>
            </a:r>
          </a:p>
        </p:txBody>
      </p:sp>
      <p:sp>
        <p:nvSpPr>
          <p:cNvPr id="26" name="Text Placeholder 4">
            <a:extLst>
              <a:ext uri="{FF2B5EF4-FFF2-40B4-BE49-F238E27FC236}">
                <a16:creationId xmlns:a16="http://schemas.microsoft.com/office/drawing/2014/main" id="{DCCA06FF-963C-7D46-93C8-DD50193F1858}"/>
              </a:ext>
            </a:extLst>
          </p:cNvPr>
          <p:cNvSpPr>
            <a:spLocks noGrp="1"/>
          </p:cNvSpPr>
          <p:nvPr>
            <p:ph type="body" sz="quarter" idx="32"/>
          </p:nvPr>
        </p:nvSpPr>
        <p:spPr>
          <a:xfrm>
            <a:off x="4595973" y="4800113"/>
            <a:ext cx="2998800" cy="1182687"/>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3" name="Picture Placeholder 32">
            <a:extLst>
              <a:ext uri="{FF2B5EF4-FFF2-40B4-BE49-F238E27FC236}">
                <a16:creationId xmlns:a16="http://schemas.microsoft.com/office/drawing/2014/main" id="{FAA988A8-9AAC-4343-8E85-0464F0604491}"/>
              </a:ext>
            </a:extLst>
          </p:cNvPr>
          <p:cNvSpPr>
            <a:spLocks noGrp="1"/>
          </p:cNvSpPr>
          <p:nvPr>
            <p:ph type="pic" sz="quarter" idx="33"/>
          </p:nvPr>
        </p:nvSpPr>
        <p:spPr>
          <a:xfrm>
            <a:off x="8575497" y="2552815"/>
            <a:ext cx="2998800" cy="1891962"/>
          </a:xfrm>
          <a:custGeom>
            <a:avLst/>
            <a:gdLst>
              <a:gd name="connsiteX0" fmla="*/ 0 w 2998800"/>
              <a:gd name="connsiteY0" fmla="*/ 0 h 1891962"/>
              <a:gd name="connsiteX1" fmla="*/ 2998800 w 2998800"/>
              <a:gd name="connsiteY1" fmla="*/ 0 h 1891962"/>
              <a:gd name="connsiteX2" fmla="*/ 2998800 w 2998800"/>
              <a:gd name="connsiteY2" fmla="*/ 1653011 h 1891962"/>
              <a:gd name="connsiteX3" fmla="*/ 0 w 2998800"/>
              <a:gd name="connsiteY3" fmla="*/ 1891962 h 1891962"/>
            </a:gdLst>
            <a:ahLst/>
            <a:cxnLst>
              <a:cxn ang="0">
                <a:pos x="connsiteX0" y="connsiteY0"/>
              </a:cxn>
              <a:cxn ang="0">
                <a:pos x="connsiteX1" y="connsiteY1"/>
              </a:cxn>
              <a:cxn ang="0">
                <a:pos x="connsiteX2" y="connsiteY2"/>
              </a:cxn>
              <a:cxn ang="0">
                <a:pos x="connsiteX3" y="connsiteY3"/>
              </a:cxn>
            </a:cxnLst>
            <a:rect l="l" t="t" r="r" b="b"/>
            <a:pathLst>
              <a:path w="2998800" h="1891962">
                <a:moveTo>
                  <a:pt x="0" y="0"/>
                </a:moveTo>
                <a:lnTo>
                  <a:pt x="2998800" y="0"/>
                </a:lnTo>
                <a:lnTo>
                  <a:pt x="2998800" y="1653011"/>
                </a:lnTo>
                <a:lnTo>
                  <a:pt x="0" y="1891962"/>
                </a:lnTo>
                <a:close/>
              </a:path>
            </a:pathLst>
          </a:custGeom>
          <a:solidFill>
            <a:schemeClr val="bg1">
              <a:lumMod val="85000"/>
            </a:schemeClr>
          </a:solidFill>
          <a:ln w="19050">
            <a:noFill/>
          </a:ln>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28" name="Shape">
            <a:extLst>
              <a:ext uri="{FF2B5EF4-FFF2-40B4-BE49-F238E27FC236}">
                <a16:creationId xmlns:a16="http://schemas.microsoft.com/office/drawing/2014/main" id="{C306FAD0-B01A-3E45-A017-6663E77B6B1D}"/>
              </a:ext>
            </a:extLst>
          </p:cNvPr>
          <p:cNvSpPr/>
          <p:nvPr/>
        </p:nvSpPr>
        <p:spPr>
          <a:xfrm>
            <a:off x="8575497" y="4202130"/>
            <a:ext cx="2998800" cy="4235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12187"/>
                </a:lnTo>
                <a:lnTo>
                  <a:pt x="0" y="21355"/>
                </a:lnTo>
                <a:lnTo>
                  <a:pt x="21600" y="21600"/>
                </a:lnTo>
                <a:close/>
              </a:path>
            </a:pathLst>
          </a:custGeom>
          <a:gradFill>
            <a:gsLst>
              <a:gs pos="0">
                <a:schemeClr val="bg2"/>
              </a:gs>
              <a:gs pos="100000">
                <a:schemeClr val="tx2"/>
              </a:gs>
            </a:gsLst>
            <a:lin ang="9240000" scaled="0"/>
          </a:gradFill>
          <a:ln w="12700">
            <a:miter lim="400000"/>
          </a:ln>
        </p:spPr>
        <p:txBody>
          <a:bodyPr lIns="38100" tIns="38100" rIns="38100" bIns="38100" anchor="ctr"/>
          <a:lstStyle/>
          <a:p>
            <a:pPr defTabSz="457200">
              <a:defRPr sz="3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Trebuchet MS" panose="020B0703020202090204" pitchFamily="34" charset="0"/>
            </a:endParaRPr>
          </a:p>
        </p:txBody>
      </p:sp>
      <p:sp>
        <p:nvSpPr>
          <p:cNvPr id="29" name="Some title here">
            <a:extLst>
              <a:ext uri="{FF2B5EF4-FFF2-40B4-BE49-F238E27FC236}">
                <a16:creationId xmlns:a16="http://schemas.microsoft.com/office/drawing/2014/main" id="{74A16957-7345-4B41-A1C2-30F92FE77E37}"/>
              </a:ext>
            </a:extLst>
          </p:cNvPr>
          <p:cNvSpPr txBox="1">
            <a:spLocks noGrp="1"/>
          </p:cNvSpPr>
          <p:nvPr>
            <p:ph type="body" idx="34"/>
          </p:nvPr>
        </p:nvSpPr>
        <p:spPr>
          <a:xfrm>
            <a:off x="8575497" y="4341006"/>
            <a:ext cx="2998800" cy="251505"/>
          </a:xfrm>
          <a:prstGeom prst="rect">
            <a:avLst/>
          </a:prstGeom>
        </p:spPr>
        <p:txBody>
          <a:bodyPr/>
          <a:lstStyle>
            <a:lvl1pPr marL="0" indent="0" algn="r">
              <a:buNone/>
              <a:defRPr sz="1600">
                <a:solidFill>
                  <a:schemeClr val="bg1"/>
                </a:solidFill>
                <a:latin typeface="Trebuchet MS" panose="020B0703020202090204" pitchFamily="34" charset="0"/>
              </a:defRPr>
            </a:lvl1pPr>
          </a:lstStyle>
          <a:p>
            <a:pPr lvl="0"/>
            <a:r>
              <a:rPr lang="en-US"/>
              <a:t>Click to edit Master text styles</a:t>
            </a:r>
          </a:p>
        </p:txBody>
      </p:sp>
      <p:sp>
        <p:nvSpPr>
          <p:cNvPr id="30" name="Text Placeholder 4">
            <a:extLst>
              <a:ext uri="{FF2B5EF4-FFF2-40B4-BE49-F238E27FC236}">
                <a16:creationId xmlns:a16="http://schemas.microsoft.com/office/drawing/2014/main" id="{6349E5BA-2305-BB4C-B22B-04AF0706657F}"/>
              </a:ext>
            </a:extLst>
          </p:cNvPr>
          <p:cNvSpPr>
            <a:spLocks noGrp="1"/>
          </p:cNvSpPr>
          <p:nvPr>
            <p:ph type="body" sz="quarter" idx="35"/>
          </p:nvPr>
        </p:nvSpPr>
        <p:spPr>
          <a:xfrm>
            <a:off x="8575497" y="4800113"/>
            <a:ext cx="2998800" cy="1182687"/>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grpSp>
        <p:nvGrpSpPr>
          <p:cNvPr id="21" name="Group 20">
            <a:extLst>
              <a:ext uri="{FF2B5EF4-FFF2-40B4-BE49-F238E27FC236}">
                <a16:creationId xmlns:a16="http://schemas.microsoft.com/office/drawing/2014/main" id="{703E593A-C99B-5E46-BAC7-23F1FBE1779F}"/>
              </a:ext>
            </a:extLst>
          </p:cNvPr>
          <p:cNvGrpSpPr/>
          <p:nvPr userDrawn="1"/>
        </p:nvGrpSpPr>
        <p:grpSpPr>
          <a:xfrm>
            <a:off x="10712216" y="6197432"/>
            <a:ext cx="1382492" cy="579230"/>
            <a:chOff x="118482" y="84166"/>
            <a:chExt cx="1382492" cy="579230"/>
          </a:xfrm>
        </p:grpSpPr>
        <p:sp>
          <p:nvSpPr>
            <p:cNvPr id="24" name="Freeform 5">
              <a:extLst>
                <a:ext uri="{FF2B5EF4-FFF2-40B4-BE49-F238E27FC236}">
                  <a16:creationId xmlns:a16="http://schemas.microsoft.com/office/drawing/2014/main" id="{5F55F6A4-6788-CF41-9A96-9BDADFC6983B}"/>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6">
              <a:extLst>
                <a:ext uri="{FF2B5EF4-FFF2-40B4-BE49-F238E27FC236}">
                  <a16:creationId xmlns:a16="http://schemas.microsoft.com/office/drawing/2014/main" id="{574180E6-480E-3B4B-8FBD-AEFE4A417A35}"/>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1" name="Freeform 7">
              <a:extLst>
                <a:ext uri="{FF2B5EF4-FFF2-40B4-BE49-F238E27FC236}">
                  <a16:creationId xmlns:a16="http://schemas.microsoft.com/office/drawing/2014/main" id="{C8CFFEEB-DC31-B24B-A80B-AB3CCB6FAD7F}"/>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8">
              <a:extLst>
                <a:ext uri="{FF2B5EF4-FFF2-40B4-BE49-F238E27FC236}">
                  <a16:creationId xmlns:a16="http://schemas.microsoft.com/office/drawing/2014/main" id="{8CB2BFA9-0056-F84D-9037-CF3D0BC8E860}"/>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6">
              <a:extLst>
                <a:ext uri="{FF2B5EF4-FFF2-40B4-BE49-F238E27FC236}">
                  <a16:creationId xmlns:a16="http://schemas.microsoft.com/office/drawing/2014/main" id="{0B08A52F-F4E9-D646-AE76-794A5C094E8C}"/>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7" name="Freeform 27">
              <a:extLst>
                <a:ext uri="{FF2B5EF4-FFF2-40B4-BE49-F238E27FC236}">
                  <a16:creationId xmlns:a16="http://schemas.microsoft.com/office/drawing/2014/main" id="{A4FD86EC-9E01-8148-A84A-8380425CF352}"/>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8">
              <a:extLst>
                <a:ext uri="{FF2B5EF4-FFF2-40B4-BE49-F238E27FC236}">
                  <a16:creationId xmlns:a16="http://schemas.microsoft.com/office/drawing/2014/main" id="{73754414-9D05-0840-A381-6E70987FCFBE}"/>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9">
              <a:extLst>
                <a:ext uri="{FF2B5EF4-FFF2-40B4-BE49-F238E27FC236}">
                  <a16:creationId xmlns:a16="http://schemas.microsoft.com/office/drawing/2014/main" id="{FD04E4ED-3FB1-FA49-9533-0C7076BF60C8}"/>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903563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tems - Thre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F127-9AA3-8A4F-B142-0B1577059572}"/>
              </a:ext>
            </a:extLst>
          </p:cNvPr>
          <p:cNvSpPr/>
          <p:nvPr/>
        </p:nvSpPr>
        <p:spPr>
          <a:xfrm>
            <a:off x="0" y="4946795"/>
            <a:ext cx="12192000" cy="1911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0" name="Title Text">
            <a:extLst>
              <a:ext uri="{FF2B5EF4-FFF2-40B4-BE49-F238E27FC236}">
                <a16:creationId xmlns:a16="http://schemas.microsoft.com/office/drawing/2014/main" id="{A9F204F4-785E-0D49-A4AA-FF228AE33BB2}"/>
              </a:ext>
            </a:extLst>
          </p:cNvPr>
          <p:cNvSpPr txBox="1">
            <a:spLocks noGrp="1"/>
          </p:cNvSpPr>
          <p:nvPr>
            <p:ph type="title"/>
          </p:nvPr>
        </p:nvSpPr>
        <p:spPr>
          <a:xfrm>
            <a:off x="1358857" y="440833"/>
            <a:ext cx="9474285" cy="975883"/>
          </a:xfrm>
          <a:prstGeom prst="rect">
            <a:avLst/>
          </a:prstGeom>
        </p:spPr>
        <p:txBody>
          <a:bodyPr anchor="b">
            <a:normAutofit/>
          </a:bodyPr>
          <a:lstStyle>
            <a:lvl1pPr algn="ctr" defTabSz="2438338">
              <a:spcBef>
                <a:spcPts val="0"/>
              </a:spcBef>
              <a:defRPr sz="48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7" name="Line">
            <a:extLst>
              <a:ext uri="{FF2B5EF4-FFF2-40B4-BE49-F238E27FC236}">
                <a16:creationId xmlns:a16="http://schemas.microsoft.com/office/drawing/2014/main" id="{62CD6EE5-9A5B-7E4F-9765-1245FCB82AF7}"/>
              </a:ext>
            </a:extLst>
          </p:cNvPr>
          <p:cNvSpPr/>
          <p:nvPr/>
        </p:nvSpPr>
        <p:spPr>
          <a:xfrm flipV="1">
            <a:off x="-12000" y="4946794"/>
            <a:ext cx="12204000" cy="1"/>
          </a:xfrm>
          <a:prstGeom prst="line">
            <a:avLst/>
          </a:prstGeom>
          <a:ln w="57150">
            <a:solidFill>
              <a:srgbClr val="E5E5E5"/>
            </a:solidFill>
            <a:miter lim="400000"/>
          </a:ln>
        </p:spPr>
        <p:txBody>
          <a:bodyPr lIns="71437" tIns="71437" rIns="71437" bIns="71437" anchor="ct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12" name="Circle">
            <a:extLst>
              <a:ext uri="{FF2B5EF4-FFF2-40B4-BE49-F238E27FC236}">
                <a16:creationId xmlns:a16="http://schemas.microsoft.com/office/drawing/2014/main" id="{F330C44F-AA97-B64E-9057-6B9FACF17773}"/>
              </a:ext>
            </a:extLst>
          </p:cNvPr>
          <p:cNvSpPr>
            <a:spLocks noChangeAspect="1"/>
          </p:cNvSpPr>
          <p:nvPr/>
        </p:nvSpPr>
        <p:spPr>
          <a:xfrm>
            <a:off x="2125752" y="4712794"/>
            <a:ext cx="468000" cy="46800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0" name="Quote Bubble">
            <a:extLst>
              <a:ext uri="{FF2B5EF4-FFF2-40B4-BE49-F238E27FC236}">
                <a16:creationId xmlns:a16="http://schemas.microsoft.com/office/drawing/2014/main" id="{EF54BDB6-8877-3B41-82C1-530502134AD8}"/>
              </a:ext>
            </a:extLst>
          </p:cNvPr>
          <p:cNvSpPr/>
          <p:nvPr/>
        </p:nvSpPr>
        <p:spPr>
          <a:xfrm>
            <a:off x="1176572" y="1770585"/>
            <a:ext cx="2366361" cy="2366361"/>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1" name="Screenshot 2020-08-19 at 13.30.18.png">
            <a:extLst>
              <a:ext uri="{FF2B5EF4-FFF2-40B4-BE49-F238E27FC236}">
                <a16:creationId xmlns:a16="http://schemas.microsoft.com/office/drawing/2014/main" id="{E4B99063-1618-3B4E-AA6A-DA9002294B39}"/>
              </a:ext>
            </a:extLst>
          </p:cNvPr>
          <p:cNvSpPr>
            <a:spLocks noGrp="1"/>
          </p:cNvSpPr>
          <p:nvPr>
            <p:ph type="pic" sz="quarter" idx="24"/>
          </p:nvPr>
        </p:nvSpPr>
        <p:spPr>
          <a:xfrm>
            <a:off x="1436540" y="2026607"/>
            <a:ext cx="1846424" cy="1854315"/>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5" name="Text Placeholder 4">
            <a:extLst>
              <a:ext uri="{FF2B5EF4-FFF2-40B4-BE49-F238E27FC236}">
                <a16:creationId xmlns:a16="http://schemas.microsoft.com/office/drawing/2014/main" id="{90DB9851-CD4B-774B-9E5F-6D9B95662C31}"/>
              </a:ext>
            </a:extLst>
          </p:cNvPr>
          <p:cNvSpPr>
            <a:spLocks noGrp="1"/>
          </p:cNvSpPr>
          <p:nvPr>
            <p:ph type="body" sz="quarter" idx="29"/>
          </p:nvPr>
        </p:nvSpPr>
        <p:spPr>
          <a:xfrm>
            <a:off x="859725" y="5488894"/>
            <a:ext cx="3000054" cy="1182687"/>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26" name="Circle">
            <a:extLst>
              <a:ext uri="{FF2B5EF4-FFF2-40B4-BE49-F238E27FC236}">
                <a16:creationId xmlns:a16="http://schemas.microsoft.com/office/drawing/2014/main" id="{F9EF5C86-B3A7-0B41-B3AC-76D098A45A97}"/>
              </a:ext>
            </a:extLst>
          </p:cNvPr>
          <p:cNvSpPr>
            <a:spLocks noChangeAspect="1"/>
          </p:cNvSpPr>
          <p:nvPr/>
        </p:nvSpPr>
        <p:spPr>
          <a:xfrm>
            <a:off x="5862000" y="4712794"/>
            <a:ext cx="468000" cy="46800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7" name="Quote Bubble">
            <a:extLst>
              <a:ext uri="{FF2B5EF4-FFF2-40B4-BE49-F238E27FC236}">
                <a16:creationId xmlns:a16="http://schemas.microsoft.com/office/drawing/2014/main" id="{F056C018-A3B8-A248-B6EE-096A2AFA8E23}"/>
              </a:ext>
            </a:extLst>
          </p:cNvPr>
          <p:cNvSpPr/>
          <p:nvPr/>
        </p:nvSpPr>
        <p:spPr>
          <a:xfrm>
            <a:off x="4912820" y="1770585"/>
            <a:ext cx="2366361" cy="2366361"/>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8" name="Screenshot 2020-08-19 at 13.30.18.png">
            <a:extLst>
              <a:ext uri="{FF2B5EF4-FFF2-40B4-BE49-F238E27FC236}">
                <a16:creationId xmlns:a16="http://schemas.microsoft.com/office/drawing/2014/main" id="{FFE1CE7A-19AF-9F44-A852-EDEF44368C59}"/>
              </a:ext>
            </a:extLst>
          </p:cNvPr>
          <p:cNvSpPr>
            <a:spLocks noGrp="1"/>
          </p:cNvSpPr>
          <p:nvPr>
            <p:ph type="pic" sz="quarter" idx="30"/>
          </p:nvPr>
        </p:nvSpPr>
        <p:spPr>
          <a:xfrm>
            <a:off x="5172788" y="2026607"/>
            <a:ext cx="1846424" cy="1854315"/>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9" name="Text Placeholder 4">
            <a:extLst>
              <a:ext uri="{FF2B5EF4-FFF2-40B4-BE49-F238E27FC236}">
                <a16:creationId xmlns:a16="http://schemas.microsoft.com/office/drawing/2014/main" id="{7C7572F7-0355-654A-92FF-9921472F0EE3}"/>
              </a:ext>
            </a:extLst>
          </p:cNvPr>
          <p:cNvSpPr>
            <a:spLocks noGrp="1"/>
          </p:cNvSpPr>
          <p:nvPr>
            <p:ph type="body" sz="quarter" idx="31"/>
          </p:nvPr>
        </p:nvSpPr>
        <p:spPr>
          <a:xfrm>
            <a:off x="4595973" y="5488894"/>
            <a:ext cx="3000054" cy="1182687"/>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0" name="Circle">
            <a:extLst>
              <a:ext uri="{FF2B5EF4-FFF2-40B4-BE49-F238E27FC236}">
                <a16:creationId xmlns:a16="http://schemas.microsoft.com/office/drawing/2014/main" id="{F4FBF154-148F-6944-BA40-DA402DBC5B8C}"/>
              </a:ext>
            </a:extLst>
          </p:cNvPr>
          <p:cNvSpPr>
            <a:spLocks noChangeAspect="1"/>
          </p:cNvSpPr>
          <p:nvPr/>
        </p:nvSpPr>
        <p:spPr>
          <a:xfrm>
            <a:off x="9598248" y="4712794"/>
            <a:ext cx="468000" cy="46800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31" name="Quote Bubble">
            <a:extLst>
              <a:ext uri="{FF2B5EF4-FFF2-40B4-BE49-F238E27FC236}">
                <a16:creationId xmlns:a16="http://schemas.microsoft.com/office/drawing/2014/main" id="{CFDFFB98-4743-CB46-85CA-E43784E04220}"/>
              </a:ext>
            </a:extLst>
          </p:cNvPr>
          <p:cNvSpPr/>
          <p:nvPr/>
        </p:nvSpPr>
        <p:spPr>
          <a:xfrm>
            <a:off x="8649068" y="1770585"/>
            <a:ext cx="2366361" cy="2366361"/>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32" name="Screenshot 2020-08-19 at 13.30.18.png">
            <a:extLst>
              <a:ext uri="{FF2B5EF4-FFF2-40B4-BE49-F238E27FC236}">
                <a16:creationId xmlns:a16="http://schemas.microsoft.com/office/drawing/2014/main" id="{9E8FA1F7-1222-9F45-9EF6-66C401B3E523}"/>
              </a:ext>
            </a:extLst>
          </p:cNvPr>
          <p:cNvSpPr>
            <a:spLocks noGrp="1"/>
          </p:cNvSpPr>
          <p:nvPr>
            <p:ph type="pic" sz="quarter" idx="32"/>
          </p:nvPr>
        </p:nvSpPr>
        <p:spPr>
          <a:xfrm>
            <a:off x="8909036" y="2026607"/>
            <a:ext cx="1846424" cy="1854315"/>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33" name="Text Placeholder 4">
            <a:extLst>
              <a:ext uri="{FF2B5EF4-FFF2-40B4-BE49-F238E27FC236}">
                <a16:creationId xmlns:a16="http://schemas.microsoft.com/office/drawing/2014/main" id="{4CE1D24D-E764-FA44-B584-BE8BEB237439}"/>
              </a:ext>
            </a:extLst>
          </p:cNvPr>
          <p:cNvSpPr>
            <a:spLocks noGrp="1"/>
          </p:cNvSpPr>
          <p:nvPr>
            <p:ph type="body" sz="quarter" idx="33"/>
          </p:nvPr>
        </p:nvSpPr>
        <p:spPr>
          <a:xfrm>
            <a:off x="8332221" y="5488894"/>
            <a:ext cx="3000054" cy="1182687"/>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Tree>
    <p:extLst>
      <p:ext uri="{BB962C8B-B14F-4D97-AF65-F5344CB8AC3E}">
        <p14:creationId xmlns:p14="http://schemas.microsoft.com/office/powerpoint/2010/main" val="44562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tems - Four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F127-9AA3-8A4F-B142-0B1577059572}"/>
              </a:ext>
            </a:extLst>
          </p:cNvPr>
          <p:cNvSpPr/>
          <p:nvPr/>
        </p:nvSpPr>
        <p:spPr>
          <a:xfrm>
            <a:off x="0" y="4730225"/>
            <a:ext cx="12192000" cy="2127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0" name="Title Text">
            <a:extLst>
              <a:ext uri="{FF2B5EF4-FFF2-40B4-BE49-F238E27FC236}">
                <a16:creationId xmlns:a16="http://schemas.microsoft.com/office/drawing/2014/main" id="{A9F204F4-785E-0D49-A4AA-FF228AE33BB2}"/>
              </a:ext>
            </a:extLst>
          </p:cNvPr>
          <p:cNvSpPr txBox="1">
            <a:spLocks noGrp="1"/>
          </p:cNvSpPr>
          <p:nvPr>
            <p:ph type="title"/>
          </p:nvPr>
        </p:nvSpPr>
        <p:spPr>
          <a:xfrm>
            <a:off x="1358857" y="440833"/>
            <a:ext cx="9474285" cy="975883"/>
          </a:xfrm>
          <a:prstGeom prst="rect">
            <a:avLst/>
          </a:prstGeom>
        </p:spPr>
        <p:txBody>
          <a:bodyPr anchor="b">
            <a:normAutofit/>
          </a:bodyPr>
          <a:lstStyle>
            <a:lvl1pPr algn="ctr" defTabSz="2438338">
              <a:spcBef>
                <a:spcPts val="0"/>
              </a:spcBef>
              <a:defRPr sz="48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7" name="Line">
            <a:extLst>
              <a:ext uri="{FF2B5EF4-FFF2-40B4-BE49-F238E27FC236}">
                <a16:creationId xmlns:a16="http://schemas.microsoft.com/office/drawing/2014/main" id="{62CD6EE5-9A5B-7E4F-9765-1245FCB82AF7}"/>
              </a:ext>
            </a:extLst>
          </p:cNvPr>
          <p:cNvSpPr/>
          <p:nvPr/>
        </p:nvSpPr>
        <p:spPr>
          <a:xfrm flipV="1">
            <a:off x="-12000" y="4721509"/>
            <a:ext cx="12204000" cy="1"/>
          </a:xfrm>
          <a:prstGeom prst="line">
            <a:avLst/>
          </a:prstGeom>
          <a:ln w="57150">
            <a:solidFill>
              <a:srgbClr val="E5E5E5"/>
            </a:solidFill>
            <a:miter lim="400000"/>
          </a:ln>
        </p:spPr>
        <p:txBody>
          <a:bodyPr lIns="71437" tIns="71437" rIns="71437" bIns="71437" anchor="ctr"/>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12" name="Circle">
            <a:extLst>
              <a:ext uri="{FF2B5EF4-FFF2-40B4-BE49-F238E27FC236}">
                <a16:creationId xmlns:a16="http://schemas.microsoft.com/office/drawing/2014/main" id="{F330C44F-AA97-B64E-9057-6B9FACF17773}"/>
              </a:ext>
            </a:extLst>
          </p:cNvPr>
          <p:cNvSpPr>
            <a:spLocks noChangeAspect="1"/>
          </p:cNvSpPr>
          <p:nvPr/>
        </p:nvSpPr>
        <p:spPr>
          <a:xfrm>
            <a:off x="1538825" y="4531558"/>
            <a:ext cx="367970" cy="36797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0" name="Quote Bubble">
            <a:extLst>
              <a:ext uri="{FF2B5EF4-FFF2-40B4-BE49-F238E27FC236}">
                <a16:creationId xmlns:a16="http://schemas.microsoft.com/office/drawing/2014/main" id="{EF54BDB6-8877-3B41-82C1-530502134AD8}"/>
              </a:ext>
            </a:extLst>
          </p:cNvPr>
          <p:cNvSpPr/>
          <p:nvPr/>
        </p:nvSpPr>
        <p:spPr>
          <a:xfrm>
            <a:off x="674184" y="1902282"/>
            <a:ext cx="2097253" cy="2097253"/>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1" name="Screenshot 2020-08-19 at 13.30.18.png">
            <a:extLst>
              <a:ext uri="{FF2B5EF4-FFF2-40B4-BE49-F238E27FC236}">
                <a16:creationId xmlns:a16="http://schemas.microsoft.com/office/drawing/2014/main" id="{E4B99063-1618-3B4E-AA6A-DA9002294B39}"/>
              </a:ext>
            </a:extLst>
          </p:cNvPr>
          <p:cNvSpPr>
            <a:spLocks noGrp="1"/>
          </p:cNvSpPr>
          <p:nvPr>
            <p:ph type="pic" sz="quarter" idx="24"/>
          </p:nvPr>
        </p:nvSpPr>
        <p:spPr>
          <a:xfrm>
            <a:off x="900763" y="2136491"/>
            <a:ext cx="1644095" cy="1651121"/>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5" name="Text Placeholder 4">
            <a:extLst>
              <a:ext uri="{FF2B5EF4-FFF2-40B4-BE49-F238E27FC236}">
                <a16:creationId xmlns:a16="http://schemas.microsoft.com/office/drawing/2014/main" id="{90DB9851-CD4B-774B-9E5F-6D9B95662C31}"/>
              </a:ext>
            </a:extLst>
          </p:cNvPr>
          <p:cNvSpPr>
            <a:spLocks noGrp="1"/>
          </p:cNvSpPr>
          <p:nvPr>
            <p:ph type="body" sz="quarter" idx="29"/>
          </p:nvPr>
        </p:nvSpPr>
        <p:spPr>
          <a:xfrm>
            <a:off x="463047" y="5195995"/>
            <a:ext cx="2519527" cy="1391344"/>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22" name="Circle">
            <a:extLst>
              <a:ext uri="{FF2B5EF4-FFF2-40B4-BE49-F238E27FC236}">
                <a16:creationId xmlns:a16="http://schemas.microsoft.com/office/drawing/2014/main" id="{A30DDF78-6887-2A46-A5B0-E7A10F265CA1}"/>
              </a:ext>
            </a:extLst>
          </p:cNvPr>
          <p:cNvSpPr>
            <a:spLocks noChangeAspect="1"/>
          </p:cNvSpPr>
          <p:nvPr/>
        </p:nvSpPr>
        <p:spPr>
          <a:xfrm>
            <a:off x="4433138" y="4531558"/>
            <a:ext cx="367970" cy="36797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3" name="Quote Bubble">
            <a:extLst>
              <a:ext uri="{FF2B5EF4-FFF2-40B4-BE49-F238E27FC236}">
                <a16:creationId xmlns:a16="http://schemas.microsoft.com/office/drawing/2014/main" id="{65D8DACA-8A38-F14F-8105-99F7337C6EC6}"/>
              </a:ext>
            </a:extLst>
          </p:cNvPr>
          <p:cNvSpPr/>
          <p:nvPr/>
        </p:nvSpPr>
        <p:spPr>
          <a:xfrm>
            <a:off x="3568497" y="1902282"/>
            <a:ext cx="2097253" cy="2097253"/>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24" name="Screenshot 2020-08-19 at 13.30.18.png">
            <a:extLst>
              <a:ext uri="{FF2B5EF4-FFF2-40B4-BE49-F238E27FC236}">
                <a16:creationId xmlns:a16="http://schemas.microsoft.com/office/drawing/2014/main" id="{6E091AC0-49D9-A14F-8F6B-41F0716B753A}"/>
              </a:ext>
            </a:extLst>
          </p:cNvPr>
          <p:cNvSpPr>
            <a:spLocks noGrp="1"/>
          </p:cNvSpPr>
          <p:nvPr>
            <p:ph type="pic" sz="quarter" idx="30"/>
          </p:nvPr>
        </p:nvSpPr>
        <p:spPr>
          <a:xfrm>
            <a:off x="3795076" y="2136491"/>
            <a:ext cx="1644095" cy="1651121"/>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34" name="Text Placeholder 4">
            <a:extLst>
              <a:ext uri="{FF2B5EF4-FFF2-40B4-BE49-F238E27FC236}">
                <a16:creationId xmlns:a16="http://schemas.microsoft.com/office/drawing/2014/main" id="{36FB80C3-72CD-E641-A176-8B65D6D57B9E}"/>
              </a:ext>
            </a:extLst>
          </p:cNvPr>
          <p:cNvSpPr>
            <a:spLocks noGrp="1"/>
          </p:cNvSpPr>
          <p:nvPr>
            <p:ph type="body" sz="quarter" idx="31"/>
          </p:nvPr>
        </p:nvSpPr>
        <p:spPr>
          <a:xfrm>
            <a:off x="3357360" y="5195995"/>
            <a:ext cx="2519527" cy="1391344"/>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5" name="Circle">
            <a:extLst>
              <a:ext uri="{FF2B5EF4-FFF2-40B4-BE49-F238E27FC236}">
                <a16:creationId xmlns:a16="http://schemas.microsoft.com/office/drawing/2014/main" id="{47B59F30-74C7-5A42-B0C6-A9795CE9D7F9}"/>
              </a:ext>
            </a:extLst>
          </p:cNvPr>
          <p:cNvSpPr>
            <a:spLocks noChangeAspect="1"/>
          </p:cNvSpPr>
          <p:nvPr/>
        </p:nvSpPr>
        <p:spPr>
          <a:xfrm>
            <a:off x="7368883" y="4531558"/>
            <a:ext cx="367970" cy="36797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36" name="Quote Bubble">
            <a:extLst>
              <a:ext uri="{FF2B5EF4-FFF2-40B4-BE49-F238E27FC236}">
                <a16:creationId xmlns:a16="http://schemas.microsoft.com/office/drawing/2014/main" id="{18475F36-92E0-9B41-8397-353F92A19FE9}"/>
              </a:ext>
            </a:extLst>
          </p:cNvPr>
          <p:cNvSpPr/>
          <p:nvPr/>
        </p:nvSpPr>
        <p:spPr>
          <a:xfrm>
            <a:off x="6504242" y="1902282"/>
            <a:ext cx="2097253" cy="2097253"/>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37" name="Screenshot 2020-08-19 at 13.30.18.png">
            <a:extLst>
              <a:ext uri="{FF2B5EF4-FFF2-40B4-BE49-F238E27FC236}">
                <a16:creationId xmlns:a16="http://schemas.microsoft.com/office/drawing/2014/main" id="{443E6E71-2CFA-A242-B2EB-074249540C48}"/>
              </a:ext>
            </a:extLst>
          </p:cNvPr>
          <p:cNvSpPr>
            <a:spLocks noGrp="1"/>
          </p:cNvSpPr>
          <p:nvPr>
            <p:ph type="pic" sz="quarter" idx="32"/>
          </p:nvPr>
        </p:nvSpPr>
        <p:spPr>
          <a:xfrm>
            <a:off x="6730821" y="2136491"/>
            <a:ext cx="1644095" cy="1651121"/>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38" name="Text Placeholder 4">
            <a:extLst>
              <a:ext uri="{FF2B5EF4-FFF2-40B4-BE49-F238E27FC236}">
                <a16:creationId xmlns:a16="http://schemas.microsoft.com/office/drawing/2014/main" id="{D691EA9B-3840-1346-8792-077979BCEB41}"/>
              </a:ext>
            </a:extLst>
          </p:cNvPr>
          <p:cNvSpPr>
            <a:spLocks noGrp="1"/>
          </p:cNvSpPr>
          <p:nvPr>
            <p:ph type="body" sz="quarter" idx="33"/>
          </p:nvPr>
        </p:nvSpPr>
        <p:spPr>
          <a:xfrm>
            <a:off x="6293105" y="5195995"/>
            <a:ext cx="2519527" cy="1391344"/>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9" name="Circle">
            <a:extLst>
              <a:ext uri="{FF2B5EF4-FFF2-40B4-BE49-F238E27FC236}">
                <a16:creationId xmlns:a16="http://schemas.microsoft.com/office/drawing/2014/main" id="{0EB5C3E1-054B-AA46-A6A5-0E43AD1980ED}"/>
              </a:ext>
            </a:extLst>
          </p:cNvPr>
          <p:cNvSpPr>
            <a:spLocks noChangeAspect="1"/>
          </p:cNvSpPr>
          <p:nvPr/>
        </p:nvSpPr>
        <p:spPr>
          <a:xfrm>
            <a:off x="10305099" y="4531558"/>
            <a:ext cx="367970" cy="367970"/>
          </a:xfrm>
          <a:prstGeom prst="ellipse">
            <a:avLst/>
          </a:prstGeom>
          <a:solidFill>
            <a:srgbClr val="FFFFFF"/>
          </a:solidFill>
          <a:ln w="57150">
            <a:solidFill>
              <a:srgbClr val="E5E5E5"/>
            </a:solidFill>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40" name="Quote Bubble">
            <a:extLst>
              <a:ext uri="{FF2B5EF4-FFF2-40B4-BE49-F238E27FC236}">
                <a16:creationId xmlns:a16="http://schemas.microsoft.com/office/drawing/2014/main" id="{163244C3-AB9F-A244-B93A-62B63A44AAB0}"/>
              </a:ext>
            </a:extLst>
          </p:cNvPr>
          <p:cNvSpPr/>
          <p:nvPr/>
        </p:nvSpPr>
        <p:spPr>
          <a:xfrm>
            <a:off x="9440458" y="1902282"/>
            <a:ext cx="2097253" cy="2097253"/>
          </a:xfrm>
          <a:prstGeom prst="wedgeEllipseCallout">
            <a:avLst>
              <a:gd name="adj1" fmla="val 13"/>
              <a:gd name="adj2" fmla="val 65000"/>
            </a:avLst>
          </a:prstGeom>
          <a:solidFill>
            <a:srgbClr val="FFFFFF"/>
          </a:solidFill>
          <a:ln w="12700">
            <a:miter lim="400000"/>
          </a:ln>
        </p:spPr>
        <p:txBody>
          <a:bodyPr lIns="0" tIns="0" rIns="0" bIns="0"/>
          <a:lstStyle/>
          <a:p>
            <a:pP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latin typeface="Trebuchet MS" panose="020B0703020202090204" pitchFamily="34" charset="0"/>
            </a:endParaRPr>
          </a:p>
        </p:txBody>
      </p:sp>
      <p:sp>
        <p:nvSpPr>
          <p:cNvPr id="41" name="Screenshot 2020-08-19 at 13.30.18.png">
            <a:extLst>
              <a:ext uri="{FF2B5EF4-FFF2-40B4-BE49-F238E27FC236}">
                <a16:creationId xmlns:a16="http://schemas.microsoft.com/office/drawing/2014/main" id="{74D0B2E6-D38E-D64E-B39D-366E37E3704F}"/>
              </a:ext>
            </a:extLst>
          </p:cNvPr>
          <p:cNvSpPr>
            <a:spLocks noGrp="1"/>
          </p:cNvSpPr>
          <p:nvPr>
            <p:ph type="pic" sz="quarter" idx="34"/>
          </p:nvPr>
        </p:nvSpPr>
        <p:spPr>
          <a:xfrm>
            <a:off x="9667037" y="2136491"/>
            <a:ext cx="1644095" cy="1651121"/>
          </a:xfrm>
          <a:prstGeom prst="ellipse">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42" name="Text Placeholder 4">
            <a:extLst>
              <a:ext uri="{FF2B5EF4-FFF2-40B4-BE49-F238E27FC236}">
                <a16:creationId xmlns:a16="http://schemas.microsoft.com/office/drawing/2014/main" id="{876957A2-4009-3F48-9359-15AA7FB6D02A}"/>
              </a:ext>
            </a:extLst>
          </p:cNvPr>
          <p:cNvSpPr>
            <a:spLocks noGrp="1"/>
          </p:cNvSpPr>
          <p:nvPr>
            <p:ph type="body" sz="quarter" idx="35"/>
          </p:nvPr>
        </p:nvSpPr>
        <p:spPr>
          <a:xfrm>
            <a:off x="9229321" y="5195995"/>
            <a:ext cx="2519527" cy="1391344"/>
          </a:xfrm>
          <a:prstGeom prst="rect">
            <a:avLst/>
          </a:prstGeom>
        </p:spPr>
        <p:txBody>
          <a:bodyPr>
            <a:normAutofit/>
          </a:bodyPr>
          <a:lstStyle>
            <a:lvl1pPr marL="0" indent="0" algn="ctr">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Tree>
    <p:extLst>
      <p:ext uri="{BB962C8B-B14F-4D97-AF65-F5344CB8AC3E}">
        <p14:creationId xmlns:p14="http://schemas.microsoft.com/office/powerpoint/2010/main" val="380861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itle">
    <p:spTree>
      <p:nvGrpSpPr>
        <p:cNvPr id="1" name=""/>
        <p:cNvGrpSpPr/>
        <p:nvPr/>
      </p:nvGrpSpPr>
      <p:grpSpPr>
        <a:xfrm>
          <a:off x="0" y="0"/>
          <a:ext cx="0" cy="0"/>
          <a:chOff x="0" y="0"/>
          <a:chExt cx="0" cy="0"/>
        </a:xfrm>
      </p:grpSpPr>
      <p:sp>
        <p:nvSpPr>
          <p:cNvPr id="9" name="Tagline goes here">
            <a:extLst>
              <a:ext uri="{FF2B5EF4-FFF2-40B4-BE49-F238E27FC236}">
                <a16:creationId xmlns:a16="http://schemas.microsoft.com/office/drawing/2014/main" id="{7777B7D5-1636-EF45-BF2D-74A4E61FF183}"/>
              </a:ext>
            </a:extLst>
          </p:cNvPr>
          <p:cNvSpPr txBox="1">
            <a:spLocks noGrp="1"/>
          </p:cNvSpPr>
          <p:nvPr>
            <p:ph type="body" sz="quarter" idx="21"/>
          </p:nvPr>
        </p:nvSpPr>
        <p:spPr>
          <a:xfrm>
            <a:off x="2926913" y="2380911"/>
            <a:ext cx="6338170" cy="749968"/>
          </a:xfrm>
          <a:prstGeom prst="rect">
            <a:avLst/>
          </a:prstGeom>
        </p:spPr>
        <p:txBody>
          <a:bodyPr>
            <a:normAutofit/>
          </a:bodyPr>
          <a:lstStyle>
            <a:lvl1pPr marL="0" indent="0" algn="ctr" defTabSz="2438338">
              <a:lnSpc>
                <a:spcPct val="80000"/>
              </a:lnSpc>
              <a:buNone/>
              <a:defRPr sz="2500" b="0" i="0" spc="0">
                <a:solidFill>
                  <a:schemeClr val="accent4">
                    <a:lumMod val="20000"/>
                    <a:lumOff val="80000"/>
                  </a:schemeClr>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0" name="Title Text">
            <a:extLst>
              <a:ext uri="{FF2B5EF4-FFF2-40B4-BE49-F238E27FC236}">
                <a16:creationId xmlns:a16="http://schemas.microsoft.com/office/drawing/2014/main" id="{A9F204F4-785E-0D49-A4AA-FF228AE33BB2}"/>
              </a:ext>
            </a:extLst>
          </p:cNvPr>
          <p:cNvSpPr txBox="1">
            <a:spLocks noGrp="1"/>
          </p:cNvSpPr>
          <p:nvPr>
            <p:ph type="title"/>
          </p:nvPr>
        </p:nvSpPr>
        <p:spPr>
          <a:xfrm>
            <a:off x="1358856" y="1239197"/>
            <a:ext cx="9474285" cy="975883"/>
          </a:xfrm>
          <a:prstGeom prst="rect">
            <a:avLst/>
          </a:prstGeom>
        </p:spPr>
        <p:txBody>
          <a:bodyPr anchor="b">
            <a:normAutofit/>
          </a:bodyPr>
          <a:lstStyle>
            <a:lvl1pPr algn="ctr" defTabSz="2438338">
              <a:spcBef>
                <a:spcPts val="0"/>
              </a:spcBef>
              <a:defRPr sz="4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2" name="Picture Placeholder 11">
            <a:extLst>
              <a:ext uri="{FF2B5EF4-FFF2-40B4-BE49-F238E27FC236}">
                <a16:creationId xmlns:a16="http://schemas.microsoft.com/office/drawing/2014/main" id="{C34276B7-D753-7546-A814-1235763396CC}"/>
              </a:ext>
            </a:extLst>
          </p:cNvPr>
          <p:cNvSpPr>
            <a:spLocks noGrp="1" noChangeAspect="1"/>
          </p:cNvSpPr>
          <p:nvPr>
            <p:ph type="pic" sz="quarter" idx="22"/>
          </p:nvPr>
        </p:nvSpPr>
        <p:spPr>
          <a:xfrm>
            <a:off x="1" y="2605414"/>
            <a:ext cx="12189173" cy="4251600"/>
          </a:xfrm>
          <a:custGeom>
            <a:avLst/>
            <a:gdLst>
              <a:gd name="connsiteX0" fmla="*/ 0 w 12192000"/>
              <a:gd name="connsiteY0" fmla="*/ 0 h 4252586"/>
              <a:gd name="connsiteX1" fmla="*/ 12192000 w 12192000"/>
              <a:gd name="connsiteY1" fmla="*/ 0 h 4252586"/>
              <a:gd name="connsiteX2" fmla="*/ 12192000 w 12192000"/>
              <a:gd name="connsiteY2" fmla="*/ 4252586 h 4252586"/>
              <a:gd name="connsiteX3" fmla="*/ 0 w 12192000"/>
              <a:gd name="connsiteY3" fmla="*/ 4252586 h 4252586"/>
              <a:gd name="connsiteX4" fmla="*/ 0 w 12192000"/>
              <a:gd name="connsiteY4" fmla="*/ 0 h 4252586"/>
              <a:gd name="connsiteX0" fmla="*/ 0 w 12192000"/>
              <a:gd name="connsiteY0" fmla="*/ 0 h 4252586"/>
              <a:gd name="connsiteX1" fmla="*/ 12192000 w 12192000"/>
              <a:gd name="connsiteY1" fmla="*/ 1403204 h 4252586"/>
              <a:gd name="connsiteX2" fmla="*/ 12192000 w 12192000"/>
              <a:gd name="connsiteY2" fmla="*/ 4252586 h 4252586"/>
              <a:gd name="connsiteX3" fmla="*/ 0 w 12192000"/>
              <a:gd name="connsiteY3" fmla="*/ 4252586 h 4252586"/>
              <a:gd name="connsiteX4" fmla="*/ 0 w 12192000"/>
              <a:gd name="connsiteY4" fmla="*/ 0 h 425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252586">
                <a:moveTo>
                  <a:pt x="0" y="0"/>
                </a:moveTo>
                <a:lnTo>
                  <a:pt x="12192000" y="1403204"/>
                </a:lnTo>
                <a:lnTo>
                  <a:pt x="12192000" y="4252586"/>
                </a:lnTo>
                <a:lnTo>
                  <a:pt x="0" y="4252586"/>
                </a:lnTo>
                <a:lnTo>
                  <a:pt x="0" y="0"/>
                </a:lnTo>
                <a:close/>
              </a:path>
            </a:pathLst>
          </a:custGeom>
          <a:solidFill>
            <a:schemeClr val="bg1">
              <a:lumMod val="85000"/>
            </a:schemeClr>
          </a:solidFill>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grpSp>
        <p:nvGrpSpPr>
          <p:cNvPr id="6" name="Group 5"/>
          <p:cNvGrpSpPr/>
          <p:nvPr/>
        </p:nvGrpSpPr>
        <p:grpSpPr>
          <a:xfrm>
            <a:off x="4981416" y="318719"/>
            <a:ext cx="2237151" cy="946606"/>
            <a:chOff x="1412875" y="2514600"/>
            <a:chExt cx="9169401" cy="3879850"/>
          </a:xfrm>
          <a:solidFill>
            <a:schemeClr val="bg1"/>
          </a:solidFill>
        </p:grpSpPr>
        <p:sp>
          <p:nvSpPr>
            <p:cNvPr id="7"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Rectangle 18"/>
            <p:cNvSpPr>
              <a:spLocks noChangeArrowheads="1"/>
            </p:cNvSpPr>
            <p:nvPr/>
          </p:nvSpPr>
          <p:spPr bwMode="auto">
            <a:xfrm>
              <a:off x="8153400" y="5749925"/>
              <a:ext cx="3333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52837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tems - Three B">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BAC0CD62-7328-0948-A4AE-1B8B9642F1A1}"/>
              </a:ext>
            </a:extLst>
          </p:cNvPr>
          <p:cNvSpPr/>
          <p:nvPr/>
        </p:nvSpPr>
        <p:spPr>
          <a:xfrm flipV="1">
            <a:off x="-1" y="0"/>
            <a:ext cx="12192000" cy="3789984"/>
          </a:xfrm>
          <a:custGeom>
            <a:avLst/>
            <a:gdLst>
              <a:gd name="connsiteX0" fmla="*/ 0 w 12192000"/>
              <a:gd name="connsiteY0" fmla="*/ 3789984 h 3789984"/>
              <a:gd name="connsiteX1" fmla="*/ 12192000 w 12192000"/>
              <a:gd name="connsiteY1" fmla="*/ 3789984 h 3789984"/>
              <a:gd name="connsiteX2" fmla="*/ 12192000 w 12192000"/>
              <a:gd name="connsiteY2" fmla="*/ 132384 h 3789984"/>
              <a:gd name="connsiteX3" fmla="*/ 10002852 w 12192000"/>
              <a:gd name="connsiteY3" fmla="*/ 132384 h 3789984"/>
              <a:gd name="connsiteX4" fmla="*/ 9807332 w 12192000"/>
              <a:gd name="connsiteY4" fmla="*/ 0 h 3789984"/>
              <a:gd name="connsiteX5" fmla="*/ 9611812 w 12192000"/>
              <a:gd name="connsiteY5" fmla="*/ 132384 h 3789984"/>
              <a:gd name="connsiteX6" fmla="*/ 6291517 w 12192000"/>
              <a:gd name="connsiteY6" fmla="*/ 132384 h 3789984"/>
              <a:gd name="connsiteX7" fmla="*/ 6095999 w 12192000"/>
              <a:gd name="connsiteY7" fmla="*/ 1 h 3789984"/>
              <a:gd name="connsiteX8" fmla="*/ 5900480 w 12192000"/>
              <a:gd name="connsiteY8" fmla="*/ 132384 h 3789984"/>
              <a:gd name="connsiteX9" fmla="*/ 2580188 w 12192000"/>
              <a:gd name="connsiteY9" fmla="*/ 132384 h 3789984"/>
              <a:gd name="connsiteX10" fmla="*/ 2384668 w 12192000"/>
              <a:gd name="connsiteY10" fmla="*/ 0 h 3789984"/>
              <a:gd name="connsiteX11" fmla="*/ 2189148 w 12192000"/>
              <a:gd name="connsiteY11" fmla="*/ 132384 h 3789984"/>
              <a:gd name="connsiteX12" fmla="*/ 0 w 12192000"/>
              <a:gd name="connsiteY12" fmla="*/ 132384 h 37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789984">
                <a:moveTo>
                  <a:pt x="0" y="3789984"/>
                </a:moveTo>
                <a:lnTo>
                  <a:pt x="12192000" y="3789984"/>
                </a:lnTo>
                <a:lnTo>
                  <a:pt x="12192000" y="132384"/>
                </a:lnTo>
                <a:lnTo>
                  <a:pt x="10002852" y="132384"/>
                </a:lnTo>
                <a:lnTo>
                  <a:pt x="9807332" y="0"/>
                </a:lnTo>
                <a:lnTo>
                  <a:pt x="9611812" y="132384"/>
                </a:lnTo>
                <a:lnTo>
                  <a:pt x="6291517" y="132384"/>
                </a:lnTo>
                <a:lnTo>
                  <a:pt x="6095999" y="1"/>
                </a:lnTo>
                <a:lnTo>
                  <a:pt x="5900480" y="132384"/>
                </a:lnTo>
                <a:lnTo>
                  <a:pt x="2580188" y="132384"/>
                </a:lnTo>
                <a:lnTo>
                  <a:pt x="2384668" y="0"/>
                </a:lnTo>
                <a:lnTo>
                  <a:pt x="2189148" y="132384"/>
                </a:lnTo>
                <a:lnTo>
                  <a:pt x="0" y="1323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latin typeface="Trebuchet MS" panose="020B0703020202090204" pitchFamily="34" charset="0"/>
            </a:endParaRPr>
          </a:p>
        </p:txBody>
      </p:sp>
      <p:sp>
        <p:nvSpPr>
          <p:cNvPr id="10" name="Title Text">
            <a:extLst>
              <a:ext uri="{FF2B5EF4-FFF2-40B4-BE49-F238E27FC236}">
                <a16:creationId xmlns:a16="http://schemas.microsoft.com/office/drawing/2014/main" id="{A9F204F4-785E-0D49-A4AA-FF228AE33BB2}"/>
              </a:ext>
            </a:extLst>
          </p:cNvPr>
          <p:cNvSpPr txBox="1">
            <a:spLocks noGrp="1"/>
          </p:cNvSpPr>
          <p:nvPr>
            <p:ph type="title"/>
          </p:nvPr>
        </p:nvSpPr>
        <p:spPr>
          <a:xfrm>
            <a:off x="1358857" y="464482"/>
            <a:ext cx="9474285" cy="584403"/>
          </a:xfrm>
          <a:prstGeom prst="rect">
            <a:avLst/>
          </a:prstGeom>
        </p:spPr>
        <p:txBody>
          <a:bodyPr anchor="b">
            <a:normAutofit/>
          </a:bodyPr>
          <a:lstStyle>
            <a:lvl1pPr algn="ctr" defTabSz="2438338">
              <a:spcBef>
                <a:spcPts val="0"/>
              </a:spcBef>
              <a:defRPr sz="32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21" name="Screenshot 2020-08-19 at 13.30.18.png">
            <a:extLst>
              <a:ext uri="{FF2B5EF4-FFF2-40B4-BE49-F238E27FC236}">
                <a16:creationId xmlns:a16="http://schemas.microsoft.com/office/drawing/2014/main" id="{E4B99063-1618-3B4E-AA6A-DA9002294B39}"/>
              </a:ext>
            </a:extLst>
          </p:cNvPr>
          <p:cNvSpPr>
            <a:spLocks noGrp="1"/>
          </p:cNvSpPr>
          <p:nvPr>
            <p:ph type="pic" sz="quarter" idx="24"/>
          </p:nvPr>
        </p:nvSpPr>
        <p:spPr>
          <a:xfrm>
            <a:off x="1211793" y="1426491"/>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5" name="Text Placeholder 4">
            <a:extLst>
              <a:ext uri="{FF2B5EF4-FFF2-40B4-BE49-F238E27FC236}">
                <a16:creationId xmlns:a16="http://schemas.microsoft.com/office/drawing/2014/main" id="{90DB9851-CD4B-774B-9E5F-6D9B95662C31}"/>
              </a:ext>
            </a:extLst>
          </p:cNvPr>
          <p:cNvSpPr>
            <a:spLocks noGrp="1"/>
          </p:cNvSpPr>
          <p:nvPr>
            <p:ph type="body" sz="quarter" idx="29"/>
          </p:nvPr>
        </p:nvSpPr>
        <p:spPr>
          <a:xfrm>
            <a:off x="884641" y="5293680"/>
            <a:ext cx="3000054"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id="{6B1D97B9-551C-DE44-8ACD-5D7CA4D77779}"/>
              </a:ext>
            </a:extLst>
          </p:cNvPr>
          <p:cNvSpPr>
            <a:spLocks noGrp="1"/>
          </p:cNvSpPr>
          <p:nvPr>
            <p:ph type="body" sz="quarter" idx="30"/>
          </p:nvPr>
        </p:nvSpPr>
        <p:spPr>
          <a:xfrm>
            <a:off x="884641" y="4824537"/>
            <a:ext cx="3000054"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4" name="Screenshot 2020-08-19 at 13.30.18.png">
            <a:extLst>
              <a:ext uri="{FF2B5EF4-FFF2-40B4-BE49-F238E27FC236}">
                <a16:creationId xmlns:a16="http://schemas.microsoft.com/office/drawing/2014/main" id="{4A8CA8B2-DE95-E741-9D11-240FB24B39B1}"/>
              </a:ext>
            </a:extLst>
          </p:cNvPr>
          <p:cNvSpPr>
            <a:spLocks noGrp="1"/>
          </p:cNvSpPr>
          <p:nvPr>
            <p:ph type="pic" sz="quarter" idx="31"/>
          </p:nvPr>
        </p:nvSpPr>
        <p:spPr>
          <a:xfrm>
            <a:off x="4923124" y="1426490"/>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35" name="Text Placeholder 4">
            <a:extLst>
              <a:ext uri="{FF2B5EF4-FFF2-40B4-BE49-F238E27FC236}">
                <a16:creationId xmlns:a16="http://schemas.microsoft.com/office/drawing/2014/main" id="{EAE11CE8-4CB3-6F44-8AC6-BA6CDB04B23B}"/>
              </a:ext>
            </a:extLst>
          </p:cNvPr>
          <p:cNvSpPr>
            <a:spLocks noGrp="1"/>
          </p:cNvSpPr>
          <p:nvPr>
            <p:ph type="body" sz="quarter" idx="32"/>
          </p:nvPr>
        </p:nvSpPr>
        <p:spPr>
          <a:xfrm>
            <a:off x="4595972" y="5293679"/>
            <a:ext cx="3000054"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6" name="Text Placeholder 4">
            <a:extLst>
              <a:ext uri="{FF2B5EF4-FFF2-40B4-BE49-F238E27FC236}">
                <a16:creationId xmlns:a16="http://schemas.microsoft.com/office/drawing/2014/main" id="{BBFDBDD7-092B-A540-AEA8-5F25040D471A}"/>
              </a:ext>
            </a:extLst>
          </p:cNvPr>
          <p:cNvSpPr>
            <a:spLocks noGrp="1"/>
          </p:cNvSpPr>
          <p:nvPr>
            <p:ph type="body" sz="quarter" idx="33"/>
          </p:nvPr>
        </p:nvSpPr>
        <p:spPr>
          <a:xfrm>
            <a:off x="4595972" y="4824536"/>
            <a:ext cx="3000054"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9" name="Screenshot 2020-08-19 at 13.30.18.png">
            <a:extLst>
              <a:ext uri="{FF2B5EF4-FFF2-40B4-BE49-F238E27FC236}">
                <a16:creationId xmlns:a16="http://schemas.microsoft.com/office/drawing/2014/main" id="{4D415AC3-DAE4-3E4C-A98D-12C2BEA32171}"/>
              </a:ext>
            </a:extLst>
          </p:cNvPr>
          <p:cNvSpPr>
            <a:spLocks noGrp="1"/>
          </p:cNvSpPr>
          <p:nvPr>
            <p:ph type="pic" sz="quarter" idx="34"/>
          </p:nvPr>
        </p:nvSpPr>
        <p:spPr>
          <a:xfrm>
            <a:off x="8634457" y="1426491"/>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40" name="Text Placeholder 4">
            <a:extLst>
              <a:ext uri="{FF2B5EF4-FFF2-40B4-BE49-F238E27FC236}">
                <a16:creationId xmlns:a16="http://schemas.microsoft.com/office/drawing/2014/main" id="{98B823EE-CB42-8445-834D-BAC3C78F0E40}"/>
              </a:ext>
            </a:extLst>
          </p:cNvPr>
          <p:cNvSpPr>
            <a:spLocks noGrp="1"/>
          </p:cNvSpPr>
          <p:nvPr>
            <p:ph type="body" sz="quarter" idx="35"/>
          </p:nvPr>
        </p:nvSpPr>
        <p:spPr>
          <a:xfrm>
            <a:off x="8307305" y="5293680"/>
            <a:ext cx="3000054"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41" name="Text Placeholder 4">
            <a:extLst>
              <a:ext uri="{FF2B5EF4-FFF2-40B4-BE49-F238E27FC236}">
                <a16:creationId xmlns:a16="http://schemas.microsoft.com/office/drawing/2014/main" id="{1CB682A5-A473-0D40-8D0D-3CE8A7E9EF09}"/>
              </a:ext>
            </a:extLst>
          </p:cNvPr>
          <p:cNvSpPr>
            <a:spLocks noGrp="1"/>
          </p:cNvSpPr>
          <p:nvPr>
            <p:ph type="body" sz="quarter" idx="36"/>
          </p:nvPr>
        </p:nvSpPr>
        <p:spPr>
          <a:xfrm>
            <a:off x="8307305" y="4824537"/>
            <a:ext cx="3000054"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16" name="Picture Placeholder 15">
            <a:extLst>
              <a:ext uri="{FF2B5EF4-FFF2-40B4-BE49-F238E27FC236}">
                <a16:creationId xmlns:a16="http://schemas.microsoft.com/office/drawing/2014/main" id="{E349EA10-1955-7E41-8D49-6D2ECF796E94}"/>
              </a:ext>
            </a:extLst>
          </p:cNvPr>
          <p:cNvSpPr>
            <a:spLocks noGrp="1"/>
          </p:cNvSpPr>
          <p:nvPr>
            <p:ph type="pic" sz="quarter" idx="37"/>
          </p:nvPr>
        </p:nvSpPr>
        <p:spPr>
          <a:xfrm>
            <a:off x="2148615" y="4156414"/>
            <a:ext cx="472106" cy="47210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45" name="Picture Placeholder 15">
            <a:extLst>
              <a:ext uri="{FF2B5EF4-FFF2-40B4-BE49-F238E27FC236}">
                <a16:creationId xmlns:a16="http://schemas.microsoft.com/office/drawing/2014/main" id="{C16A29D5-EB86-614B-80C9-65811F837B24}"/>
              </a:ext>
            </a:extLst>
          </p:cNvPr>
          <p:cNvSpPr>
            <a:spLocks noGrp="1"/>
          </p:cNvSpPr>
          <p:nvPr>
            <p:ph type="pic" sz="quarter" idx="38"/>
          </p:nvPr>
        </p:nvSpPr>
        <p:spPr>
          <a:xfrm>
            <a:off x="5859947" y="4156414"/>
            <a:ext cx="472106" cy="472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46" name="Picture Placeholder 15">
            <a:extLst>
              <a:ext uri="{FF2B5EF4-FFF2-40B4-BE49-F238E27FC236}">
                <a16:creationId xmlns:a16="http://schemas.microsoft.com/office/drawing/2014/main" id="{3460115D-B98C-0642-858B-6033ED592411}"/>
              </a:ext>
            </a:extLst>
          </p:cNvPr>
          <p:cNvSpPr>
            <a:spLocks noGrp="1"/>
          </p:cNvSpPr>
          <p:nvPr>
            <p:ph type="pic" sz="quarter" idx="39"/>
          </p:nvPr>
        </p:nvSpPr>
        <p:spPr>
          <a:xfrm>
            <a:off x="9571279" y="4156414"/>
            <a:ext cx="472106" cy="47210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Tree>
    <p:extLst>
      <p:ext uri="{BB962C8B-B14F-4D97-AF65-F5344CB8AC3E}">
        <p14:creationId xmlns:p14="http://schemas.microsoft.com/office/powerpoint/2010/main" val="22260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tems - Four B">
    <p:spTree>
      <p:nvGrpSpPr>
        <p:cNvPr id="1" name=""/>
        <p:cNvGrpSpPr/>
        <p:nvPr/>
      </p:nvGrpSpPr>
      <p:grpSpPr>
        <a:xfrm>
          <a:off x="0" y="0"/>
          <a:ext cx="0" cy="0"/>
          <a:chOff x="0" y="0"/>
          <a:chExt cx="0" cy="0"/>
        </a:xfrm>
      </p:grpSpPr>
      <p:sp>
        <p:nvSpPr>
          <p:cNvPr id="57" name="Freeform 56">
            <a:extLst>
              <a:ext uri="{FF2B5EF4-FFF2-40B4-BE49-F238E27FC236}">
                <a16:creationId xmlns:a16="http://schemas.microsoft.com/office/drawing/2014/main" id="{5B869CBA-D8E6-4C49-A072-E9E674E40754}"/>
              </a:ext>
            </a:extLst>
          </p:cNvPr>
          <p:cNvSpPr/>
          <p:nvPr/>
        </p:nvSpPr>
        <p:spPr>
          <a:xfrm flipV="1">
            <a:off x="-1" y="0"/>
            <a:ext cx="12192000" cy="3757566"/>
          </a:xfrm>
          <a:custGeom>
            <a:avLst/>
            <a:gdLst>
              <a:gd name="connsiteX0" fmla="*/ 0 w 12192000"/>
              <a:gd name="connsiteY0" fmla="*/ 3757566 h 3757566"/>
              <a:gd name="connsiteX1" fmla="*/ 12192000 w 12192000"/>
              <a:gd name="connsiteY1" fmla="*/ 3757566 h 3757566"/>
              <a:gd name="connsiteX2" fmla="*/ 12192000 w 12192000"/>
              <a:gd name="connsiteY2" fmla="*/ 99966 h 3757566"/>
              <a:gd name="connsiteX3" fmla="*/ 10634185 w 12192000"/>
              <a:gd name="connsiteY3" fmla="*/ 99966 h 3757566"/>
              <a:gd name="connsiteX4" fmla="*/ 10394256 w 12192000"/>
              <a:gd name="connsiteY4" fmla="*/ 0 h 3757566"/>
              <a:gd name="connsiteX5" fmla="*/ 10154327 w 12192000"/>
              <a:gd name="connsiteY5" fmla="*/ 99966 h 3757566"/>
              <a:gd name="connsiteX6" fmla="*/ 7787809 w 12192000"/>
              <a:gd name="connsiteY6" fmla="*/ 99966 h 3757566"/>
              <a:gd name="connsiteX7" fmla="*/ 7547880 w 12192000"/>
              <a:gd name="connsiteY7" fmla="*/ 0 h 3757566"/>
              <a:gd name="connsiteX8" fmla="*/ 7307951 w 12192000"/>
              <a:gd name="connsiteY8" fmla="*/ 99966 h 3757566"/>
              <a:gd name="connsiteX9" fmla="*/ 4912743 w 12192000"/>
              <a:gd name="connsiteY9" fmla="*/ 99966 h 3757566"/>
              <a:gd name="connsiteX10" fmla="*/ 4672813 w 12192000"/>
              <a:gd name="connsiteY10" fmla="*/ 0 h 3757566"/>
              <a:gd name="connsiteX11" fmla="*/ 4432884 w 12192000"/>
              <a:gd name="connsiteY11" fmla="*/ 99966 h 3757566"/>
              <a:gd name="connsiteX12" fmla="*/ 2037676 w 12192000"/>
              <a:gd name="connsiteY12" fmla="*/ 99966 h 3757566"/>
              <a:gd name="connsiteX13" fmla="*/ 1797747 w 12192000"/>
              <a:gd name="connsiteY13" fmla="*/ 0 h 3757566"/>
              <a:gd name="connsiteX14" fmla="*/ 1557817 w 12192000"/>
              <a:gd name="connsiteY14" fmla="*/ 99966 h 3757566"/>
              <a:gd name="connsiteX15" fmla="*/ 0 w 12192000"/>
              <a:gd name="connsiteY15" fmla="*/ 99966 h 375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3757566">
                <a:moveTo>
                  <a:pt x="0" y="3757566"/>
                </a:moveTo>
                <a:lnTo>
                  <a:pt x="12192000" y="3757566"/>
                </a:lnTo>
                <a:lnTo>
                  <a:pt x="12192000" y="99966"/>
                </a:lnTo>
                <a:lnTo>
                  <a:pt x="10634185" y="99966"/>
                </a:lnTo>
                <a:lnTo>
                  <a:pt x="10394256" y="0"/>
                </a:lnTo>
                <a:lnTo>
                  <a:pt x="10154327" y="99966"/>
                </a:lnTo>
                <a:lnTo>
                  <a:pt x="7787809" y="99966"/>
                </a:lnTo>
                <a:lnTo>
                  <a:pt x="7547880" y="0"/>
                </a:lnTo>
                <a:lnTo>
                  <a:pt x="7307951" y="99966"/>
                </a:lnTo>
                <a:lnTo>
                  <a:pt x="4912743" y="99966"/>
                </a:lnTo>
                <a:lnTo>
                  <a:pt x="4672813" y="0"/>
                </a:lnTo>
                <a:lnTo>
                  <a:pt x="4432884" y="99966"/>
                </a:lnTo>
                <a:lnTo>
                  <a:pt x="2037676" y="99966"/>
                </a:lnTo>
                <a:lnTo>
                  <a:pt x="1797747" y="0"/>
                </a:lnTo>
                <a:lnTo>
                  <a:pt x="1557817" y="99966"/>
                </a:lnTo>
                <a:lnTo>
                  <a:pt x="0" y="99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latin typeface="Trebuchet MS" panose="020B0703020202090204" pitchFamily="34" charset="0"/>
            </a:endParaRPr>
          </a:p>
        </p:txBody>
      </p:sp>
      <p:sp>
        <p:nvSpPr>
          <p:cNvPr id="10" name="Title Text">
            <a:extLst>
              <a:ext uri="{FF2B5EF4-FFF2-40B4-BE49-F238E27FC236}">
                <a16:creationId xmlns:a16="http://schemas.microsoft.com/office/drawing/2014/main" id="{A9F204F4-785E-0D49-A4AA-FF228AE33BB2}"/>
              </a:ext>
            </a:extLst>
          </p:cNvPr>
          <p:cNvSpPr txBox="1">
            <a:spLocks noGrp="1"/>
          </p:cNvSpPr>
          <p:nvPr>
            <p:ph type="title"/>
          </p:nvPr>
        </p:nvSpPr>
        <p:spPr>
          <a:xfrm>
            <a:off x="1358857" y="464482"/>
            <a:ext cx="9474285" cy="584403"/>
          </a:xfrm>
          <a:prstGeom prst="rect">
            <a:avLst/>
          </a:prstGeom>
        </p:spPr>
        <p:txBody>
          <a:bodyPr anchor="b">
            <a:normAutofit/>
          </a:bodyPr>
          <a:lstStyle>
            <a:lvl1pPr algn="ctr" defTabSz="2438338">
              <a:spcBef>
                <a:spcPts val="0"/>
              </a:spcBef>
              <a:defRPr sz="32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21" name="Screenshot 2020-08-19 at 13.30.18.png">
            <a:extLst>
              <a:ext uri="{FF2B5EF4-FFF2-40B4-BE49-F238E27FC236}">
                <a16:creationId xmlns:a16="http://schemas.microsoft.com/office/drawing/2014/main" id="{E4B99063-1618-3B4E-AA6A-DA9002294B39}"/>
              </a:ext>
            </a:extLst>
          </p:cNvPr>
          <p:cNvSpPr>
            <a:spLocks noGrp="1"/>
          </p:cNvSpPr>
          <p:nvPr>
            <p:ph type="pic" sz="quarter" idx="24"/>
          </p:nvPr>
        </p:nvSpPr>
        <p:spPr>
          <a:xfrm>
            <a:off x="628630" y="1524010"/>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5" name="Text Placeholder 4">
            <a:extLst>
              <a:ext uri="{FF2B5EF4-FFF2-40B4-BE49-F238E27FC236}">
                <a16:creationId xmlns:a16="http://schemas.microsoft.com/office/drawing/2014/main" id="{90DB9851-CD4B-774B-9E5F-6D9B95662C31}"/>
              </a:ext>
            </a:extLst>
          </p:cNvPr>
          <p:cNvSpPr>
            <a:spLocks noGrp="1"/>
          </p:cNvSpPr>
          <p:nvPr>
            <p:ph type="body" sz="quarter" idx="29"/>
          </p:nvPr>
        </p:nvSpPr>
        <p:spPr>
          <a:xfrm>
            <a:off x="451505" y="5294949"/>
            <a:ext cx="2700000"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id="{6B1D97B9-551C-DE44-8ACD-5D7CA4D77779}"/>
              </a:ext>
            </a:extLst>
          </p:cNvPr>
          <p:cNvSpPr>
            <a:spLocks noGrp="1"/>
          </p:cNvSpPr>
          <p:nvPr>
            <p:ph type="body" sz="quarter" idx="30"/>
          </p:nvPr>
        </p:nvSpPr>
        <p:spPr>
          <a:xfrm>
            <a:off x="451505" y="4825806"/>
            <a:ext cx="2700000"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22" name="Screenshot 2020-08-19 at 13.30.18.png">
            <a:extLst>
              <a:ext uri="{FF2B5EF4-FFF2-40B4-BE49-F238E27FC236}">
                <a16:creationId xmlns:a16="http://schemas.microsoft.com/office/drawing/2014/main" id="{9F7F415B-F06A-4643-B272-F97B397E126F}"/>
              </a:ext>
            </a:extLst>
          </p:cNvPr>
          <p:cNvSpPr>
            <a:spLocks noGrp="1"/>
          </p:cNvSpPr>
          <p:nvPr>
            <p:ph type="pic" sz="quarter" idx="31"/>
          </p:nvPr>
        </p:nvSpPr>
        <p:spPr>
          <a:xfrm>
            <a:off x="3499937" y="1524010"/>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3" name="Text Placeholder 4">
            <a:extLst>
              <a:ext uri="{FF2B5EF4-FFF2-40B4-BE49-F238E27FC236}">
                <a16:creationId xmlns:a16="http://schemas.microsoft.com/office/drawing/2014/main" id="{E2FC6686-DBCE-E24A-9B5B-9D41888EAEE9}"/>
              </a:ext>
            </a:extLst>
          </p:cNvPr>
          <p:cNvSpPr>
            <a:spLocks noGrp="1"/>
          </p:cNvSpPr>
          <p:nvPr>
            <p:ph type="body" sz="quarter" idx="32"/>
          </p:nvPr>
        </p:nvSpPr>
        <p:spPr>
          <a:xfrm>
            <a:off x="3322812" y="5294949"/>
            <a:ext cx="2700000"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24" name="Text Placeholder 4">
            <a:extLst>
              <a:ext uri="{FF2B5EF4-FFF2-40B4-BE49-F238E27FC236}">
                <a16:creationId xmlns:a16="http://schemas.microsoft.com/office/drawing/2014/main" id="{6695E5E2-416E-D54C-A793-4E7A4E470BB6}"/>
              </a:ext>
            </a:extLst>
          </p:cNvPr>
          <p:cNvSpPr>
            <a:spLocks noGrp="1"/>
          </p:cNvSpPr>
          <p:nvPr>
            <p:ph type="body" sz="quarter" idx="33"/>
          </p:nvPr>
        </p:nvSpPr>
        <p:spPr>
          <a:xfrm>
            <a:off x="3322812" y="4825806"/>
            <a:ext cx="2700000"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28" name="Screenshot 2020-08-19 at 13.30.18.png">
            <a:extLst>
              <a:ext uri="{FF2B5EF4-FFF2-40B4-BE49-F238E27FC236}">
                <a16:creationId xmlns:a16="http://schemas.microsoft.com/office/drawing/2014/main" id="{3EC86A62-245E-7D47-893D-C7F66AE6423B}"/>
              </a:ext>
            </a:extLst>
          </p:cNvPr>
          <p:cNvSpPr>
            <a:spLocks noGrp="1"/>
          </p:cNvSpPr>
          <p:nvPr>
            <p:ph type="pic" sz="quarter" idx="34"/>
          </p:nvPr>
        </p:nvSpPr>
        <p:spPr>
          <a:xfrm>
            <a:off x="6371244" y="1524010"/>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29" name="Text Placeholder 4">
            <a:extLst>
              <a:ext uri="{FF2B5EF4-FFF2-40B4-BE49-F238E27FC236}">
                <a16:creationId xmlns:a16="http://schemas.microsoft.com/office/drawing/2014/main" id="{94F01CA2-F17C-4547-9D89-26C76DC33168}"/>
              </a:ext>
            </a:extLst>
          </p:cNvPr>
          <p:cNvSpPr>
            <a:spLocks noGrp="1"/>
          </p:cNvSpPr>
          <p:nvPr>
            <p:ph type="body" sz="quarter" idx="35"/>
          </p:nvPr>
        </p:nvSpPr>
        <p:spPr>
          <a:xfrm>
            <a:off x="6194119" y="5294949"/>
            <a:ext cx="2700000"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0" name="Text Placeholder 4">
            <a:extLst>
              <a:ext uri="{FF2B5EF4-FFF2-40B4-BE49-F238E27FC236}">
                <a16:creationId xmlns:a16="http://schemas.microsoft.com/office/drawing/2014/main" id="{6C29A542-3523-E64C-A603-B47A44587E18}"/>
              </a:ext>
            </a:extLst>
          </p:cNvPr>
          <p:cNvSpPr>
            <a:spLocks noGrp="1"/>
          </p:cNvSpPr>
          <p:nvPr>
            <p:ph type="body" sz="quarter" idx="36"/>
          </p:nvPr>
        </p:nvSpPr>
        <p:spPr>
          <a:xfrm>
            <a:off x="6194119" y="4825806"/>
            <a:ext cx="2700000"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33" name="Screenshot 2020-08-19 at 13.30.18.png">
            <a:extLst>
              <a:ext uri="{FF2B5EF4-FFF2-40B4-BE49-F238E27FC236}">
                <a16:creationId xmlns:a16="http://schemas.microsoft.com/office/drawing/2014/main" id="{5D1D836B-32A5-6843-88D8-E8F5DF6C0E85}"/>
              </a:ext>
            </a:extLst>
          </p:cNvPr>
          <p:cNvSpPr>
            <a:spLocks noGrp="1"/>
          </p:cNvSpPr>
          <p:nvPr>
            <p:ph type="pic" sz="quarter" idx="37"/>
          </p:nvPr>
        </p:nvSpPr>
        <p:spPr>
          <a:xfrm>
            <a:off x="9217619" y="1524010"/>
            <a:ext cx="2345751" cy="1758431"/>
          </a:xfrm>
          <a:prstGeom prst="rect">
            <a:avLst/>
          </a:prstGeom>
          <a:solidFill>
            <a:schemeClr val="bg1">
              <a:lumMod val="85000"/>
            </a:schemeClr>
          </a:solidFill>
        </p:spPr>
        <p:txBody>
          <a:bodyPr lIns="91439" tIns="45719" rIns="91439" bIns="45719">
            <a:noAutofit/>
          </a:bodyPr>
          <a:lstStyle>
            <a:lvl1pPr marL="0" indent="0" algn="ctr">
              <a:buNone/>
              <a:defRPr sz="1600">
                <a:latin typeface="Trebuchet MS" panose="020B0703020202090204" pitchFamily="34" charset="0"/>
              </a:defRPr>
            </a:lvl1pPr>
          </a:lstStyle>
          <a:p>
            <a:r>
              <a:rPr lang="en-US"/>
              <a:t>Click icon to add picture</a:t>
            </a:r>
            <a:endParaRPr dirty="0"/>
          </a:p>
        </p:txBody>
      </p:sp>
      <p:sp>
        <p:nvSpPr>
          <p:cNvPr id="37" name="Text Placeholder 4">
            <a:extLst>
              <a:ext uri="{FF2B5EF4-FFF2-40B4-BE49-F238E27FC236}">
                <a16:creationId xmlns:a16="http://schemas.microsoft.com/office/drawing/2014/main" id="{4A255472-19CB-424F-BFA0-412ECEF7DEB7}"/>
              </a:ext>
            </a:extLst>
          </p:cNvPr>
          <p:cNvSpPr>
            <a:spLocks noGrp="1"/>
          </p:cNvSpPr>
          <p:nvPr>
            <p:ph type="body" sz="quarter" idx="38"/>
          </p:nvPr>
        </p:nvSpPr>
        <p:spPr>
          <a:xfrm>
            <a:off x="9040494" y="5294949"/>
            <a:ext cx="2700000" cy="1382250"/>
          </a:xfrm>
          <a:prstGeom prst="rect">
            <a:avLst/>
          </a:prstGeom>
        </p:spPr>
        <p:txBody>
          <a:bodyPr>
            <a:normAutofit/>
          </a:bodyPr>
          <a:lstStyle>
            <a:lvl1pPr marL="0" indent="0" algn="ctr">
              <a:lnSpc>
                <a:spcPct val="100000"/>
              </a:lnSpc>
              <a:spcBef>
                <a:spcPts val="600"/>
              </a:spcBef>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42" name="Text Placeholder 4">
            <a:extLst>
              <a:ext uri="{FF2B5EF4-FFF2-40B4-BE49-F238E27FC236}">
                <a16:creationId xmlns:a16="http://schemas.microsoft.com/office/drawing/2014/main" id="{3B3A3239-7F8D-EF4D-8AF0-6D8DBB48826E}"/>
              </a:ext>
            </a:extLst>
          </p:cNvPr>
          <p:cNvSpPr>
            <a:spLocks noGrp="1"/>
          </p:cNvSpPr>
          <p:nvPr>
            <p:ph type="body" sz="quarter" idx="39"/>
          </p:nvPr>
        </p:nvSpPr>
        <p:spPr>
          <a:xfrm>
            <a:off x="9040494" y="4825806"/>
            <a:ext cx="2700000" cy="398198"/>
          </a:xfrm>
          <a:prstGeom prst="rect">
            <a:avLst/>
          </a:prstGeom>
        </p:spPr>
        <p:txBody>
          <a:bodyPr>
            <a:normAutofit/>
          </a:bodyPr>
          <a:lstStyle>
            <a:lvl1pPr marL="0" indent="0" algn="ctr">
              <a:lnSpc>
                <a:spcPct val="100000"/>
              </a:lnSpc>
              <a:spcBef>
                <a:spcPts val="600"/>
              </a:spcBef>
              <a:buNone/>
              <a:defRPr sz="16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47" name="Picture Placeholder 15">
            <a:extLst>
              <a:ext uri="{FF2B5EF4-FFF2-40B4-BE49-F238E27FC236}">
                <a16:creationId xmlns:a16="http://schemas.microsoft.com/office/drawing/2014/main" id="{D2667877-F215-9F43-9ED6-461EE484A764}"/>
              </a:ext>
            </a:extLst>
          </p:cNvPr>
          <p:cNvSpPr>
            <a:spLocks noGrp="1"/>
          </p:cNvSpPr>
          <p:nvPr>
            <p:ph type="pic" sz="quarter" idx="40"/>
          </p:nvPr>
        </p:nvSpPr>
        <p:spPr>
          <a:xfrm>
            <a:off x="1565452" y="4145600"/>
            <a:ext cx="472106" cy="47210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48" name="Picture Placeholder 15">
            <a:extLst>
              <a:ext uri="{FF2B5EF4-FFF2-40B4-BE49-F238E27FC236}">
                <a16:creationId xmlns:a16="http://schemas.microsoft.com/office/drawing/2014/main" id="{89167711-5C96-4B48-BAF3-E30837CCCDBE}"/>
              </a:ext>
            </a:extLst>
          </p:cNvPr>
          <p:cNvSpPr>
            <a:spLocks noGrp="1"/>
          </p:cNvSpPr>
          <p:nvPr>
            <p:ph type="pic" sz="quarter" idx="41"/>
          </p:nvPr>
        </p:nvSpPr>
        <p:spPr>
          <a:xfrm>
            <a:off x="4436759" y="4145600"/>
            <a:ext cx="472106" cy="472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49" name="Picture Placeholder 15">
            <a:extLst>
              <a:ext uri="{FF2B5EF4-FFF2-40B4-BE49-F238E27FC236}">
                <a16:creationId xmlns:a16="http://schemas.microsoft.com/office/drawing/2014/main" id="{2C6DD61E-A863-EA43-8EB7-A4012BDE4ACC}"/>
              </a:ext>
            </a:extLst>
          </p:cNvPr>
          <p:cNvSpPr>
            <a:spLocks noGrp="1"/>
          </p:cNvSpPr>
          <p:nvPr>
            <p:ph type="pic" sz="quarter" idx="42"/>
          </p:nvPr>
        </p:nvSpPr>
        <p:spPr>
          <a:xfrm>
            <a:off x="7308066" y="4145600"/>
            <a:ext cx="472106" cy="47210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
        <p:nvSpPr>
          <p:cNvPr id="50" name="Picture Placeholder 15">
            <a:extLst>
              <a:ext uri="{FF2B5EF4-FFF2-40B4-BE49-F238E27FC236}">
                <a16:creationId xmlns:a16="http://schemas.microsoft.com/office/drawing/2014/main" id="{28F6FE9D-2D75-2D48-BFF4-5725F768036C}"/>
              </a:ext>
            </a:extLst>
          </p:cNvPr>
          <p:cNvSpPr>
            <a:spLocks noGrp="1"/>
          </p:cNvSpPr>
          <p:nvPr>
            <p:ph type="pic" sz="quarter" idx="43"/>
          </p:nvPr>
        </p:nvSpPr>
        <p:spPr>
          <a:xfrm>
            <a:off x="10154441" y="4145600"/>
            <a:ext cx="472106" cy="472106"/>
          </a:xfrm>
          <a:prstGeom prst="rect">
            <a:avLst/>
          </a:prstGeo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100">
                <a:latin typeface="Trebuchet MS" panose="020B0703020202090204" pitchFamily="34" charset="0"/>
              </a:defRPr>
            </a:lvl1pPr>
          </a:lstStyle>
          <a:p>
            <a:r>
              <a:rPr lang="en-US"/>
              <a:t>Click icon to add picture</a:t>
            </a:r>
            <a:endParaRPr lang="en-NL"/>
          </a:p>
        </p:txBody>
      </p:sp>
    </p:spTree>
    <p:extLst>
      <p:ext uri="{BB962C8B-B14F-4D97-AF65-F5344CB8AC3E}">
        <p14:creationId xmlns:p14="http://schemas.microsoft.com/office/powerpoint/2010/main" val="31880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tems with phone 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AEC64C-B997-D44F-8566-30EFBA2DF342}"/>
              </a:ext>
            </a:extLst>
          </p:cNvPr>
          <p:cNvSpPr/>
          <p:nvPr/>
        </p:nvSpPr>
        <p:spPr>
          <a:xfrm flipH="1">
            <a:off x="-1" y="0"/>
            <a:ext cx="376211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0" name="Rounded Rectangle">
            <a:extLst>
              <a:ext uri="{FF2B5EF4-FFF2-40B4-BE49-F238E27FC236}">
                <a16:creationId xmlns:a16="http://schemas.microsoft.com/office/drawing/2014/main" id="{BACEF7DC-7D3C-A843-8769-2790722EFD7A}"/>
              </a:ext>
            </a:extLst>
          </p:cNvPr>
          <p:cNvSpPr/>
          <p:nvPr/>
        </p:nvSpPr>
        <p:spPr>
          <a:xfrm>
            <a:off x="1717349" y="609600"/>
            <a:ext cx="2772589" cy="5805356"/>
          </a:xfrm>
          <a:prstGeom prst="roundRect">
            <a:avLst>
              <a:gd name="adj" fmla="val 11891"/>
            </a:avLst>
          </a:prstGeom>
          <a:gradFill>
            <a:gsLst>
              <a:gs pos="0">
                <a:srgbClr val="000000"/>
              </a:gs>
              <a:gs pos="100000">
                <a:srgbClr val="53585F"/>
              </a:gs>
            </a:gsLst>
            <a:lin ang="2746155"/>
          </a:gradFill>
          <a:ln w="12700">
            <a:miter lim="400000"/>
          </a:ln>
        </p:spPr>
        <p:txBody>
          <a:bodyPr lIns="38100" tIns="38100" rIns="38100" bIns="38100" anchor="ctr"/>
          <a:lstStyle/>
          <a:p>
            <a:pPr defTabSz="457200">
              <a:defRPr sz="300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Trebuchet MS" panose="020B0703020202090204" pitchFamily="34" charset="0"/>
            </a:endParaRPr>
          </a:p>
        </p:txBody>
      </p:sp>
      <p:pic>
        <p:nvPicPr>
          <p:cNvPr id="11" name="Group" descr="Group">
            <a:extLst>
              <a:ext uri="{FF2B5EF4-FFF2-40B4-BE49-F238E27FC236}">
                <a16:creationId xmlns:a16="http://schemas.microsoft.com/office/drawing/2014/main" id="{5E06FC4A-6911-3447-B9F3-DF7E381F34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3271" y="443044"/>
            <a:ext cx="3130170" cy="6156000"/>
          </a:xfrm>
          <a:prstGeom prst="rect">
            <a:avLst/>
          </a:prstGeom>
          <a:ln w="12700">
            <a:miter lim="400000"/>
          </a:ln>
        </p:spPr>
      </p:pic>
      <p:sp>
        <p:nvSpPr>
          <p:cNvPr id="7" name="Title Text">
            <a:extLst>
              <a:ext uri="{FF2B5EF4-FFF2-40B4-BE49-F238E27FC236}">
                <a16:creationId xmlns:a16="http://schemas.microsoft.com/office/drawing/2014/main" id="{B8EC8883-1AF0-8C4A-BCD2-6640734666B1}"/>
              </a:ext>
            </a:extLst>
          </p:cNvPr>
          <p:cNvSpPr txBox="1">
            <a:spLocks noGrp="1"/>
          </p:cNvSpPr>
          <p:nvPr>
            <p:ph type="title"/>
          </p:nvPr>
        </p:nvSpPr>
        <p:spPr>
          <a:xfrm>
            <a:off x="5069509" y="1352149"/>
            <a:ext cx="6672411" cy="887167"/>
          </a:xfrm>
          <a:prstGeom prst="rect">
            <a:avLst/>
          </a:prstGeom>
        </p:spPr>
        <p:txBody>
          <a:bodyPr anchor="b">
            <a:noAutofit/>
          </a:bodyPr>
          <a:lstStyle>
            <a:lvl1pPr algn="l" defTabSz="2438338">
              <a:spcBef>
                <a:spcPts val="0"/>
              </a:spcBef>
              <a:defRPr sz="4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8" name="Text Placeholder 23">
            <a:extLst>
              <a:ext uri="{FF2B5EF4-FFF2-40B4-BE49-F238E27FC236}">
                <a16:creationId xmlns:a16="http://schemas.microsoft.com/office/drawing/2014/main" id="{84B3C309-6193-1147-BDF8-B932AC50C486}"/>
              </a:ext>
            </a:extLst>
          </p:cNvPr>
          <p:cNvSpPr>
            <a:spLocks noGrp="1"/>
          </p:cNvSpPr>
          <p:nvPr>
            <p:ph type="body" sz="quarter" idx="22"/>
          </p:nvPr>
        </p:nvSpPr>
        <p:spPr>
          <a:xfrm>
            <a:off x="5069509" y="2802701"/>
            <a:ext cx="6672411" cy="3677211"/>
          </a:xfrm>
          <a:prstGeom prst="rect">
            <a:avLst/>
          </a:prstGeom>
        </p:spPr>
        <p:txBody>
          <a:bodyPr>
            <a:normAutofit/>
          </a:bodyPr>
          <a:lstStyle>
            <a:lvl1pPr>
              <a:defRPr sz="2000" spc="0">
                <a:solidFill>
                  <a:schemeClr val="bg1"/>
                </a:solidFill>
                <a:latin typeface="Trebuchet MS" panose="020B0703020202090204" pitchFamily="34" charset="0"/>
              </a:defRPr>
            </a:lvl1pPr>
            <a:lvl2pPr>
              <a:defRPr sz="1800" spc="0">
                <a:solidFill>
                  <a:schemeClr val="bg1"/>
                </a:solidFill>
              </a:defRPr>
            </a:lvl2pPr>
            <a:lvl3pPr>
              <a:defRPr sz="1600" spc="0">
                <a:solidFill>
                  <a:schemeClr val="bg1"/>
                </a:solidFill>
              </a:defRPr>
            </a:lvl3pPr>
            <a:lvl4pPr>
              <a:defRPr sz="1400" spc="0">
                <a:solidFill>
                  <a:schemeClr val="bg1"/>
                </a:solidFill>
              </a:defRPr>
            </a:lvl4pPr>
            <a:lvl5pPr>
              <a:defRPr sz="1400" spc="0">
                <a:solidFill>
                  <a:schemeClr val="bg1"/>
                </a:solidFill>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496193CD-4E0A-C04A-8CD7-7901F0BD8E86}"/>
              </a:ext>
            </a:extLst>
          </p:cNvPr>
          <p:cNvSpPr>
            <a:spLocks noGrp="1"/>
          </p:cNvSpPr>
          <p:nvPr>
            <p:ph type="pic" sz="quarter" idx="23"/>
          </p:nvPr>
        </p:nvSpPr>
        <p:spPr>
          <a:xfrm>
            <a:off x="1789048" y="684450"/>
            <a:ext cx="2618616" cy="5673188"/>
          </a:xfrm>
          <a:custGeom>
            <a:avLst/>
            <a:gdLst>
              <a:gd name="connsiteX0" fmla="*/ 280873 w 2618616"/>
              <a:gd name="connsiteY0" fmla="*/ 0 h 5673188"/>
              <a:gd name="connsiteX1" fmla="*/ 591758 w 2618616"/>
              <a:gd name="connsiteY1" fmla="*/ 0 h 5673188"/>
              <a:gd name="connsiteX2" fmla="*/ 591758 w 2618616"/>
              <a:gd name="connsiteY2" fmla="*/ 60100 h 5673188"/>
              <a:gd name="connsiteX3" fmla="*/ 743630 w 2618616"/>
              <a:gd name="connsiteY3" fmla="*/ 211972 h 5673188"/>
              <a:gd name="connsiteX4" fmla="*/ 1881336 w 2618616"/>
              <a:gd name="connsiteY4" fmla="*/ 211972 h 5673188"/>
              <a:gd name="connsiteX5" fmla="*/ 2033208 w 2618616"/>
              <a:gd name="connsiteY5" fmla="*/ 60100 h 5673188"/>
              <a:gd name="connsiteX6" fmla="*/ 2033208 w 2618616"/>
              <a:gd name="connsiteY6" fmla="*/ 0 h 5673188"/>
              <a:gd name="connsiteX7" fmla="*/ 2337743 w 2618616"/>
              <a:gd name="connsiteY7" fmla="*/ 0 h 5673188"/>
              <a:gd name="connsiteX8" fmla="*/ 2618616 w 2618616"/>
              <a:gd name="connsiteY8" fmla="*/ 280873 h 5673188"/>
              <a:gd name="connsiteX9" fmla="*/ 2618616 w 2618616"/>
              <a:gd name="connsiteY9" fmla="*/ 5392315 h 5673188"/>
              <a:gd name="connsiteX10" fmla="*/ 2337743 w 2618616"/>
              <a:gd name="connsiteY10" fmla="*/ 5673188 h 5673188"/>
              <a:gd name="connsiteX11" fmla="*/ 280873 w 2618616"/>
              <a:gd name="connsiteY11" fmla="*/ 5673188 h 5673188"/>
              <a:gd name="connsiteX12" fmla="*/ 0 w 2618616"/>
              <a:gd name="connsiteY12" fmla="*/ 5392315 h 5673188"/>
              <a:gd name="connsiteX13" fmla="*/ 0 w 2618616"/>
              <a:gd name="connsiteY13" fmla="*/ 280873 h 5673188"/>
              <a:gd name="connsiteX14" fmla="*/ 280873 w 2618616"/>
              <a:gd name="connsiteY14" fmla="*/ 0 h 567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616" h="5673188">
                <a:moveTo>
                  <a:pt x="280873" y="0"/>
                </a:moveTo>
                <a:lnTo>
                  <a:pt x="591758" y="0"/>
                </a:lnTo>
                <a:lnTo>
                  <a:pt x="591758" y="60100"/>
                </a:lnTo>
                <a:cubicBezTo>
                  <a:pt x="591758" y="143977"/>
                  <a:pt x="659753" y="211972"/>
                  <a:pt x="743630" y="211972"/>
                </a:cubicBezTo>
                <a:lnTo>
                  <a:pt x="1881336" y="211972"/>
                </a:lnTo>
                <a:cubicBezTo>
                  <a:pt x="1965213" y="211972"/>
                  <a:pt x="2033208" y="143977"/>
                  <a:pt x="2033208" y="60100"/>
                </a:cubicBezTo>
                <a:lnTo>
                  <a:pt x="2033208" y="0"/>
                </a:lnTo>
                <a:lnTo>
                  <a:pt x="2337743" y="0"/>
                </a:lnTo>
                <a:cubicBezTo>
                  <a:pt x="2492865" y="0"/>
                  <a:pt x="2618616" y="125751"/>
                  <a:pt x="2618616" y="280873"/>
                </a:cubicBezTo>
                <a:lnTo>
                  <a:pt x="2618616" y="5392315"/>
                </a:lnTo>
                <a:cubicBezTo>
                  <a:pt x="2618616" y="5547437"/>
                  <a:pt x="2492865" y="5673188"/>
                  <a:pt x="2337743" y="5673188"/>
                </a:cubicBezTo>
                <a:lnTo>
                  <a:pt x="280873" y="5673188"/>
                </a:lnTo>
                <a:cubicBezTo>
                  <a:pt x="125751" y="5673188"/>
                  <a:pt x="0" y="5547437"/>
                  <a:pt x="0" y="5392315"/>
                </a:cubicBezTo>
                <a:lnTo>
                  <a:pt x="0" y="280873"/>
                </a:lnTo>
                <a:cubicBezTo>
                  <a:pt x="0" y="125751"/>
                  <a:pt x="125751" y="0"/>
                  <a:pt x="280873" y="0"/>
                </a:cubicBezTo>
                <a:close/>
              </a:path>
            </a:pathLst>
          </a:custGeom>
          <a:solidFill>
            <a:schemeClr val="bg1">
              <a:lumMod val="85000"/>
            </a:schemeClr>
          </a:solidFill>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14" name="Text Placeholder 8">
            <a:extLst>
              <a:ext uri="{FF2B5EF4-FFF2-40B4-BE49-F238E27FC236}">
                <a16:creationId xmlns:a16="http://schemas.microsoft.com/office/drawing/2014/main" id="{CCD3812C-2FB8-3047-AF68-664D2E0FDFC6}"/>
              </a:ext>
            </a:extLst>
          </p:cNvPr>
          <p:cNvSpPr>
            <a:spLocks noGrp="1"/>
          </p:cNvSpPr>
          <p:nvPr>
            <p:ph type="body" sz="quarter" idx="24"/>
          </p:nvPr>
        </p:nvSpPr>
        <p:spPr>
          <a:xfrm rot="16200000">
            <a:off x="-1574675" y="3205891"/>
            <a:ext cx="5741554" cy="612775"/>
          </a:xfrm>
          <a:prstGeom prst="rect">
            <a:avLst/>
          </a:prstGeom>
        </p:spPr>
        <p:txBody>
          <a:bodyPr anchor="b">
            <a:normAutofit/>
          </a:bodyPr>
          <a:lstStyle>
            <a:lvl1pPr marL="0" indent="0" algn="ctr">
              <a:buNone/>
              <a:defRPr sz="1600" spc="300">
                <a:solidFill>
                  <a:schemeClr val="tx1"/>
                </a:solidFill>
                <a:latin typeface="Trebuchet MS" panose="020B0703020202090204" pitchFamily="34" charset="0"/>
              </a:defRPr>
            </a:lvl1pPr>
          </a:lstStyle>
          <a:p>
            <a:pPr lvl="0"/>
            <a:r>
              <a:rPr lang="en-US"/>
              <a:t>Click to edit Master text styles</a:t>
            </a:r>
          </a:p>
        </p:txBody>
      </p:sp>
      <p:grpSp>
        <p:nvGrpSpPr>
          <p:cNvPr id="2" name="Group 1">
            <a:extLst>
              <a:ext uri="{FF2B5EF4-FFF2-40B4-BE49-F238E27FC236}">
                <a16:creationId xmlns:a16="http://schemas.microsoft.com/office/drawing/2014/main" id="{FA66CD45-20A1-A742-8174-27951BE65B7C}"/>
              </a:ext>
            </a:extLst>
          </p:cNvPr>
          <p:cNvGrpSpPr/>
          <p:nvPr userDrawn="1"/>
        </p:nvGrpSpPr>
        <p:grpSpPr>
          <a:xfrm>
            <a:off x="10341423" y="248182"/>
            <a:ext cx="1571415" cy="658384"/>
            <a:chOff x="10341423" y="248182"/>
            <a:chExt cx="1571415" cy="658384"/>
          </a:xfrm>
        </p:grpSpPr>
        <p:sp>
          <p:nvSpPr>
            <p:cNvPr id="15" name="Freeform 5"/>
            <p:cNvSpPr>
              <a:spLocks/>
            </p:cNvSpPr>
            <p:nvPr/>
          </p:nvSpPr>
          <p:spPr bwMode="auto">
            <a:xfrm>
              <a:off x="10960086" y="499293"/>
              <a:ext cx="196155" cy="2611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6"/>
            <p:cNvSpPr>
              <a:spLocks/>
            </p:cNvSpPr>
            <p:nvPr/>
          </p:nvSpPr>
          <p:spPr bwMode="auto">
            <a:xfrm>
              <a:off x="11169028" y="504462"/>
              <a:ext cx="340890" cy="25600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7"/>
            <p:cNvSpPr>
              <a:spLocks/>
            </p:cNvSpPr>
            <p:nvPr/>
          </p:nvSpPr>
          <p:spPr bwMode="auto">
            <a:xfrm>
              <a:off x="11533315" y="503646"/>
              <a:ext cx="190986" cy="254376"/>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8"/>
            <p:cNvSpPr>
              <a:spLocks/>
            </p:cNvSpPr>
            <p:nvPr/>
          </p:nvSpPr>
          <p:spPr bwMode="auto">
            <a:xfrm>
              <a:off x="11744977" y="499293"/>
              <a:ext cx="167861" cy="263898"/>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6"/>
            <p:cNvSpPr>
              <a:spLocks/>
            </p:cNvSpPr>
            <p:nvPr/>
          </p:nvSpPr>
          <p:spPr bwMode="auto">
            <a:xfrm>
              <a:off x="10488063" y="248182"/>
              <a:ext cx="506030" cy="306611"/>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7"/>
            <p:cNvSpPr>
              <a:spLocks/>
            </p:cNvSpPr>
            <p:nvPr/>
          </p:nvSpPr>
          <p:spPr bwMode="auto">
            <a:xfrm>
              <a:off x="10341423" y="353197"/>
              <a:ext cx="253015" cy="431758"/>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8"/>
            <p:cNvSpPr>
              <a:spLocks/>
            </p:cNvSpPr>
            <p:nvPr/>
          </p:nvSpPr>
          <p:spPr bwMode="auto">
            <a:xfrm>
              <a:off x="10442085" y="704970"/>
              <a:ext cx="322935" cy="201596"/>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9"/>
            <p:cNvSpPr>
              <a:spLocks/>
            </p:cNvSpPr>
            <p:nvPr/>
          </p:nvSpPr>
          <p:spPr bwMode="auto">
            <a:xfrm>
              <a:off x="10767468" y="533572"/>
              <a:ext cx="118890" cy="262537"/>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95271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tems with phone B">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512A40E-64F4-8543-AB88-8BCA69E1E307}"/>
              </a:ext>
            </a:extLst>
          </p:cNvPr>
          <p:cNvGrpSpPr/>
          <p:nvPr/>
        </p:nvGrpSpPr>
        <p:grpSpPr>
          <a:xfrm>
            <a:off x="6894322" y="1367418"/>
            <a:ext cx="5329906" cy="5523610"/>
            <a:chOff x="6894322" y="1367418"/>
            <a:chExt cx="5329906" cy="5523610"/>
          </a:xfrm>
        </p:grpSpPr>
        <p:sp>
          <p:nvSpPr>
            <p:cNvPr id="25" name="Freeform 24">
              <a:extLst>
                <a:ext uri="{FF2B5EF4-FFF2-40B4-BE49-F238E27FC236}">
                  <a16:creationId xmlns:a16="http://schemas.microsoft.com/office/drawing/2014/main" id="{0B51FE8C-85DC-4B42-B261-E4696709331E}"/>
                </a:ext>
              </a:extLst>
            </p:cNvPr>
            <p:cNvSpPr/>
            <p:nvPr/>
          </p:nvSpPr>
          <p:spPr>
            <a:xfrm>
              <a:off x="8410025" y="1367418"/>
              <a:ext cx="3814203" cy="3232056"/>
            </a:xfrm>
            <a:custGeom>
              <a:avLst/>
              <a:gdLst>
                <a:gd name="connsiteX0" fmla="*/ 2061489 w 3814203"/>
                <a:gd name="connsiteY0" fmla="*/ 2753 h 3232056"/>
                <a:gd name="connsiteX1" fmla="*/ 2773481 w 3814203"/>
                <a:gd name="connsiteY1" fmla="*/ 94243 h 3232056"/>
                <a:gd name="connsiteX2" fmla="*/ 3535630 w 3814203"/>
                <a:gd name="connsiteY2" fmla="*/ 346113 h 3232056"/>
                <a:gd name="connsiteX3" fmla="*/ 3814203 w 3814203"/>
                <a:gd name="connsiteY3" fmla="*/ 487607 h 3232056"/>
                <a:gd name="connsiteX4" fmla="*/ 3814203 w 3814203"/>
                <a:gd name="connsiteY4" fmla="*/ 2768302 h 3232056"/>
                <a:gd name="connsiteX5" fmla="*/ 3012184 w 3814203"/>
                <a:gd name="connsiteY5" fmla="*/ 3232056 h 3232056"/>
                <a:gd name="connsiteX6" fmla="*/ 2261166 w 3814203"/>
                <a:gd name="connsiteY6" fmla="*/ 2686956 h 3232056"/>
                <a:gd name="connsiteX7" fmla="*/ 1329216 w 3814203"/>
                <a:gd name="connsiteY7" fmla="*/ 2785037 h 3232056"/>
                <a:gd name="connsiteX8" fmla="*/ 0 w 3814203"/>
                <a:gd name="connsiteY8" fmla="*/ 491835 h 3232056"/>
                <a:gd name="connsiteX9" fmla="*/ 2061489 w 3814203"/>
                <a:gd name="connsiteY9" fmla="*/ 2753 h 323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4203" h="3232056">
                  <a:moveTo>
                    <a:pt x="2061489" y="2753"/>
                  </a:moveTo>
                  <a:cubicBezTo>
                    <a:pt x="2299624" y="11628"/>
                    <a:pt x="2537912" y="41988"/>
                    <a:pt x="2773481" y="94243"/>
                  </a:cubicBezTo>
                  <a:cubicBezTo>
                    <a:pt x="3037382" y="152813"/>
                    <a:pt x="3292525" y="237549"/>
                    <a:pt x="3535630" y="346113"/>
                  </a:cubicBezTo>
                  <a:lnTo>
                    <a:pt x="3814203" y="487607"/>
                  </a:lnTo>
                  <a:lnTo>
                    <a:pt x="3814203" y="2768302"/>
                  </a:lnTo>
                  <a:lnTo>
                    <a:pt x="3012184" y="3232056"/>
                  </a:lnTo>
                  <a:cubicBezTo>
                    <a:pt x="2837397" y="2964309"/>
                    <a:pt x="2569931" y="2770162"/>
                    <a:pt x="2261166" y="2686956"/>
                  </a:cubicBezTo>
                  <a:cubicBezTo>
                    <a:pt x="1948959" y="2602975"/>
                    <a:pt x="1616839" y="2637838"/>
                    <a:pt x="1329216" y="2785037"/>
                  </a:cubicBezTo>
                  <a:lnTo>
                    <a:pt x="0" y="491835"/>
                  </a:lnTo>
                  <a:cubicBezTo>
                    <a:pt x="634063" y="142858"/>
                    <a:pt x="1347084" y="-23874"/>
                    <a:pt x="2061489" y="2753"/>
                  </a:cubicBezTo>
                  <a:close/>
                </a:path>
              </a:pathLst>
            </a:custGeom>
            <a:solidFill>
              <a:srgbClr val="557572">
                <a:alpha val="4692"/>
              </a:srgb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a:latin typeface="Trebuchet MS" panose="020B0703020202090204" pitchFamily="34" charset="0"/>
              </a:endParaRPr>
            </a:p>
          </p:txBody>
        </p:sp>
        <p:sp>
          <p:nvSpPr>
            <p:cNvPr id="26" name="Freeform 25">
              <a:extLst>
                <a:ext uri="{FF2B5EF4-FFF2-40B4-BE49-F238E27FC236}">
                  <a16:creationId xmlns:a16="http://schemas.microsoft.com/office/drawing/2014/main" id="{93F1F595-6A4C-5840-AA64-6C751A5EDA4D}"/>
                </a:ext>
              </a:extLst>
            </p:cNvPr>
            <p:cNvSpPr/>
            <p:nvPr/>
          </p:nvSpPr>
          <p:spPr>
            <a:xfrm>
              <a:off x="6894322" y="2484519"/>
              <a:ext cx="2639929" cy="4399214"/>
            </a:xfrm>
            <a:custGeom>
              <a:avLst/>
              <a:gdLst>
                <a:gd name="connsiteX0" fmla="*/ 1601629 w 2639929"/>
                <a:gd name="connsiteY0" fmla="*/ 0 h 4399214"/>
                <a:gd name="connsiteX1" fmla="*/ 2639929 w 2639929"/>
                <a:gd name="connsiteY1" fmla="*/ 1738748 h 4399214"/>
                <a:gd name="connsiteX2" fmla="*/ 2112308 w 2639929"/>
                <a:gd name="connsiteY2" fmla="*/ 2550081 h 4399214"/>
                <a:gd name="connsiteX3" fmla="*/ 2210648 w 2639929"/>
                <a:gd name="connsiteY3" fmla="*/ 3430692 h 4399214"/>
                <a:gd name="connsiteX4" fmla="*/ 505045 w 2639929"/>
                <a:gd name="connsiteY4" fmla="*/ 4399214 h 4399214"/>
                <a:gd name="connsiteX5" fmla="*/ 382967 w 2639929"/>
                <a:gd name="connsiteY5" fmla="*/ 4399214 h 4399214"/>
                <a:gd name="connsiteX6" fmla="*/ 267224 w 2639929"/>
                <a:gd name="connsiteY6" fmla="*/ 4160521 h 4399214"/>
                <a:gd name="connsiteX7" fmla="*/ 124367 w 2639929"/>
                <a:gd name="connsiteY7" fmla="*/ 1948230 h 4399214"/>
                <a:gd name="connsiteX8" fmla="*/ 1601629 w 2639929"/>
                <a:gd name="connsiteY8" fmla="*/ 0 h 439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929" h="4399214">
                  <a:moveTo>
                    <a:pt x="1601629" y="0"/>
                  </a:moveTo>
                  <a:lnTo>
                    <a:pt x="2639929" y="1738748"/>
                  </a:lnTo>
                  <a:cubicBezTo>
                    <a:pt x="2371660" y="1936478"/>
                    <a:pt x="2184280" y="2224723"/>
                    <a:pt x="2112308" y="2550081"/>
                  </a:cubicBezTo>
                  <a:cubicBezTo>
                    <a:pt x="2046833" y="2846367"/>
                    <a:pt x="2081481" y="3156055"/>
                    <a:pt x="2210648" y="3430692"/>
                  </a:cubicBezTo>
                  <a:lnTo>
                    <a:pt x="505045" y="4399214"/>
                  </a:lnTo>
                  <a:lnTo>
                    <a:pt x="382967" y="4399214"/>
                  </a:lnTo>
                  <a:lnTo>
                    <a:pt x="267224" y="4160521"/>
                  </a:lnTo>
                  <a:cubicBezTo>
                    <a:pt x="-29546" y="3463884"/>
                    <a:pt x="-82057" y="2683404"/>
                    <a:pt x="124367" y="1948230"/>
                  </a:cubicBezTo>
                  <a:cubicBezTo>
                    <a:pt x="352510" y="1135248"/>
                    <a:pt x="880386" y="439172"/>
                    <a:pt x="1601629" y="0"/>
                  </a:cubicBezTo>
                  <a:close/>
                </a:path>
              </a:pathLst>
            </a:custGeom>
            <a:solidFill>
              <a:srgbClr val="8FA09D">
                <a:alpha val="4692"/>
              </a:srgb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a:latin typeface="Trebuchet MS" panose="020B0703020202090204" pitchFamily="34" charset="0"/>
              </a:endParaRPr>
            </a:p>
          </p:txBody>
        </p:sp>
        <p:sp>
          <p:nvSpPr>
            <p:cNvPr id="27" name="Freeform 26">
              <a:extLst>
                <a:ext uri="{FF2B5EF4-FFF2-40B4-BE49-F238E27FC236}">
                  <a16:creationId xmlns:a16="http://schemas.microsoft.com/office/drawing/2014/main" id="{6B4CD3FD-C0CD-734A-8B9B-52633C67E47B}"/>
                </a:ext>
              </a:extLst>
            </p:cNvPr>
            <p:cNvSpPr/>
            <p:nvPr/>
          </p:nvSpPr>
          <p:spPr>
            <a:xfrm>
              <a:off x="7872695" y="6131428"/>
              <a:ext cx="2810596" cy="759600"/>
            </a:xfrm>
            <a:custGeom>
              <a:avLst/>
              <a:gdLst>
                <a:gd name="connsiteX0" fmla="*/ 1305099 w 2810596"/>
                <a:gd name="connsiteY0" fmla="*/ 0 h 754186"/>
                <a:gd name="connsiteX1" fmla="*/ 1888449 w 2810596"/>
                <a:gd name="connsiteY1" fmla="*/ 487837 h 754186"/>
                <a:gd name="connsiteX2" fmla="*/ 2700116 w 2810596"/>
                <a:gd name="connsiteY2" fmla="*/ 559527 h 754186"/>
                <a:gd name="connsiteX3" fmla="*/ 2810596 w 2810596"/>
                <a:gd name="connsiteY3" fmla="*/ 754186 h 754186"/>
                <a:gd name="connsiteX4" fmla="*/ 5534 w 2810596"/>
                <a:gd name="connsiteY4" fmla="*/ 754186 h 754186"/>
                <a:gd name="connsiteX5" fmla="*/ 0 w 2810596"/>
                <a:gd name="connsiteY5" fmla="*/ 746003 h 75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0596" h="754186">
                  <a:moveTo>
                    <a:pt x="1305099" y="0"/>
                  </a:moveTo>
                  <a:cubicBezTo>
                    <a:pt x="1447177" y="216572"/>
                    <a:pt x="1650213" y="386350"/>
                    <a:pt x="1888449" y="487837"/>
                  </a:cubicBezTo>
                  <a:cubicBezTo>
                    <a:pt x="2144605" y="597022"/>
                    <a:pt x="2428761" y="622119"/>
                    <a:pt x="2700116" y="559527"/>
                  </a:cubicBezTo>
                  <a:lnTo>
                    <a:pt x="2810596" y="754186"/>
                  </a:lnTo>
                  <a:lnTo>
                    <a:pt x="5534" y="754186"/>
                  </a:lnTo>
                  <a:lnTo>
                    <a:pt x="0" y="746003"/>
                  </a:lnTo>
                  <a:close/>
                </a:path>
              </a:pathLst>
            </a:custGeom>
            <a:solidFill>
              <a:srgbClr val="AEB9B8">
                <a:alpha val="5000"/>
              </a:srgb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a:latin typeface="Trebuchet MS" panose="020B0703020202090204" pitchFamily="34" charset="0"/>
              </a:endParaRPr>
            </a:p>
          </p:txBody>
        </p:sp>
        <p:sp>
          <p:nvSpPr>
            <p:cNvPr id="28" name="Freeform 27">
              <a:extLst>
                <a:ext uri="{FF2B5EF4-FFF2-40B4-BE49-F238E27FC236}">
                  <a16:creationId xmlns:a16="http://schemas.microsoft.com/office/drawing/2014/main" id="{FC757D96-F920-C448-B305-323484F3ED9F}"/>
                </a:ext>
              </a:extLst>
            </p:cNvPr>
            <p:cNvSpPr/>
            <p:nvPr/>
          </p:nvSpPr>
          <p:spPr>
            <a:xfrm>
              <a:off x="11323020" y="4428146"/>
              <a:ext cx="901208" cy="2444451"/>
            </a:xfrm>
            <a:custGeom>
              <a:avLst/>
              <a:gdLst>
                <a:gd name="connsiteX0" fmla="*/ 901208 w 901208"/>
                <a:gd name="connsiteY0" fmla="*/ 0 h 2444451"/>
                <a:gd name="connsiteX1" fmla="*/ 901208 w 901208"/>
                <a:gd name="connsiteY1" fmla="*/ 2203007 h 2444451"/>
                <a:gd name="connsiteX2" fmla="*/ 897296 w 901208"/>
                <a:gd name="connsiteY2" fmla="*/ 2209709 h 2444451"/>
                <a:gd name="connsiteX3" fmla="*/ 779554 w 901208"/>
                <a:gd name="connsiteY3" fmla="*/ 2376032 h 2444451"/>
                <a:gd name="connsiteX4" fmla="*/ 721462 w 901208"/>
                <a:gd name="connsiteY4" fmla="*/ 2444451 h 2444451"/>
                <a:gd name="connsiteX5" fmla="*/ 360897 w 901208"/>
                <a:gd name="connsiteY5" fmla="*/ 2444451 h 2444451"/>
                <a:gd name="connsiteX6" fmla="*/ 0 w 901208"/>
                <a:gd name="connsiteY6" fmla="*/ 1845560 h 2444451"/>
                <a:gd name="connsiteX7" fmla="*/ 327112 w 901208"/>
                <a:gd name="connsiteY7" fmla="*/ 1144582 h 2444451"/>
                <a:gd name="connsiteX8" fmla="*/ 217409 w 901208"/>
                <a:gd name="connsiteY8" fmla="*/ 387628 h 24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208" h="2444451">
                  <a:moveTo>
                    <a:pt x="901208" y="0"/>
                  </a:moveTo>
                  <a:lnTo>
                    <a:pt x="901208" y="2203007"/>
                  </a:lnTo>
                  <a:lnTo>
                    <a:pt x="897296" y="2209709"/>
                  </a:lnTo>
                  <a:cubicBezTo>
                    <a:pt x="860551" y="2266767"/>
                    <a:pt x="821273" y="2322266"/>
                    <a:pt x="779554" y="2376032"/>
                  </a:cubicBezTo>
                  <a:lnTo>
                    <a:pt x="721462" y="2444451"/>
                  </a:lnTo>
                  <a:lnTo>
                    <a:pt x="360897" y="2444451"/>
                  </a:lnTo>
                  <a:lnTo>
                    <a:pt x="0" y="1845560"/>
                  </a:lnTo>
                  <a:cubicBezTo>
                    <a:pt x="175392" y="1649006"/>
                    <a:pt x="289091" y="1405254"/>
                    <a:pt x="327112" y="1144582"/>
                  </a:cubicBezTo>
                  <a:cubicBezTo>
                    <a:pt x="364648" y="886963"/>
                    <a:pt x="326506" y="624001"/>
                    <a:pt x="217409" y="387628"/>
                  </a:cubicBezTo>
                  <a:close/>
                </a:path>
              </a:pathLst>
            </a:custGeom>
            <a:solidFill>
              <a:srgbClr val="D2D9D8">
                <a:alpha val="10000"/>
              </a:srgb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a:latin typeface="Trebuchet MS" panose="020B0703020202090204" pitchFamily="34" charset="0"/>
              </a:endParaRPr>
            </a:p>
          </p:txBody>
        </p:sp>
      </p:grpSp>
      <p:sp>
        <p:nvSpPr>
          <p:cNvPr id="5" name="Rectangle 4">
            <a:extLst>
              <a:ext uri="{FF2B5EF4-FFF2-40B4-BE49-F238E27FC236}">
                <a16:creationId xmlns:a16="http://schemas.microsoft.com/office/drawing/2014/main" id="{88AEC64C-B997-D44F-8566-30EFBA2DF342}"/>
              </a:ext>
            </a:extLst>
          </p:cNvPr>
          <p:cNvSpPr/>
          <p:nvPr/>
        </p:nvSpPr>
        <p:spPr>
          <a:xfrm>
            <a:off x="3098042" y="0"/>
            <a:ext cx="9093958"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Trebuchet MS" panose="020B0703020202090204" pitchFamily="34" charset="0"/>
            </a:endParaRPr>
          </a:p>
        </p:txBody>
      </p:sp>
      <p:pic>
        <p:nvPicPr>
          <p:cNvPr id="6" name="iPhone-6S-Front+Angled-PSD-MockUp-P-Px.com.png" descr="iPhone-6S-Front+Angled-PSD-MockUp-P-Px.com.png">
            <a:extLst>
              <a:ext uri="{FF2B5EF4-FFF2-40B4-BE49-F238E27FC236}">
                <a16:creationId xmlns:a16="http://schemas.microsoft.com/office/drawing/2014/main" id="{07696663-E199-EC47-ABBD-CC5679365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3067" y="532402"/>
            <a:ext cx="2821034" cy="5793195"/>
          </a:xfrm>
          <a:prstGeom prst="rect">
            <a:avLst/>
          </a:prstGeom>
          <a:ln w="12700">
            <a:miter lim="400000"/>
          </a:ln>
          <a:effectLst>
            <a:outerShdw blurRad="266700" dir="5400000" rotWithShape="0">
              <a:srgbClr val="000000">
                <a:alpha val="52627"/>
              </a:srgbClr>
            </a:outerShdw>
          </a:effectLst>
        </p:spPr>
      </p:pic>
      <p:sp>
        <p:nvSpPr>
          <p:cNvPr id="7" name="Title Text">
            <a:extLst>
              <a:ext uri="{FF2B5EF4-FFF2-40B4-BE49-F238E27FC236}">
                <a16:creationId xmlns:a16="http://schemas.microsoft.com/office/drawing/2014/main" id="{B8EC8883-1AF0-8C4A-BCD2-6640734666B1}"/>
              </a:ext>
            </a:extLst>
          </p:cNvPr>
          <p:cNvSpPr txBox="1">
            <a:spLocks noGrp="1"/>
          </p:cNvSpPr>
          <p:nvPr>
            <p:ph type="title"/>
          </p:nvPr>
        </p:nvSpPr>
        <p:spPr>
          <a:xfrm>
            <a:off x="4320134" y="1033709"/>
            <a:ext cx="7225871" cy="975883"/>
          </a:xfrm>
          <a:prstGeom prst="rect">
            <a:avLst/>
          </a:prstGeom>
        </p:spPr>
        <p:txBody>
          <a:bodyPr anchor="b">
            <a:normAutofit/>
          </a:bodyPr>
          <a:lstStyle>
            <a:lvl1pPr algn="l" defTabSz="2438338">
              <a:spcBef>
                <a:spcPts val="0"/>
              </a:spcBef>
              <a:defRPr sz="48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8" name="Text Placeholder 23">
            <a:extLst>
              <a:ext uri="{FF2B5EF4-FFF2-40B4-BE49-F238E27FC236}">
                <a16:creationId xmlns:a16="http://schemas.microsoft.com/office/drawing/2014/main" id="{84B3C309-6193-1147-BDF8-B932AC50C486}"/>
              </a:ext>
            </a:extLst>
          </p:cNvPr>
          <p:cNvSpPr>
            <a:spLocks noGrp="1"/>
          </p:cNvSpPr>
          <p:nvPr>
            <p:ph type="body" sz="quarter" idx="22"/>
          </p:nvPr>
        </p:nvSpPr>
        <p:spPr>
          <a:xfrm>
            <a:off x="4320134" y="2648386"/>
            <a:ext cx="7225872" cy="3677211"/>
          </a:xfrm>
          <a:prstGeom prst="rect">
            <a:avLst/>
          </a:prstGeom>
        </p:spPr>
        <p:txBody>
          <a:bodyPr>
            <a:normAutofit/>
          </a:bodyPr>
          <a:lstStyle>
            <a:lvl1pPr>
              <a:defRPr sz="2000" spc="0">
                <a:solidFill>
                  <a:schemeClr val="tx1"/>
                </a:solidFill>
                <a:latin typeface="Trebuchet MS" panose="020B0703020202090204" pitchFamily="34" charset="0"/>
              </a:defRPr>
            </a:lvl1pPr>
            <a:lvl2pPr>
              <a:defRPr sz="1800" spc="0">
                <a:solidFill>
                  <a:srgbClr val="424242"/>
                </a:solidFill>
              </a:defRPr>
            </a:lvl2pPr>
            <a:lvl3pPr>
              <a:defRPr sz="1600" spc="0">
                <a:solidFill>
                  <a:srgbClr val="424242"/>
                </a:solidFill>
              </a:defRPr>
            </a:lvl3pPr>
            <a:lvl4pPr>
              <a:defRPr sz="1400" spc="0">
                <a:solidFill>
                  <a:srgbClr val="424242"/>
                </a:solidFill>
              </a:defRPr>
            </a:lvl4pPr>
            <a:lvl5pPr>
              <a:defRPr sz="1400" spc="0">
                <a:solidFill>
                  <a:srgbClr val="424242"/>
                </a:solidFill>
              </a:defRPr>
            </a:lvl5pPr>
          </a:lstStyle>
          <a:p>
            <a:pPr lvl="0"/>
            <a:r>
              <a:rPr lang="en-US"/>
              <a:t>Click to edit Master text styles</a:t>
            </a:r>
          </a:p>
        </p:txBody>
      </p:sp>
      <p:sp>
        <p:nvSpPr>
          <p:cNvPr id="23" name="Rectangle 22">
            <a:extLst>
              <a:ext uri="{FF2B5EF4-FFF2-40B4-BE49-F238E27FC236}">
                <a16:creationId xmlns:a16="http://schemas.microsoft.com/office/drawing/2014/main" id="{E1AB2F5B-9302-434B-BCF1-548FBED90CB5}"/>
              </a:ext>
            </a:extLst>
          </p:cNvPr>
          <p:cNvSpPr/>
          <p:nvPr/>
        </p:nvSpPr>
        <p:spPr>
          <a:xfrm>
            <a:off x="1303319" y="1234815"/>
            <a:ext cx="2458800" cy="43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24" name="Picture Placeholder 11">
            <a:extLst>
              <a:ext uri="{FF2B5EF4-FFF2-40B4-BE49-F238E27FC236}">
                <a16:creationId xmlns:a16="http://schemas.microsoft.com/office/drawing/2014/main" id="{47891D7A-4572-A542-B3B3-91C047E7FAB7}"/>
              </a:ext>
            </a:extLst>
          </p:cNvPr>
          <p:cNvSpPr>
            <a:spLocks noGrp="1"/>
          </p:cNvSpPr>
          <p:nvPr>
            <p:ph type="pic" sz="quarter" idx="23"/>
          </p:nvPr>
        </p:nvSpPr>
        <p:spPr>
          <a:xfrm>
            <a:off x="1303319" y="1234815"/>
            <a:ext cx="2458800" cy="4352400"/>
          </a:xfrm>
          <a:prstGeom prst="rect">
            <a:avLst/>
          </a:prstGeom>
          <a:solidFill>
            <a:schemeClr val="bg1">
              <a:lumMod val="85000"/>
            </a:schemeClr>
          </a:solidFill>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spTree>
    <p:extLst>
      <p:ext uri="{BB962C8B-B14F-4D97-AF65-F5344CB8AC3E}">
        <p14:creationId xmlns:p14="http://schemas.microsoft.com/office/powerpoint/2010/main" val="15001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tems with phone 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AEC64C-B997-D44F-8566-30EFBA2DF342}"/>
              </a:ext>
            </a:extLst>
          </p:cNvPr>
          <p:cNvSpPr/>
          <p:nvPr/>
        </p:nvSpPr>
        <p:spPr>
          <a:xfrm flipH="1">
            <a:off x="-1" y="0"/>
            <a:ext cx="376211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pic>
        <p:nvPicPr>
          <p:cNvPr id="6" name="iPhone-6S-Front+Angled-PSD-MockUp-P-Px.com.png" descr="iPhone-6S-Front+Angled-PSD-MockUp-P-Px.com.png">
            <a:extLst>
              <a:ext uri="{FF2B5EF4-FFF2-40B4-BE49-F238E27FC236}">
                <a16:creationId xmlns:a16="http://schemas.microsoft.com/office/drawing/2014/main" id="{07696663-E199-EC47-ABBD-CC5679365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320000">
            <a:off x="2658619" y="1170203"/>
            <a:ext cx="2182253" cy="4481412"/>
          </a:xfrm>
          <a:prstGeom prst="rect">
            <a:avLst/>
          </a:prstGeom>
          <a:ln w="12700">
            <a:miter lim="400000"/>
          </a:ln>
          <a:effectLst>
            <a:outerShdw blurRad="266700" dir="5400000" rotWithShape="0">
              <a:srgbClr val="000000">
                <a:alpha val="52627"/>
              </a:srgbClr>
            </a:outerShdw>
          </a:effectLst>
        </p:spPr>
      </p:pic>
      <p:sp>
        <p:nvSpPr>
          <p:cNvPr id="23" name="Rectangle 22">
            <a:extLst>
              <a:ext uri="{FF2B5EF4-FFF2-40B4-BE49-F238E27FC236}">
                <a16:creationId xmlns:a16="http://schemas.microsoft.com/office/drawing/2014/main" id="{E1AB2F5B-9302-434B-BCF1-548FBED90CB5}"/>
              </a:ext>
            </a:extLst>
          </p:cNvPr>
          <p:cNvSpPr/>
          <p:nvPr/>
        </p:nvSpPr>
        <p:spPr>
          <a:xfrm rot="-1320000">
            <a:off x="2801222" y="1724012"/>
            <a:ext cx="1883304" cy="3344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24" name="Picture Placeholder 11">
            <a:extLst>
              <a:ext uri="{FF2B5EF4-FFF2-40B4-BE49-F238E27FC236}">
                <a16:creationId xmlns:a16="http://schemas.microsoft.com/office/drawing/2014/main" id="{47891D7A-4572-A542-B3B3-91C047E7FAB7}"/>
              </a:ext>
            </a:extLst>
          </p:cNvPr>
          <p:cNvSpPr>
            <a:spLocks noGrp="1"/>
          </p:cNvSpPr>
          <p:nvPr>
            <p:ph type="pic" sz="quarter" idx="23"/>
          </p:nvPr>
        </p:nvSpPr>
        <p:spPr>
          <a:xfrm rot="-1320000">
            <a:off x="2801197" y="1723547"/>
            <a:ext cx="1883303" cy="3342160"/>
          </a:xfrm>
          <a:prstGeom prst="rect">
            <a:avLst/>
          </a:prstGeom>
          <a:solidFill>
            <a:schemeClr val="bg1">
              <a:lumMod val="85000"/>
            </a:schemeClr>
          </a:solidFill>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7" name="Title Text">
            <a:extLst>
              <a:ext uri="{FF2B5EF4-FFF2-40B4-BE49-F238E27FC236}">
                <a16:creationId xmlns:a16="http://schemas.microsoft.com/office/drawing/2014/main" id="{B8EC8883-1AF0-8C4A-BCD2-6640734666B1}"/>
              </a:ext>
            </a:extLst>
          </p:cNvPr>
          <p:cNvSpPr txBox="1">
            <a:spLocks noGrp="1"/>
          </p:cNvSpPr>
          <p:nvPr>
            <p:ph type="title"/>
          </p:nvPr>
        </p:nvSpPr>
        <p:spPr>
          <a:xfrm>
            <a:off x="5804451" y="1488885"/>
            <a:ext cx="5741554" cy="887167"/>
          </a:xfrm>
          <a:prstGeom prst="rect">
            <a:avLst/>
          </a:prstGeom>
        </p:spPr>
        <p:txBody>
          <a:bodyPr anchor="b">
            <a:normAutofit/>
          </a:bodyPr>
          <a:lstStyle>
            <a:lvl1pPr algn="l" defTabSz="2438338">
              <a:spcBef>
                <a:spcPts val="0"/>
              </a:spcBef>
              <a:defRPr sz="5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8" name="Text Placeholder 23">
            <a:extLst>
              <a:ext uri="{FF2B5EF4-FFF2-40B4-BE49-F238E27FC236}">
                <a16:creationId xmlns:a16="http://schemas.microsoft.com/office/drawing/2014/main" id="{84B3C309-6193-1147-BDF8-B932AC50C486}"/>
              </a:ext>
            </a:extLst>
          </p:cNvPr>
          <p:cNvSpPr>
            <a:spLocks noGrp="1"/>
          </p:cNvSpPr>
          <p:nvPr>
            <p:ph type="body" sz="quarter" idx="22"/>
          </p:nvPr>
        </p:nvSpPr>
        <p:spPr>
          <a:xfrm>
            <a:off x="5804451" y="2794160"/>
            <a:ext cx="5741554" cy="3677211"/>
          </a:xfrm>
          <a:prstGeom prst="rect">
            <a:avLst/>
          </a:prstGeom>
        </p:spPr>
        <p:txBody>
          <a:bodyPr>
            <a:normAutofit/>
          </a:bodyPr>
          <a:lstStyle>
            <a:lvl1pPr>
              <a:defRPr sz="2000" spc="0">
                <a:solidFill>
                  <a:schemeClr val="bg1"/>
                </a:solidFill>
                <a:latin typeface="Trebuchet MS" panose="020B0703020202090204" pitchFamily="34" charset="0"/>
              </a:defRPr>
            </a:lvl1pPr>
            <a:lvl2pPr>
              <a:defRPr sz="1800" spc="0">
                <a:solidFill>
                  <a:schemeClr val="bg1"/>
                </a:solidFill>
              </a:defRPr>
            </a:lvl2pPr>
            <a:lvl3pPr>
              <a:defRPr sz="1600" spc="0">
                <a:solidFill>
                  <a:schemeClr val="bg1"/>
                </a:solidFill>
              </a:defRPr>
            </a:lvl3pPr>
            <a:lvl4pPr>
              <a:defRPr sz="1400" spc="0">
                <a:solidFill>
                  <a:schemeClr val="bg1"/>
                </a:solidFill>
              </a:defRPr>
            </a:lvl4pPr>
            <a:lvl5pPr>
              <a:defRPr sz="1400" spc="0">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CCD3812C-2FB8-3047-AF68-664D2E0FDFC6}"/>
              </a:ext>
            </a:extLst>
          </p:cNvPr>
          <p:cNvSpPr>
            <a:spLocks noGrp="1"/>
          </p:cNvSpPr>
          <p:nvPr>
            <p:ph type="body" sz="quarter" idx="24"/>
          </p:nvPr>
        </p:nvSpPr>
        <p:spPr>
          <a:xfrm>
            <a:off x="5803900" y="739775"/>
            <a:ext cx="5741554" cy="612775"/>
          </a:xfrm>
          <a:prstGeom prst="rect">
            <a:avLst/>
          </a:prstGeom>
        </p:spPr>
        <p:txBody>
          <a:bodyPr anchor="b">
            <a:normAutofit/>
          </a:bodyPr>
          <a:lstStyle>
            <a:lvl1pPr marL="0" indent="0">
              <a:buNone/>
              <a:defRPr sz="1600" spc="300">
                <a:solidFill>
                  <a:schemeClr val="bg1"/>
                </a:solidFill>
                <a:latin typeface="Trebuchet MS" panose="020B0703020202090204" pitchFamily="34" charset="0"/>
              </a:defRPr>
            </a:lvl1pPr>
          </a:lstStyle>
          <a:p>
            <a:pPr lvl="0"/>
            <a:r>
              <a:rPr lang="en-US"/>
              <a:t>Click to edit Master text styles</a:t>
            </a:r>
          </a:p>
        </p:txBody>
      </p:sp>
      <p:grpSp>
        <p:nvGrpSpPr>
          <p:cNvPr id="35" name="Group 34">
            <a:extLst>
              <a:ext uri="{FF2B5EF4-FFF2-40B4-BE49-F238E27FC236}">
                <a16:creationId xmlns:a16="http://schemas.microsoft.com/office/drawing/2014/main" id="{7202DED6-EA62-B44A-9C12-78E8C4990300}"/>
              </a:ext>
            </a:extLst>
          </p:cNvPr>
          <p:cNvGrpSpPr/>
          <p:nvPr/>
        </p:nvGrpSpPr>
        <p:grpSpPr>
          <a:xfrm>
            <a:off x="631509" y="5471758"/>
            <a:ext cx="2437976" cy="1031582"/>
            <a:chOff x="1412875" y="2514600"/>
            <a:chExt cx="9169401" cy="3879850"/>
          </a:xfrm>
        </p:grpSpPr>
        <p:sp>
          <p:nvSpPr>
            <p:cNvPr id="36" name="Freeform 5">
              <a:extLst>
                <a:ext uri="{FF2B5EF4-FFF2-40B4-BE49-F238E27FC236}">
                  <a16:creationId xmlns:a16="http://schemas.microsoft.com/office/drawing/2014/main" id="{B35A74B9-22C8-7B46-ACE8-B85C29CD540F}"/>
                </a:ext>
              </a:extLst>
            </p:cNvPr>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6">
              <a:extLst>
                <a:ext uri="{FF2B5EF4-FFF2-40B4-BE49-F238E27FC236}">
                  <a16:creationId xmlns:a16="http://schemas.microsoft.com/office/drawing/2014/main" id="{211E5662-42D8-064B-8E9E-E224482FD5A7}"/>
                </a:ext>
              </a:extLst>
            </p:cNvPr>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7">
              <a:extLst>
                <a:ext uri="{FF2B5EF4-FFF2-40B4-BE49-F238E27FC236}">
                  <a16:creationId xmlns:a16="http://schemas.microsoft.com/office/drawing/2014/main" id="{353D40F9-A315-E146-92B4-144423BF8C71}"/>
                </a:ext>
              </a:extLst>
            </p:cNvPr>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8">
              <a:extLst>
                <a:ext uri="{FF2B5EF4-FFF2-40B4-BE49-F238E27FC236}">
                  <a16:creationId xmlns:a16="http://schemas.microsoft.com/office/drawing/2014/main" id="{3FE2D0DD-EA1E-D240-88D8-79A53633A913}"/>
                </a:ext>
              </a:extLst>
            </p:cNvPr>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9">
              <a:extLst>
                <a:ext uri="{FF2B5EF4-FFF2-40B4-BE49-F238E27FC236}">
                  <a16:creationId xmlns:a16="http://schemas.microsoft.com/office/drawing/2014/main" id="{74E2C0A9-D884-7145-9A91-A5CA0BDF2B79}"/>
                </a:ext>
              </a:extLst>
            </p:cNvPr>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7" name="Freeform 10">
              <a:extLst>
                <a:ext uri="{FF2B5EF4-FFF2-40B4-BE49-F238E27FC236}">
                  <a16:creationId xmlns:a16="http://schemas.microsoft.com/office/drawing/2014/main" id="{9E41702A-F4A8-D345-A0C8-DC142597E2F2}"/>
                </a:ext>
              </a:extLst>
            </p:cNvPr>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8" name="Freeform 11">
              <a:extLst>
                <a:ext uri="{FF2B5EF4-FFF2-40B4-BE49-F238E27FC236}">
                  <a16:creationId xmlns:a16="http://schemas.microsoft.com/office/drawing/2014/main" id="{3D364BB2-2B47-794F-A63A-BFF16EE9EDAD}"/>
                </a:ext>
              </a:extLst>
            </p:cNvPr>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9" name="Freeform 12">
              <a:extLst>
                <a:ext uri="{FF2B5EF4-FFF2-40B4-BE49-F238E27FC236}">
                  <a16:creationId xmlns:a16="http://schemas.microsoft.com/office/drawing/2014/main" id="{08A3FFB2-BB42-8C42-8F26-0E37681CBA6F}"/>
                </a:ext>
              </a:extLst>
            </p:cNvPr>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0" name="Freeform 13">
              <a:extLst>
                <a:ext uri="{FF2B5EF4-FFF2-40B4-BE49-F238E27FC236}">
                  <a16:creationId xmlns:a16="http://schemas.microsoft.com/office/drawing/2014/main" id="{790DD71F-9EF7-E045-979D-92CC2F8F5F7F}"/>
                </a:ext>
              </a:extLst>
            </p:cNvPr>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1" name="Freeform 14">
              <a:extLst>
                <a:ext uri="{FF2B5EF4-FFF2-40B4-BE49-F238E27FC236}">
                  <a16:creationId xmlns:a16="http://schemas.microsoft.com/office/drawing/2014/main" id="{78AB1E79-2BD6-B942-B51F-0009FE9D372F}"/>
                </a:ext>
              </a:extLst>
            </p:cNvPr>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2" name="Freeform 15">
              <a:extLst>
                <a:ext uri="{FF2B5EF4-FFF2-40B4-BE49-F238E27FC236}">
                  <a16:creationId xmlns:a16="http://schemas.microsoft.com/office/drawing/2014/main" id="{422FEFF3-C0BB-9B4C-A32E-9CC44D2E929D}"/>
                </a:ext>
              </a:extLst>
            </p:cNvPr>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3" name="Freeform 16">
              <a:extLst>
                <a:ext uri="{FF2B5EF4-FFF2-40B4-BE49-F238E27FC236}">
                  <a16:creationId xmlns:a16="http://schemas.microsoft.com/office/drawing/2014/main" id="{551FB640-F96D-A445-8E50-AA7C507622F6}"/>
                </a:ext>
              </a:extLst>
            </p:cNvPr>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Freeform 17">
              <a:extLst>
                <a:ext uri="{FF2B5EF4-FFF2-40B4-BE49-F238E27FC236}">
                  <a16:creationId xmlns:a16="http://schemas.microsoft.com/office/drawing/2014/main" id="{2E5661F4-BB8E-3A40-A264-2C22AB3A7022}"/>
                </a:ext>
              </a:extLst>
            </p:cNvPr>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Rectangle 18">
              <a:extLst>
                <a:ext uri="{FF2B5EF4-FFF2-40B4-BE49-F238E27FC236}">
                  <a16:creationId xmlns:a16="http://schemas.microsoft.com/office/drawing/2014/main" id="{7F391A06-E656-4F44-865C-3B40931BDAFC}"/>
                </a:ext>
              </a:extLst>
            </p:cNvPr>
            <p:cNvSpPr>
              <a:spLocks noChangeArrowheads="1"/>
            </p:cNvSpPr>
            <p:nvPr/>
          </p:nvSpPr>
          <p:spPr bwMode="auto">
            <a:xfrm>
              <a:off x="8153400" y="5749925"/>
              <a:ext cx="33338" cy="490538"/>
            </a:xfrm>
            <a:prstGeom prst="rect">
              <a:avLst/>
            </a:prstGeom>
            <a:solidFill>
              <a:srgbClr val="57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19">
              <a:extLst>
                <a:ext uri="{FF2B5EF4-FFF2-40B4-BE49-F238E27FC236}">
                  <a16:creationId xmlns:a16="http://schemas.microsoft.com/office/drawing/2014/main" id="{BC7A9565-851F-5942-A974-8C563AA68EC5}"/>
                </a:ext>
              </a:extLst>
            </p:cNvPr>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7" name="Freeform 20">
              <a:extLst>
                <a:ext uri="{FF2B5EF4-FFF2-40B4-BE49-F238E27FC236}">
                  <a16:creationId xmlns:a16="http://schemas.microsoft.com/office/drawing/2014/main" id="{DE1A1287-7D92-6846-989F-708C380B16AF}"/>
                </a:ext>
              </a:extLst>
            </p:cNvPr>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8" name="Freeform 21">
              <a:extLst>
                <a:ext uri="{FF2B5EF4-FFF2-40B4-BE49-F238E27FC236}">
                  <a16:creationId xmlns:a16="http://schemas.microsoft.com/office/drawing/2014/main" id="{96D5B87B-36B8-3548-83C7-4171CA97C447}"/>
                </a:ext>
              </a:extLst>
            </p:cNvPr>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9" name="Freeform 22">
              <a:extLst>
                <a:ext uri="{FF2B5EF4-FFF2-40B4-BE49-F238E27FC236}">
                  <a16:creationId xmlns:a16="http://schemas.microsoft.com/office/drawing/2014/main" id="{E9EBD2D1-2381-8C40-A37F-C604DB297AE2}"/>
                </a:ext>
              </a:extLst>
            </p:cNvPr>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0" name="Freeform 23">
              <a:extLst>
                <a:ext uri="{FF2B5EF4-FFF2-40B4-BE49-F238E27FC236}">
                  <a16:creationId xmlns:a16="http://schemas.microsoft.com/office/drawing/2014/main" id="{685A8182-225B-2F41-8B96-656E01B3A9BB}"/>
                </a:ext>
              </a:extLst>
            </p:cNvPr>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1" name="Freeform 24">
              <a:extLst>
                <a:ext uri="{FF2B5EF4-FFF2-40B4-BE49-F238E27FC236}">
                  <a16:creationId xmlns:a16="http://schemas.microsoft.com/office/drawing/2014/main" id="{5FAB4360-B0B1-884A-9B28-55F2E5FF54F0}"/>
                </a:ext>
              </a:extLst>
            </p:cNvPr>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2" name="Freeform 25">
              <a:extLst>
                <a:ext uri="{FF2B5EF4-FFF2-40B4-BE49-F238E27FC236}">
                  <a16:creationId xmlns:a16="http://schemas.microsoft.com/office/drawing/2014/main" id="{C36254AD-E0C7-CF48-9AFD-BEDD6ECC2109}"/>
                </a:ext>
              </a:extLst>
            </p:cNvPr>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3" name="Freeform 26">
              <a:extLst>
                <a:ext uri="{FF2B5EF4-FFF2-40B4-BE49-F238E27FC236}">
                  <a16:creationId xmlns:a16="http://schemas.microsoft.com/office/drawing/2014/main" id="{73C882AC-AE13-814A-8F20-8749F05BF369}"/>
                </a:ext>
              </a:extLst>
            </p:cNvPr>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4" name="Freeform 27">
              <a:extLst>
                <a:ext uri="{FF2B5EF4-FFF2-40B4-BE49-F238E27FC236}">
                  <a16:creationId xmlns:a16="http://schemas.microsoft.com/office/drawing/2014/main" id="{5BCF4811-F27B-BF48-9BCF-77096D8B6262}"/>
                </a:ext>
              </a:extLst>
            </p:cNvPr>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5" name="Freeform 28">
              <a:extLst>
                <a:ext uri="{FF2B5EF4-FFF2-40B4-BE49-F238E27FC236}">
                  <a16:creationId xmlns:a16="http://schemas.microsoft.com/office/drawing/2014/main" id="{37FB0CBE-8D0F-AE46-9E84-399240E9645B}"/>
                </a:ext>
              </a:extLst>
            </p:cNvPr>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6" name="Freeform 29">
              <a:extLst>
                <a:ext uri="{FF2B5EF4-FFF2-40B4-BE49-F238E27FC236}">
                  <a16:creationId xmlns:a16="http://schemas.microsoft.com/office/drawing/2014/main" id="{BC582624-7D03-BA4B-A66F-33272AB5AEEA}"/>
                </a:ext>
              </a:extLst>
            </p:cNvPr>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5777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tems small li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C4F9E2-F4F0-084C-9A87-782F1CFC9FBD}"/>
              </a:ext>
            </a:extLst>
          </p:cNvPr>
          <p:cNvSpPr/>
          <p:nvPr/>
        </p:nvSpPr>
        <p:spPr>
          <a:xfrm flipH="1">
            <a:off x="-3" y="5645426"/>
            <a:ext cx="12195315" cy="1212575"/>
          </a:xfrm>
          <a:custGeom>
            <a:avLst/>
            <a:gdLst>
              <a:gd name="connsiteX0" fmla="*/ 0 w 12191999"/>
              <a:gd name="connsiteY0" fmla="*/ 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0 h 1212575"/>
              <a:gd name="connsiteX0" fmla="*/ 0 w 12191999"/>
              <a:gd name="connsiteY0" fmla="*/ 5080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508000 h 1212575"/>
              <a:gd name="connsiteX0" fmla="*/ 3175 w 12191999"/>
              <a:gd name="connsiteY0" fmla="*/ 67627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3175 w 12191999"/>
              <a:gd name="connsiteY4" fmla="*/ 676275 h 1212575"/>
              <a:gd name="connsiteX0" fmla="*/ 140 w 12195314"/>
              <a:gd name="connsiteY0" fmla="*/ 762000 h 1212575"/>
              <a:gd name="connsiteX1" fmla="*/ 12195314 w 12195314"/>
              <a:gd name="connsiteY1" fmla="*/ 0 h 1212575"/>
              <a:gd name="connsiteX2" fmla="*/ 12195314 w 12195314"/>
              <a:gd name="connsiteY2" fmla="*/ 1212575 h 1212575"/>
              <a:gd name="connsiteX3" fmla="*/ 3315 w 12195314"/>
              <a:gd name="connsiteY3" fmla="*/ 1212575 h 1212575"/>
              <a:gd name="connsiteX4" fmla="*/ 140 w 12195314"/>
              <a:gd name="connsiteY4" fmla="*/ 762000 h 1212575"/>
              <a:gd name="connsiteX0" fmla="*/ 50800 w 12191999"/>
              <a:gd name="connsiteY0" fmla="*/ 9525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50800 w 12191999"/>
              <a:gd name="connsiteY4" fmla="*/ 952500 h 1212575"/>
              <a:gd name="connsiteX0" fmla="*/ 91 w 12198440"/>
              <a:gd name="connsiteY0" fmla="*/ 958850 h 1212575"/>
              <a:gd name="connsiteX1" fmla="*/ 12198440 w 12198440"/>
              <a:gd name="connsiteY1" fmla="*/ 0 h 1212575"/>
              <a:gd name="connsiteX2" fmla="*/ 12198440 w 12198440"/>
              <a:gd name="connsiteY2" fmla="*/ 1212575 h 1212575"/>
              <a:gd name="connsiteX3" fmla="*/ 6441 w 12198440"/>
              <a:gd name="connsiteY3" fmla="*/ 1212575 h 1212575"/>
              <a:gd name="connsiteX4" fmla="*/ 91 w 12198440"/>
              <a:gd name="connsiteY4" fmla="*/ 958850 h 1212575"/>
              <a:gd name="connsiteX0" fmla="*/ 141 w 12195315"/>
              <a:gd name="connsiteY0" fmla="*/ 965200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65200 h 1212575"/>
              <a:gd name="connsiteX0" fmla="*/ 141 w 12195315"/>
              <a:gd name="connsiteY0" fmla="*/ 94932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49325 h 121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315" h="1212575">
                <a:moveTo>
                  <a:pt x="141" y="949325"/>
                </a:moveTo>
                <a:lnTo>
                  <a:pt x="12195315" y="0"/>
                </a:lnTo>
                <a:lnTo>
                  <a:pt x="12195315" y="1212575"/>
                </a:lnTo>
                <a:lnTo>
                  <a:pt x="3316" y="1212575"/>
                </a:lnTo>
                <a:cubicBezTo>
                  <a:pt x="4374" y="1033808"/>
                  <a:pt x="-917" y="1128092"/>
                  <a:pt x="141" y="9493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6" name="Rectangle 4">
            <a:extLst>
              <a:ext uri="{FF2B5EF4-FFF2-40B4-BE49-F238E27FC236}">
                <a16:creationId xmlns:a16="http://schemas.microsoft.com/office/drawing/2014/main" id="{4454F6FF-87C3-BE4A-AC98-D7535F806395}"/>
              </a:ext>
            </a:extLst>
          </p:cNvPr>
          <p:cNvSpPr/>
          <p:nvPr/>
        </p:nvSpPr>
        <p:spPr>
          <a:xfrm flipV="1">
            <a:off x="0" y="-1"/>
            <a:ext cx="12195315" cy="1212575"/>
          </a:xfrm>
          <a:custGeom>
            <a:avLst/>
            <a:gdLst>
              <a:gd name="connsiteX0" fmla="*/ 0 w 12191999"/>
              <a:gd name="connsiteY0" fmla="*/ 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0 h 1212575"/>
              <a:gd name="connsiteX0" fmla="*/ 0 w 12191999"/>
              <a:gd name="connsiteY0" fmla="*/ 5080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508000 h 1212575"/>
              <a:gd name="connsiteX0" fmla="*/ 3175 w 12191999"/>
              <a:gd name="connsiteY0" fmla="*/ 67627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3175 w 12191999"/>
              <a:gd name="connsiteY4" fmla="*/ 676275 h 1212575"/>
              <a:gd name="connsiteX0" fmla="*/ 140 w 12195314"/>
              <a:gd name="connsiteY0" fmla="*/ 762000 h 1212575"/>
              <a:gd name="connsiteX1" fmla="*/ 12195314 w 12195314"/>
              <a:gd name="connsiteY1" fmla="*/ 0 h 1212575"/>
              <a:gd name="connsiteX2" fmla="*/ 12195314 w 12195314"/>
              <a:gd name="connsiteY2" fmla="*/ 1212575 h 1212575"/>
              <a:gd name="connsiteX3" fmla="*/ 3315 w 12195314"/>
              <a:gd name="connsiteY3" fmla="*/ 1212575 h 1212575"/>
              <a:gd name="connsiteX4" fmla="*/ 140 w 12195314"/>
              <a:gd name="connsiteY4" fmla="*/ 762000 h 1212575"/>
              <a:gd name="connsiteX0" fmla="*/ 50800 w 12191999"/>
              <a:gd name="connsiteY0" fmla="*/ 9525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50800 w 12191999"/>
              <a:gd name="connsiteY4" fmla="*/ 952500 h 1212575"/>
              <a:gd name="connsiteX0" fmla="*/ 91 w 12198440"/>
              <a:gd name="connsiteY0" fmla="*/ 958850 h 1212575"/>
              <a:gd name="connsiteX1" fmla="*/ 12198440 w 12198440"/>
              <a:gd name="connsiteY1" fmla="*/ 0 h 1212575"/>
              <a:gd name="connsiteX2" fmla="*/ 12198440 w 12198440"/>
              <a:gd name="connsiteY2" fmla="*/ 1212575 h 1212575"/>
              <a:gd name="connsiteX3" fmla="*/ 6441 w 12198440"/>
              <a:gd name="connsiteY3" fmla="*/ 1212575 h 1212575"/>
              <a:gd name="connsiteX4" fmla="*/ 91 w 12198440"/>
              <a:gd name="connsiteY4" fmla="*/ 958850 h 1212575"/>
              <a:gd name="connsiteX0" fmla="*/ 141 w 12195315"/>
              <a:gd name="connsiteY0" fmla="*/ 965200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65200 h 1212575"/>
              <a:gd name="connsiteX0" fmla="*/ 141 w 12195315"/>
              <a:gd name="connsiteY0" fmla="*/ 94932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49325 h 121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315" h="1212575">
                <a:moveTo>
                  <a:pt x="141" y="949325"/>
                </a:moveTo>
                <a:lnTo>
                  <a:pt x="12195315" y="0"/>
                </a:lnTo>
                <a:lnTo>
                  <a:pt x="12195315" y="1212575"/>
                </a:lnTo>
                <a:lnTo>
                  <a:pt x="3316" y="1212575"/>
                </a:lnTo>
                <a:cubicBezTo>
                  <a:pt x="4374" y="1033808"/>
                  <a:pt x="-917" y="1128092"/>
                  <a:pt x="141" y="9493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8" name="Title Text">
            <a:extLst>
              <a:ext uri="{FF2B5EF4-FFF2-40B4-BE49-F238E27FC236}">
                <a16:creationId xmlns:a16="http://schemas.microsoft.com/office/drawing/2014/main" id="{7F387853-4A5F-C347-8F5A-5B6A1A4EE578}"/>
              </a:ext>
            </a:extLst>
          </p:cNvPr>
          <p:cNvSpPr txBox="1">
            <a:spLocks noGrp="1"/>
          </p:cNvSpPr>
          <p:nvPr>
            <p:ph type="title"/>
          </p:nvPr>
        </p:nvSpPr>
        <p:spPr>
          <a:xfrm>
            <a:off x="6096000" y="1498826"/>
            <a:ext cx="5655733" cy="975883"/>
          </a:xfrm>
          <a:prstGeom prst="rect">
            <a:avLst/>
          </a:prstGeom>
        </p:spPr>
        <p:txBody>
          <a:bodyPr anchor="b">
            <a:normAutofit/>
          </a:bodyPr>
          <a:lstStyle>
            <a:lvl1pPr algn="ctr" defTabSz="2438338">
              <a:spcBef>
                <a:spcPts val="0"/>
              </a:spcBef>
              <a:defRPr sz="3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9" name="Text Placeholder 23">
            <a:extLst>
              <a:ext uri="{FF2B5EF4-FFF2-40B4-BE49-F238E27FC236}">
                <a16:creationId xmlns:a16="http://schemas.microsoft.com/office/drawing/2014/main" id="{0375EC37-C2F6-1541-BF7A-565BA3B15CD2}"/>
              </a:ext>
            </a:extLst>
          </p:cNvPr>
          <p:cNvSpPr>
            <a:spLocks noGrp="1"/>
          </p:cNvSpPr>
          <p:nvPr>
            <p:ph type="body" sz="quarter" idx="22"/>
          </p:nvPr>
        </p:nvSpPr>
        <p:spPr>
          <a:xfrm>
            <a:off x="6366762" y="2760962"/>
            <a:ext cx="5114208" cy="3391866"/>
          </a:xfrm>
          <a:prstGeom prst="rect">
            <a:avLst/>
          </a:prstGeom>
        </p:spPr>
        <p:txBody>
          <a:bodyPr>
            <a:normAutofit/>
          </a:bodyPr>
          <a:lstStyle>
            <a:lvl1pPr>
              <a:defRPr sz="2000" spc="0">
                <a:solidFill>
                  <a:schemeClr val="bg1"/>
                </a:solidFill>
                <a:latin typeface="Trebuchet MS" panose="020B0703020202090204" pitchFamily="34" charset="0"/>
              </a:defRPr>
            </a:lvl1pPr>
            <a:lvl2pPr>
              <a:defRPr sz="1800" spc="0">
                <a:solidFill>
                  <a:schemeClr val="bg1"/>
                </a:solidFill>
              </a:defRPr>
            </a:lvl2pPr>
            <a:lvl3pPr>
              <a:defRPr sz="1600" spc="0">
                <a:solidFill>
                  <a:schemeClr val="bg1"/>
                </a:solidFill>
              </a:defRPr>
            </a:lvl3pPr>
            <a:lvl4pPr>
              <a:defRPr sz="1400" spc="0">
                <a:solidFill>
                  <a:schemeClr val="bg1"/>
                </a:solidFill>
              </a:defRPr>
            </a:lvl4pPr>
            <a:lvl5pPr>
              <a:defRPr sz="1400" spc="0">
                <a:solidFill>
                  <a:schemeClr val="bg1"/>
                </a:solidFill>
              </a:defRPr>
            </a:lvl5pPr>
          </a:lstStyle>
          <a:p>
            <a:pPr lvl="0"/>
            <a:r>
              <a:rPr lang="en-US"/>
              <a:t>Click to edit Master text styles</a:t>
            </a:r>
          </a:p>
        </p:txBody>
      </p:sp>
      <p:pic>
        <p:nvPicPr>
          <p:cNvPr id="10" name="01-iPad-Air-Mock-up.png" descr="01-iPad-Air-Mock-up.png">
            <a:extLst>
              <a:ext uri="{FF2B5EF4-FFF2-40B4-BE49-F238E27FC236}">
                <a16:creationId xmlns:a16="http://schemas.microsoft.com/office/drawing/2014/main" id="{C8FB4537-2AB6-674A-BCD1-47479A5ECF8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0932332">
            <a:off x="843691" y="1287217"/>
            <a:ext cx="5027618" cy="532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00" y="0"/>
                </a:lnTo>
                <a:lnTo>
                  <a:pt x="0" y="3360"/>
                </a:lnTo>
                <a:lnTo>
                  <a:pt x="0" y="16178"/>
                </a:lnTo>
                <a:lnTo>
                  <a:pt x="20525" y="21600"/>
                </a:lnTo>
                <a:lnTo>
                  <a:pt x="21600" y="16439"/>
                </a:lnTo>
                <a:lnTo>
                  <a:pt x="21600" y="0"/>
                </a:lnTo>
                <a:close/>
              </a:path>
            </a:pathLst>
          </a:custGeom>
          <a:ln w="12700">
            <a:miter lim="400000"/>
          </a:ln>
        </p:spPr>
      </p:pic>
      <p:sp>
        <p:nvSpPr>
          <p:cNvPr id="19" name="Picture Placeholder 18">
            <a:extLst>
              <a:ext uri="{FF2B5EF4-FFF2-40B4-BE49-F238E27FC236}">
                <a16:creationId xmlns:a16="http://schemas.microsoft.com/office/drawing/2014/main" id="{1C12049D-CB30-484A-A101-D623762C3FE9}"/>
              </a:ext>
            </a:extLst>
          </p:cNvPr>
          <p:cNvSpPr>
            <a:spLocks noGrp="1"/>
          </p:cNvSpPr>
          <p:nvPr>
            <p:ph type="pic" sz="quarter" idx="23"/>
          </p:nvPr>
        </p:nvSpPr>
        <p:spPr>
          <a:xfrm rot="-660000">
            <a:off x="1441340" y="1862473"/>
            <a:ext cx="3922309" cy="4662316"/>
          </a:xfrm>
          <a:custGeom>
            <a:avLst/>
            <a:gdLst>
              <a:gd name="connsiteX0" fmla="*/ 3919799 w 3922309"/>
              <a:gd name="connsiteY0" fmla="*/ 0 h 4662316"/>
              <a:gd name="connsiteX1" fmla="*/ 3922309 w 3922309"/>
              <a:gd name="connsiteY1" fmla="*/ 4662316 h 4662316"/>
              <a:gd name="connsiteX2" fmla="*/ 10160 w 3922309"/>
              <a:gd name="connsiteY2" fmla="*/ 3577660 h 4662316"/>
              <a:gd name="connsiteX3" fmla="*/ 0 w 3922309"/>
              <a:gd name="connsiteY3" fmla="*/ 10214 h 4662316"/>
            </a:gdLst>
            <a:ahLst/>
            <a:cxnLst>
              <a:cxn ang="0">
                <a:pos x="connsiteX0" y="connsiteY0"/>
              </a:cxn>
              <a:cxn ang="0">
                <a:pos x="connsiteX1" y="connsiteY1"/>
              </a:cxn>
              <a:cxn ang="0">
                <a:pos x="connsiteX2" y="connsiteY2"/>
              </a:cxn>
              <a:cxn ang="0">
                <a:pos x="connsiteX3" y="connsiteY3"/>
              </a:cxn>
            </a:cxnLst>
            <a:rect l="l" t="t" r="r" b="b"/>
            <a:pathLst>
              <a:path w="3922309" h="4662316">
                <a:moveTo>
                  <a:pt x="3919799" y="0"/>
                </a:moveTo>
                <a:lnTo>
                  <a:pt x="3922309" y="4662316"/>
                </a:lnTo>
                <a:lnTo>
                  <a:pt x="10160" y="3577660"/>
                </a:lnTo>
                <a:lnTo>
                  <a:pt x="0" y="10214"/>
                </a:lnTo>
                <a:close/>
              </a:path>
            </a:pathLst>
          </a:custGeom>
          <a:solidFill>
            <a:schemeClr val="bg1">
              <a:lumMod val="85000"/>
            </a:schemeClr>
          </a:solidFill>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grpSp>
        <p:nvGrpSpPr>
          <p:cNvPr id="2" name="Group 1">
            <a:extLst>
              <a:ext uri="{FF2B5EF4-FFF2-40B4-BE49-F238E27FC236}">
                <a16:creationId xmlns:a16="http://schemas.microsoft.com/office/drawing/2014/main" id="{F6362164-B6A3-7D4B-BDC7-8361B00BA889}"/>
              </a:ext>
            </a:extLst>
          </p:cNvPr>
          <p:cNvGrpSpPr/>
          <p:nvPr userDrawn="1"/>
        </p:nvGrpSpPr>
        <p:grpSpPr>
          <a:xfrm>
            <a:off x="348238" y="621526"/>
            <a:ext cx="1610953" cy="674949"/>
            <a:chOff x="539716" y="580255"/>
            <a:chExt cx="1610953" cy="674949"/>
          </a:xfrm>
        </p:grpSpPr>
        <p:sp>
          <p:nvSpPr>
            <p:cNvPr id="12" name="Freeform 5"/>
            <p:cNvSpPr>
              <a:spLocks/>
            </p:cNvSpPr>
            <p:nvPr/>
          </p:nvSpPr>
          <p:spPr bwMode="auto">
            <a:xfrm>
              <a:off x="1173945" y="837684"/>
              <a:ext cx="201090" cy="267748"/>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6"/>
            <p:cNvSpPr>
              <a:spLocks/>
            </p:cNvSpPr>
            <p:nvPr/>
          </p:nvSpPr>
          <p:spPr bwMode="auto">
            <a:xfrm>
              <a:off x="1388144" y="842983"/>
              <a:ext cx="349468" cy="26244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7"/>
            <p:cNvSpPr>
              <a:spLocks/>
            </p:cNvSpPr>
            <p:nvPr/>
          </p:nvSpPr>
          <p:spPr bwMode="auto">
            <a:xfrm>
              <a:off x="1761597" y="842147"/>
              <a:ext cx="195791" cy="260776"/>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8"/>
            <p:cNvSpPr>
              <a:spLocks/>
            </p:cNvSpPr>
            <p:nvPr/>
          </p:nvSpPr>
          <p:spPr bwMode="auto">
            <a:xfrm>
              <a:off x="1978585" y="837684"/>
              <a:ext cx="172084" cy="270538"/>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6"/>
            <p:cNvSpPr>
              <a:spLocks/>
            </p:cNvSpPr>
            <p:nvPr/>
          </p:nvSpPr>
          <p:spPr bwMode="auto">
            <a:xfrm>
              <a:off x="690046" y="580255"/>
              <a:ext cx="518763" cy="314326"/>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5" name="Freeform 27"/>
            <p:cNvSpPr>
              <a:spLocks/>
            </p:cNvSpPr>
            <p:nvPr/>
          </p:nvSpPr>
          <p:spPr bwMode="auto">
            <a:xfrm>
              <a:off x="539716" y="687912"/>
              <a:ext cx="259381" cy="442622"/>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8"/>
            <p:cNvSpPr>
              <a:spLocks/>
            </p:cNvSpPr>
            <p:nvPr/>
          </p:nvSpPr>
          <p:spPr bwMode="auto">
            <a:xfrm>
              <a:off x="642911" y="1048536"/>
              <a:ext cx="331060" cy="20666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9"/>
            <p:cNvSpPr>
              <a:spLocks/>
            </p:cNvSpPr>
            <p:nvPr/>
          </p:nvSpPr>
          <p:spPr bwMode="auto">
            <a:xfrm>
              <a:off x="976481" y="872826"/>
              <a:ext cx="121881" cy="269143"/>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8752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tems small list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AEC64C-B997-D44F-8566-30EFBA2DF342}"/>
              </a:ext>
            </a:extLst>
          </p:cNvPr>
          <p:cNvSpPr/>
          <p:nvPr/>
        </p:nvSpPr>
        <p:spPr>
          <a:xfrm>
            <a:off x="8414535" y="0"/>
            <a:ext cx="377746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7" name="Title Text">
            <a:extLst>
              <a:ext uri="{FF2B5EF4-FFF2-40B4-BE49-F238E27FC236}">
                <a16:creationId xmlns:a16="http://schemas.microsoft.com/office/drawing/2014/main" id="{B8EC8883-1AF0-8C4A-BCD2-6640734666B1}"/>
              </a:ext>
            </a:extLst>
          </p:cNvPr>
          <p:cNvSpPr txBox="1">
            <a:spLocks noGrp="1"/>
          </p:cNvSpPr>
          <p:nvPr>
            <p:ph type="title"/>
          </p:nvPr>
        </p:nvSpPr>
        <p:spPr>
          <a:xfrm>
            <a:off x="749566" y="594273"/>
            <a:ext cx="5741554" cy="1057578"/>
          </a:xfrm>
          <a:prstGeom prst="rect">
            <a:avLst/>
          </a:prstGeom>
        </p:spPr>
        <p:txBody>
          <a:bodyPr anchor="b">
            <a:noAutofit/>
          </a:bodyPr>
          <a:lstStyle>
            <a:lvl1pPr algn="l" defTabSz="2438338">
              <a:spcBef>
                <a:spcPts val="0"/>
              </a:spcBef>
              <a:defRPr sz="36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8" name="Text Placeholder 23">
            <a:extLst>
              <a:ext uri="{FF2B5EF4-FFF2-40B4-BE49-F238E27FC236}">
                <a16:creationId xmlns:a16="http://schemas.microsoft.com/office/drawing/2014/main" id="{84B3C309-6193-1147-BDF8-B932AC50C486}"/>
              </a:ext>
            </a:extLst>
          </p:cNvPr>
          <p:cNvSpPr>
            <a:spLocks noGrp="1"/>
          </p:cNvSpPr>
          <p:nvPr>
            <p:ph type="body" sz="quarter" idx="22"/>
          </p:nvPr>
        </p:nvSpPr>
        <p:spPr>
          <a:xfrm>
            <a:off x="749566" y="2099964"/>
            <a:ext cx="5741554" cy="3677211"/>
          </a:xfrm>
          <a:prstGeom prst="rect">
            <a:avLst/>
          </a:prstGeom>
        </p:spPr>
        <p:txBody>
          <a:bodyPr>
            <a:normAutofit/>
          </a:bodyPr>
          <a:lstStyle>
            <a:lvl1pPr>
              <a:defRPr sz="2000" spc="0">
                <a:solidFill>
                  <a:schemeClr val="bg1"/>
                </a:solidFill>
                <a:latin typeface="Trebuchet MS" panose="020B0703020202090204" pitchFamily="34" charset="0"/>
              </a:defRPr>
            </a:lvl1pPr>
            <a:lvl2pPr>
              <a:defRPr sz="1800" spc="0">
                <a:solidFill>
                  <a:schemeClr val="bg1"/>
                </a:solidFill>
              </a:defRPr>
            </a:lvl2pPr>
            <a:lvl3pPr>
              <a:defRPr sz="1600" spc="0">
                <a:solidFill>
                  <a:schemeClr val="bg1"/>
                </a:solidFill>
              </a:defRPr>
            </a:lvl3pPr>
            <a:lvl4pPr>
              <a:defRPr sz="1400" spc="0">
                <a:solidFill>
                  <a:schemeClr val="bg1"/>
                </a:solidFill>
              </a:defRPr>
            </a:lvl4pPr>
            <a:lvl5pPr>
              <a:defRPr sz="1400" spc="0">
                <a:solidFill>
                  <a:schemeClr val="bg1"/>
                </a:solidFill>
              </a:defRPr>
            </a:lvl5pPr>
          </a:lstStyle>
          <a:p>
            <a:pPr lvl="0"/>
            <a:r>
              <a:rPr lang="en-US"/>
              <a:t>Click to edit Master text styles</a:t>
            </a:r>
          </a:p>
        </p:txBody>
      </p:sp>
      <p:pic>
        <p:nvPicPr>
          <p:cNvPr id="12" name="Ipad.png" descr="Ipad.png">
            <a:extLst>
              <a:ext uri="{FF2B5EF4-FFF2-40B4-BE49-F238E27FC236}">
                <a16:creationId xmlns:a16="http://schemas.microsoft.com/office/drawing/2014/main" id="{DAA63462-DFEB-694E-AA28-45DDA0F774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5780" y="3865633"/>
            <a:ext cx="4797073" cy="2391993"/>
          </a:xfrm>
          <a:prstGeom prst="rect">
            <a:avLst/>
          </a:prstGeom>
          <a:ln w="12700">
            <a:miter lim="400000"/>
          </a:ln>
          <a:effectLst>
            <a:outerShdw blurRad="266700" dir="5400000" rotWithShape="0">
              <a:srgbClr val="000000">
                <a:alpha val="34637"/>
              </a:srgbClr>
            </a:outerShdw>
          </a:effectLst>
        </p:spPr>
      </p:pic>
      <p:sp>
        <p:nvSpPr>
          <p:cNvPr id="19" name="Picture Placeholder 18">
            <a:extLst>
              <a:ext uri="{FF2B5EF4-FFF2-40B4-BE49-F238E27FC236}">
                <a16:creationId xmlns:a16="http://schemas.microsoft.com/office/drawing/2014/main" id="{A2080977-02D0-C04A-9C22-123D0B9E24F7}"/>
              </a:ext>
            </a:extLst>
          </p:cNvPr>
          <p:cNvSpPr>
            <a:spLocks noGrp="1"/>
          </p:cNvSpPr>
          <p:nvPr>
            <p:ph type="pic" sz="quarter" idx="24"/>
          </p:nvPr>
        </p:nvSpPr>
        <p:spPr>
          <a:xfrm rot="-240000">
            <a:off x="6046723" y="3896004"/>
            <a:ext cx="3330055" cy="1854374"/>
          </a:xfrm>
          <a:custGeom>
            <a:avLst/>
            <a:gdLst>
              <a:gd name="connsiteX0" fmla="*/ 2435958 w 3330055"/>
              <a:gd name="connsiteY0" fmla="*/ 106637 h 1854374"/>
              <a:gd name="connsiteX1" fmla="*/ 2542782 w 3330055"/>
              <a:gd name="connsiteY1" fmla="*/ 303937 h 1854374"/>
              <a:gd name="connsiteX2" fmla="*/ 2141994 w 3330055"/>
              <a:gd name="connsiteY2" fmla="*/ 619618 h 1854374"/>
              <a:gd name="connsiteX3" fmla="*/ 2071783 w 3330055"/>
              <a:gd name="connsiteY3" fmla="*/ 713374 h 1854374"/>
              <a:gd name="connsiteX4" fmla="*/ 2002457 w 3330055"/>
              <a:gd name="connsiteY4" fmla="*/ 794461 h 1854374"/>
              <a:gd name="connsiteX5" fmla="*/ 2004739 w 3330055"/>
              <a:gd name="connsiteY5" fmla="*/ 807351 h 1854374"/>
              <a:gd name="connsiteX6" fmla="*/ 2034352 w 3330055"/>
              <a:gd name="connsiteY6" fmla="*/ 793508 h 1854374"/>
              <a:gd name="connsiteX7" fmla="*/ 2245251 w 3330055"/>
              <a:gd name="connsiteY7" fmla="*/ 690494 h 1854374"/>
              <a:gd name="connsiteX8" fmla="*/ 2595620 w 3330055"/>
              <a:gd name="connsiteY8" fmla="*/ 401526 h 1854374"/>
              <a:gd name="connsiteX9" fmla="*/ 3330055 w 3330055"/>
              <a:gd name="connsiteY9" fmla="*/ 1757993 h 1854374"/>
              <a:gd name="connsiteX10" fmla="*/ 811245 w 3330055"/>
              <a:gd name="connsiteY10" fmla="*/ 1854374 h 1854374"/>
              <a:gd name="connsiteX11" fmla="*/ 0 w 3330055"/>
              <a:gd name="connsiteY11" fmla="*/ 0 h 185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0055" h="1854374">
                <a:moveTo>
                  <a:pt x="2435958" y="106637"/>
                </a:moveTo>
                <a:lnTo>
                  <a:pt x="2542782" y="303937"/>
                </a:lnTo>
                <a:lnTo>
                  <a:pt x="2141994" y="619618"/>
                </a:lnTo>
                <a:lnTo>
                  <a:pt x="2071783" y="713374"/>
                </a:lnTo>
                <a:lnTo>
                  <a:pt x="2002457" y="794461"/>
                </a:lnTo>
                <a:lnTo>
                  <a:pt x="2004739" y="807351"/>
                </a:lnTo>
                <a:lnTo>
                  <a:pt x="2034352" y="793508"/>
                </a:lnTo>
                <a:lnTo>
                  <a:pt x="2245251" y="690494"/>
                </a:lnTo>
                <a:lnTo>
                  <a:pt x="2595620" y="401526"/>
                </a:lnTo>
                <a:lnTo>
                  <a:pt x="3330055" y="1757993"/>
                </a:lnTo>
                <a:lnTo>
                  <a:pt x="811245" y="1854374"/>
                </a:lnTo>
                <a:lnTo>
                  <a:pt x="0" y="0"/>
                </a:lnTo>
                <a:close/>
              </a:path>
            </a:pathLst>
          </a:custGeom>
          <a:solidFill>
            <a:schemeClr val="bg1">
              <a:lumMod val="85000"/>
            </a:schemeClr>
          </a:solidFill>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pic>
        <p:nvPicPr>
          <p:cNvPr id="11" name="Picture 10">
            <a:extLst>
              <a:ext uri="{FF2B5EF4-FFF2-40B4-BE49-F238E27FC236}">
                <a16:creationId xmlns:a16="http://schemas.microsoft.com/office/drawing/2014/main" id="{633C5279-96E7-DF44-84DD-FB53E47DC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3078" y="3037269"/>
            <a:ext cx="3401171" cy="2139018"/>
          </a:xfrm>
          <a:prstGeom prst="rect">
            <a:avLst/>
          </a:prstGeom>
        </p:spPr>
      </p:pic>
      <p:grpSp>
        <p:nvGrpSpPr>
          <p:cNvPr id="34" name="Group 33">
            <a:extLst>
              <a:ext uri="{FF2B5EF4-FFF2-40B4-BE49-F238E27FC236}">
                <a16:creationId xmlns:a16="http://schemas.microsoft.com/office/drawing/2014/main" id="{F1CBEA0B-112B-B847-947B-85B8EEB2BF59}"/>
              </a:ext>
            </a:extLst>
          </p:cNvPr>
          <p:cNvGrpSpPr/>
          <p:nvPr/>
        </p:nvGrpSpPr>
        <p:grpSpPr>
          <a:xfrm>
            <a:off x="9294379" y="279802"/>
            <a:ext cx="1967906" cy="832681"/>
            <a:chOff x="1412875" y="2514600"/>
            <a:chExt cx="9169401" cy="3879850"/>
          </a:xfrm>
        </p:grpSpPr>
        <p:sp>
          <p:nvSpPr>
            <p:cNvPr id="35" name="Freeform 5">
              <a:extLst>
                <a:ext uri="{FF2B5EF4-FFF2-40B4-BE49-F238E27FC236}">
                  <a16:creationId xmlns:a16="http://schemas.microsoft.com/office/drawing/2014/main" id="{63D24EB2-27A7-A64F-8189-50AB98F6BAC4}"/>
                </a:ext>
              </a:extLst>
            </p:cNvPr>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6">
              <a:extLst>
                <a:ext uri="{FF2B5EF4-FFF2-40B4-BE49-F238E27FC236}">
                  <a16:creationId xmlns:a16="http://schemas.microsoft.com/office/drawing/2014/main" id="{1F091547-6396-A641-A6D3-6942D79E6C5E}"/>
                </a:ext>
              </a:extLst>
            </p:cNvPr>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7">
              <a:extLst>
                <a:ext uri="{FF2B5EF4-FFF2-40B4-BE49-F238E27FC236}">
                  <a16:creationId xmlns:a16="http://schemas.microsoft.com/office/drawing/2014/main" id="{90AAC3BE-5097-6447-9872-0F62BAAB4D57}"/>
                </a:ext>
              </a:extLst>
            </p:cNvPr>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8">
              <a:extLst>
                <a:ext uri="{FF2B5EF4-FFF2-40B4-BE49-F238E27FC236}">
                  <a16:creationId xmlns:a16="http://schemas.microsoft.com/office/drawing/2014/main" id="{C077B312-9C69-8D46-B484-E1E83935A530}"/>
                </a:ext>
              </a:extLst>
            </p:cNvPr>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5" name="Freeform 9">
              <a:extLst>
                <a:ext uri="{FF2B5EF4-FFF2-40B4-BE49-F238E27FC236}">
                  <a16:creationId xmlns:a16="http://schemas.microsoft.com/office/drawing/2014/main" id="{FA61F472-1595-2C4F-8949-FD3AE97B9864}"/>
                </a:ext>
              </a:extLst>
            </p:cNvPr>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10">
              <a:extLst>
                <a:ext uri="{FF2B5EF4-FFF2-40B4-BE49-F238E27FC236}">
                  <a16:creationId xmlns:a16="http://schemas.microsoft.com/office/drawing/2014/main" id="{5D0B41F0-CAD2-CE4B-9847-3FF38E72EBE7}"/>
                </a:ext>
              </a:extLst>
            </p:cNvPr>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7" name="Freeform 11">
              <a:extLst>
                <a:ext uri="{FF2B5EF4-FFF2-40B4-BE49-F238E27FC236}">
                  <a16:creationId xmlns:a16="http://schemas.microsoft.com/office/drawing/2014/main" id="{BAAF9A4B-5618-9D4C-AF51-FD38A187C10E}"/>
                </a:ext>
              </a:extLst>
            </p:cNvPr>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8" name="Freeform 12">
              <a:extLst>
                <a:ext uri="{FF2B5EF4-FFF2-40B4-BE49-F238E27FC236}">
                  <a16:creationId xmlns:a16="http://schemas.microsoft.com/office/drawing/2014/main" id="{A9C4AC86-6C79-AB47-95A8-24FBB68164F0}"/>
                </a:ext>
              </a:extLst>
            </p:cNvPr>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9" name="Freeform 13">
              <a:extLst>
                <a:ext uri="{FF2B5EF4-FFF2-40B4-BE49-F238E27FC236}">
                  <a16:creationId xmlns:a16="http://schemas.microsoft.com/office/drawing/2014/main" id="{BF94112A-D0D4-C64E-A166-B4375F2EDB97}"/>
                </a:ext>
              </a:extLst>
            </p:cNvPr>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0" name="Freeform 14">
              <a:extLst>
                <a:ext uri="{FF2B5EF4-FFF2-40B4-BE49-F238E27FC236}">
                  <a16:creationId xmlns:a16="http://schemas.microsoft.com/office/drawing/2014/main" id="{8812E861-25A3-524B-A19B-77957D254B57}"/>
                </a:ext>
              </a:extLst>
            </p:cNvPr>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1" name="Freeform 15">
              <a:extLst>
                <a:ext uri="{FF2B5EF4-FFF2-40B4-BE49-F238E27FC236}">
                  <a16:creationId xmlns:a16="http://schemas.microsoft.com/office/drawing/2014/main" id="{0B3E710D-841F-6641-BA1F-B3935A09FB23}"/>
                </a:ext>
              </a:extLst>
            </p:cNvPr>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2" name="Freeform 16">
              <a:extLst>
                <a:ext uri="{FF2B5EF4-FFF2-40B4-BE49-F238E27FC236}">
                  <a16:creationId xmlns:a16="http://schemas.microsoft.com/office/drawing/2014/main" id="{91F71CCF-C7D3-5342-8997-D1F061391F84}"/>
                </a:ext>
              </a:extLst>
            </p:cNvPr>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3" name="Freeform 17">
              <a:extLst>
                <a:ext uri="{FF2B5EF4-FFF2-40B4-BE49-F238E27FC236}">
                  <a16:creationId xmlns:a16="http://schemas.microsoft.com/office/drawing/2014/main" id="{5A5F8508-77C4-3643-8AD3-E6CFA7957DCD}"/>
                </a:ext>
              </a:extLst>
            </p:cNvPr>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Rectangle 18">
              <a:extLst>
                <a:ext uri="{FF2B5EF4-FFF2-40B4-BE49-F238E27FC236}">
                  <a16:creationId xmlns:a16="http://schemas.microsoft.com/office/drawing/2014/main" id="{BF9F4984-0395-DA40-A6E7-DC2C4D68844C}"/>
                </a:ext>
              </a:extLst>
            </p:cNvPr>
            <p:cNvSpPr>
              <a:spLocks noChangeArrowheads="1"/>
            </p:cNvSpPr>
            <p:nvPr/>
          </p:nvSpPr>
          <p:spPr bwMode="auto">
            <a:xfrm>
              <a:off x="8153400" y="5749925"/>
              <a:ext cx="33338" cy="490538"/>
            </a:xfrm>
            <a:prstGeom prst="rect">
              <a:avLst/>
            </a:prstGeom>
            <a:solidFill>
              <a:srgbClr val="57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Freeform 19">
              <a:extLst>
                <a:ext uri="{FF2B5EF4-FFF2-40B4-BE49-F238E27FC236}">
                  <a16:creationId xmlns:a16="http://schemas.microsoft.com/office/drawing/2014/main" id="{1E8355EC-EE9B-6241-865D-7685D18176EF}"/>
                </a:ext>
              </a:extLst>
            </p:cNvPr>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20">
              <a:extLst>
                <a:ext uri="{FF2B5EF4-FFF2-40B4-BE49-F238E27FC236}">
                  <a16:creationId xmlns:a16="http://schemas.microsoft.com/office/drawing/2014/main" id="{6C42A653-9E95-F04D-83DA-6952C7FEDA8C}"/>
                </a:ext>
              </a:extLst>
            </p:cNvPr>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7" name="Freeform 21">
              <a:extLst>
                <a:ext uri="{FF2B5EF4-FFF2-40B4-BE49-F238E27FC236}">
                  <a16:creationId xmlns:a16="http://schemas.microsoft.com/office/drawing/2014/main" id="{9335301C-D70F-CD42-A085-0AADF4B3038F}"/>
                </a:ext>
              </a:extLst>
            </p:cNvPr>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8" name="Freeform 22">
              <a:extLst>
                <a:ext uri="{FF2B5EF4-FFF2-40B4-BE49-F238E27FC236}">
                  <a16:creationId xmlns:a16="http://schemas.microsoft.com/office/drawing/2014/main" id="{4AE06DB5-A1CE-8642-A285-64270FCB6FC1}"/>
                </a:ext>
              </a:extLst>
            </p:cNvPr>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9" name="Freeform 23">
              <a:extLst>
                <a:ext uri="{FF2B5EF4-FFF2-40B4-BE49-F238E27FC236}">
                  <a16:creationId xmlns:a16="http://schemas.microsoft.com/office/drawing/2014/main" id="{AADD1B39-B246-D844-AEA8-9BFE5F7B4FEB}"/>
                </a:ext>
              </a:extLst>
            </p:cNvPr>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0" name="Freeform 24">
              <a:extLst>
                <a:ext uri="{FF2B5EF4-FFF2-40B4-BE49-F238E27FC236}">
                  <a16:creationId xmlns:a16="http://schemas.microsoft.com/office/drawing/2014/main" id="{B7C3442A-E465-3C49-9CEA-3AB96CD905B8}"/>
                </a:ext>
              </a:extLst>
            </p:cNvPr>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1" name="Freeform 25">
              <a:extLst>
                <a:ext uri="{FF2B5EF4-FFF2-40B4-BE49-F238E27FC236}">
                  <a16:creationId xmlns:a16="http://schemas.microsoft.com/office/drawing/2014/main" id="{F210D896-C123-D549-8BDC-E6058DC72CE0}"/>
                </a:ext>
              </a:extLst>
            </p:cNvPr>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2" name="Freeform 26">
              <a:extLst>
                <a:ext uri="{FF2B5EF4-FFF2-40B4-BE49-F238E27FC236}">
                  <a16:creationId xmlns:a16="http://schemas.microsoft.com/office/drawing/2014/main" id="{71CC01E7-F6DB-D648-BC1A-F1A43D186DD6}"/>
                </a:ext>
              </a:extLst>
            </p:cNvPr>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3" name="Freeform 27">
              <a:extLst>
                <a:ext uri="{FF2B5EF4-FFF2-40B4-BE49-F238E27FC236}">
                  <a16:creationId xmlns:a16="http://schemas.microsoft.com/office/drawing/2014/main" id="{9E30DDFD-73CC-7B41-9063-4458E5EDCE39}"/>
                </a:ext>
              </a:extLst>
            </p:cNvPr>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4" name="Freeform 28">
              <a:extLst>
                <a:ext uri="{FF2B5EF4-FFF2-40B4-BE49-F238E27FC236}">
                  <a16:creationId xmlns:a16="http://schemas.microsoft.com/office/drawing/2014/main" id="{C9E7A690-18ED-0547-BF62-B776351B4ED1}"/>
                </a:ext>
              </a:extLst>
            </p:cNvPr>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5" name="Freeform 29">
              <a:extLst>
                <a:ext uri="{FF2B5EF4-FFF2-40B4-BE49-F238E27FC236}">
                  <a16:creationId xmlns:a16="http://schemas.microsoft.com/office/drawing/2014/main" id="{B98B75B0-1703-2448-9B81-DC104B9EB90C}"/>
                </a:ext>
              </a:extLst>
            </p:cNvPr>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1654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wo part items A">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C4F9E2-F4F0-084C-9A87-782F1CFC9FBD}"/>
              </a:ext>
            </a:extLst>
          </p:cNvPr>
          <p:cNvSpPr/>
          <p:nvPr/>
        </p:nvSpPr>
        <p:spPr>
          <a:xfrm flipH="1">
            <a:off x="-5" y="3670852"/>
            <a:ext cx="12191999" cy="3187149"/>
          </a:xfrm>
          <a:custGeom>
            <a:avLst/>
            <a:gdLst>
              <a:gd name="connsiteX0" fmla="*/ 0 w 12191999"/>
              <a:gd name="connsiteY0" fmla="*/ 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0 h 1212575"/>
              <a:gd name="connsiteX0" fmla="*/ 0 w 12191999"/>
              <a:gd name="connsiteY0" fmla="*/ 5080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508000 h 1212575"/>
              <a:gd name="connsiteX0" fmla="*/ 3175 w 12191999"/>
              <a:gd name="connsiteY0" fmla="*/ 67627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3175 w 12191999"/>
              <a:gd name="connsiteY4" fmla="*/ 676275 h 1212575"/>
              <a:gd name="connsiteX0" fmla="*/ 140 w 12195314"/>
              <a:gd name="connsiteY0" fmla="*/ 762000 h 1212575"/>
              <a:gd name="connsiteX1" fmla="*/ 12195314 w 12195314"/>
              <a:gd name="connsiteY1" fmla="*/ 0 h 1212575"/>
              <a:gd name="connsiteX2" fmla="*/ 12195314 w 12195314"/>
              <a:gd name="connsiteY2" fmla="*/ 1212575 h 1212575"/>
              <a:gd name="connsiteX3" fmla="*/ 3315 w 12195314"/>
              <a:gd name="connsiteY3" fmla="*/ 1212575 h 1212575"/>
              <a:gd name="connsiteX4" fmla="*/ 140 w 12195314"/>
              <a:gd name="connsiteY4" fmla="*/ 762000 h 1212575"/>
              <a:gd name="connsiteX0" fmla="*/ 50800 w 12191999"/>
              <a:gd name="connsiteY0" fmla="*/ 9525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50800 w 12191999"/>
              <a:gd name="connsiteY4" fmla="*/ 952500 h 1212575"/>
              <a:gd name="connsiteX0" fmla="*/ 91 w 12198440"/>
              <a:gd name="connsiteY0" fmla="*/ 958850 h 1212575"/>
              <a:gd name="connsiteX1" fmla="*/ 12198440 w 12198440"/>
              <a:gd name="connsiteY1" fmla="*/ 0 h 1212575"/>
              <a:gd name="connsiteX2" fmla="*/ 12198440 w 12198440"/>
              <a:gd name="connsiteY2" fmla="*/ 1212575 h 1212575"/>
              <a:gd name="connsiteX3" fmla="*/ 6441 w 12198440"/>
              <a:gd name="connsiteY3" fmla="*/ 1212575 h 1212575"/>
              <a:gd name="connsiteX4" fmla="*/ 91 w 12198440"/>
              <a:gd name="connsiteY4" fmla="*/ 958850 h 1212575"/>
              <a:gd name="connsiteX0" fmla="*/ 141 w 12195315"/>
              <a:gd name="connsiteY0" fmla="*/ 965200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65200 h 1212575"/>
              <a:gd name="connsiteX0" fmla="*/ 141 w 12195315"/>
              <a:gd name="connsiteY0" fmla="*/ 94932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49325 h 1212575"/>
              <a:gd name="connsiteX0" fmla="*/ 141 w 12195315"/>
              <a:gd name="connsiteY0" fmla="*/ 66931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669315 h 1212575"/>
              <a:gd name="connsiteX0" fmla="*/ 1285 w 12191999"/>
              <a:gd name="connsiteY0" fmla="*/ 66931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1285 w 12191999"/>
              <a:gd name="connsiteY4" fmla="*/ 669315 h 121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212575">
                <a:moveTo>
                  <a:pt x="1285" y="669315"/>
                </a:moveTo>
                <a:lnTo>
                  <a:pt x="12191999" y="0"/>
                </a:lnTo>
                <a:lnTo>
                  <a:pt x="12191999" y="1212575"/>
                </a:lnTo>
                <a:lnTo>
                  <a:pt x="0" y="1212575"/>
                </a:lnTo>
                <a:cubicBezTo>
                  <a:pt x="1058" y="1033808"/>
                  <a:pt x="227" y="848082"/>
                  <a:pt x="1285" y="669315"/>
                </a:cubicBezTo>
                <a:close/>
              </a:path>
            </a:pathLst>
          </a:custGeom>
          <a:gradFill flip="none" rotWithShape="1">
            <a:gsLst>
              <a:gs pos="0">
                <a:schemeClr val="bg2"/>
              </a:gs>
              <a:gs pos="93000">
                <a:schemeClr val="tx2"/>
              </a:gs>
            </a:gsLst>
            <a:lin ang="92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1" name="Title Text">
            <a:extLst>
              <a:ext uri="{FF2B5EF4-FFF2-40B4-BE49-F238E27FC236}">
                <a16:creationId xmlns:a16="http://schemas.microsoft.com/office/drawing/2014/main" id="{8BEB0A40-81FC-4248-A186-2ABAADAEC7B2}"/>
              </a:ext>
            </a:extLst>
          </p:cNvPr>
          <p:cNvSpPr txBox="1">
            <a:spLocks noGrp="1"/>
          </p:cNvSpPr>
          <p:nvPr>
            <p:ph type="title"/>
          </p:nvPr>
        </p:nvSpPr>
        <p:spPr>
          <a:xfrm>
            <a:off x="736675" y="550927"/>
            <a:ext cx="7225871" cy="975883"/>
          </a:xfrm>
          <a:prstGeom prst="rect">
            <a:avLst/>
          </a:prstGeom>
        </p:spPr>
        <p:txBody>
          <a:bodyPr anchor="b">
            <a:normAutofit/>
          </a:bodyPr>
          <a:lstStyle>
            <a:lvl1pPr algn="l" defTabSz="2438338">
              <a:spcBef>
                <a:spcPts val="0"/>
              </a:spcBef>
              <a:defRPr sz="32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2" name="Text Placeholder 23">
            <a:extLst>
              <a:ext uri="{FF2B5EF4-FFF2-40B4-BE49-F238E27FC236}">
                <a16:creationId xmlns:a16="http://schemas.microsoft.com/office/drawing/2014/main" id="{2C7FB543-F9F6-F945-95F2-336D2E5B6900}"/>
              </a:ext>
            </a:extLst>
          </p:cNvPr>
          <p:cNvSpPr>
            <a:spLocks noGrp="1"/>
          </p:cNvSpPr>
          <p:nvPr>
            <p:ph type="body" sz="quarter" idx="22"/>
          </p:nvPr>
        </p:nvSpPr>
        <p:spPr>
          <a:xfrm>
            <a:off x="736674" y="1844604"/>
            <a:ext cx="6467315" cy="2319624"/>
          </a:xfrm>
          <a:prstGeom prst="rect">
            <a:avLst/>
          </a:prstGeom>
        </p:spPr>
        <p:txBody>
          <a:bodyPr>
            <a:normAutofit/>
          </a:bodyPr>
          <a:lstStyle>
            <a:lvl1pPr>
              <a:defRPr sz="1800" spc="0">
                <a:solidFill>
                  <a:schemeClr val="tx1"/>
                </a:solidFill>
                <a:latin typeface="Trebuchet MS" panose="020B0703020202090204" pitchFamily="34" charset="0"/>
              </a:defRPr>
            </a:lvl1pPr>
            <a:lvl2pPr>
              <a:defRPr sz="1600" spc="0">
                <a:solidFill>
                  <a:srgbClr val="424242"/>
                </a:solidFill>
              </a:defRPr>
            </a:lvl2pPr>
            <a:lvl3pPr>
              <a:defRPr sz="1400" spc="0">
                <a:solidFill>
                  <a:srgbClr val="424242"/>
                </a:solidFill>
              </a:defRPr>
            </a:lvl3pPr>
            <a:lvl4pPr>
              <a:defRPr sz="1200" spc="0">
                <a:solidFill>
                  <a:srgbClr val="424242"/>
                </a:solidFill>
              </a:defRPr>
            </a:lvl4pPr>
            <a:lvl5pPr>
              <a:defRPr sz="1200" spc="0">
                <a:solidFill>
                  <a:srgbClr val="424242"/>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0FEC5155-92AD-8747-8BCF-1A2007C64C14}"/>
              </a:ext>
            </a:extLst>
          </p:cNvPr>
          <p:cNvSpPr>
            <a:spLocks noGrp="1"/>
          </p:cNvSpPr>
          <p:nvPr>
            <p:ph type="body" sz="quarter" idx="32"/>
          </p:nvPr>
        </p:nvSpPr>
        <p:spPr>
          <a:xfrm>
            <a:off x="1024454" y="4626582"/>
            <a:ext cx="3769967" cy="1382250"/>
          </a:xfrm>
          <a:prstGeom prst="rect">
            <a:avLst/>
          </a:prstGeom>
        </p:spPr>
        <p:txBody>
          <a:bodyPr anchor="ctr">
            <a:normAutofit/>
          </a:bodyPr>
          <a:lstStyle>
            <a:lvl1pPr marL="0" indent="0" algn="l">
              <a:lnSpc>
                <a:spcPct val="100000"/>
              </a:lnSpc>
              <a:spcBef>
                <a:spcPts val="600"/>
              </a:spcBef>
              <a:buNone/>
              <a:defRPr sz="18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pic>
        <p:nvPicPr>
          <p:cNvPr id="15" name="Apple-ssssss-Angled-Vector-MockUp-P-Px.com.png" descr="Apple-ssssss-Angled-Vector-MockUp-P-Px.com.png">
            <a:extLst>
              <a:ext uri="{FF2B5EF4-FFF2-40B4-BE49-F238E27FC236}">
                <a16:creationId xmlns:a16="http://schemas.microsoft.com/office/drawing/2014/main" id="{023207F1-78EC-9C44-B77A-C8A2CAAB7B30}"/>
              </a:ext>
            </a:extLst>
          </p:cNvPr>
          <p:cNvPicPr>
            <a:picLocks noChangeAspect="1"/>
          </p:cNvPicPr>
          <p:nvPr/>
        </p:nvPicPr>
        <p:blipFill>
          <a:blip r:embed="rId2"/>
          <a:stretch>
            <a:fillRect/>
          </a:stretch>
        </p:blipFill>
        <p:spPr>
          <a:xfrm>
            <a:off x="3379304" y="1905528"/>
            <a:ext cx="8269357" cy="4473077"/>
          </a:xfrm>
          <a:prstGeom prst="rect">
            <a:avLst/>
          </a:prstGeom>
          <a:ln w="12700">
            <a:miter lim="400000"/>
          </a:ln>
          <a:effectLst>
            <a:outerShdw blurRad="38100" dist="25400" dir="5400000" rotWithShape="0">
              <a:srgbClr val="000000">
                <a:alpha val="50000"/>
              </a:srgbClr>
            </a:outerShdw>
          </a:effectLst>
        </p:spPr>
      </p:pic>
      <p:sp>
        <p:nvSpPr>
          <p:cNvPr id="20" name="Picture Placeholder 19">
            <a:extLst>
              <a:ext uri="{FF2B5EF4-FFF2-40B4-BE49-F238E27FC236}">
                <a16:creationId xmlns:a16="http://schemas.microsoft.com/office/drawing/2014/main" id="{6B766DB9-795A-524D-9478-790A078A2738}"/>
              </a:ext>
            </a:extLst>
          </p:cNvPr>
          <p:cNvSpPr>
            <a:spLocks noGrp="1"/>
          </p:cNvSpPr>
          <p:nvPr>
            <p:ph type="pic" sz="quarter" idx="33"/>
          </p:nvPr>
        </p:nvSpPr>
        <p:spPr>
          <a:xfrm>
            <a:off x="6526696" y="2193326"/>
            <a:ext cx="4887804" cy="3723771"/>
          </a:xfrm>
          <a:custGeom>
            <a:avLst/>
            <a:gdLst>
              <a:gd name="connsiteX0" fmla="*/ 4887804 w 4887804"/>
              <a:gd name="connsiteY0" fmla="*/ 0 h 3723771"/>
              <a:gd name="connsiteX1" fmla="*/ 4273826 w 4887804"/>
              <a:gd name="connsiteY1" fmla="*/ 3644258 h 3723771"/>
              <a:gd name="connsiteX2" fmla="*/ 0 w 4887804"/>
              <a:gd name="connsiteY2" fmla="*/ 3723771 h 3723771"/>
              <a:gd name="connsiteX3" fmla="*/ 730892 w 4887804"/>
              <a:gd name="connsiteY3" fmla="*/ 459122 h 3723771"/>
            </a:gdLst>
            <a:ahLst/>
            <a:cxnLst>
              <a:cxn ang="0">
                <a:pos x="connsiteX0" y="connsiteY0"/>
              </a:cxn>
              <a:cxn ang="0">
                <a:pos x="connsiteX1" y="connsiteY1"/>
              </a:cxn>
              <a:cxn ang="0">
                <a:pos x="connsiteX2" y="connsiteY2"/>
              </a:cxn>
              <a:cxn ang="0">
                <a:pos x="connsiteX3" y="connsiteY3"/>
              </a:cxn>
            </a:cxnLst>
            <a:rect l="l" t="t" r="r" b="b"/>
            <a:pathLst>
              <a:path w="4887804" h="3723771">
                <a:moveTo>
                  <a:pt x="4887804" y="0"/>
                </a:moveTo>
                <a:lnTo>
                  <a:pt x="4273826" y="3644258"/>
                </a:lnTo>
                <a:lnTo>
                  <a:pt x="0" y="3723771"/>
                </a:lnTo>
                <a:lnTo>
                  <a:pt x="730892" y="459122"/>
                </a:lnTo>
                <a:close/>
              </a:path>
            </a:pathLst>
          </a:custGeom>
          <a:solidFill>
            <a:schemeClr val="bg1">
              <a:lumMod val="85000"/>
            </a:schemeClr>
          </a:solidFill>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2" name="Rectangle 1">
            <a:extLst>
              <a:ext uri="{FF2B5EF4-FFF2-40B4-BE49-F238E27FC236}">
                <a16:creationId xmlns:a16="http://schemas.microsoft.com/office/drawing/2014/main" id="{D0B3E5B8-AFE2-FF41-BBB7-7EA1109E23C3}"/>
              </a:ext>
            </a:extLst>
          </p:cNvPr>
          <p:cNvSpPr/>
          <p:nvPr/>
        </p:nvSpPr>
        <p:spPr>
          <a:xfrm>
            <a:off x="8318500" y="6042025"/>
            <a:ext cx="358775" cy="123825"/>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35" name="Group 34">
            <a:extLst>
              <a:ext uri="{FF2B5EF4-FFF2-40B4-BE49-F238E27FC236}">
                <a16:creationId xmlns:a16="http://schemas.microsoft.com/office/drawing/2014/main" id="{79765A57-F646-5A4C-9377-15BD2D9D0FA8}"/>
              </a:ext>
            </a:extLst>
          </p:cNvPr>
          <p:cNvGrpSpPr/>
          <p:nvPr/>
        </p:nvGrpSpPr>
        <p:grpSpPr>
          <a:xfrm>
            <a:off x="9068621" y="373192"/>
            <a:ext cx="2424300" cy="1025795"/>
            <a:chOff x="1412875" y="2514600"/>
            <a:chExt cx="9169401" cy="3879850"/>
          </a:xfrm>
        </p:grpSpPr>
        <p:sp>
          <p:nvSpPr>
            <p:cNvPr id="36" name="Freeform 5">
              <a:extLst>
                <a:ext uri="{FF2B5EF4-FFF2-40B4-BE49-F238E27FC236}">
                  <a16:creationId xmlns:a16="http://schemas.microsoft.com/office/drawing/2014/main" id="{81A017F1-ABB3-454F-801F-CECF6F8FF075}"/>
                </a:ext>
              </a:extLst>
            </p:cNvPr>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6">
              <a:extLst>
                <a:ext uri="{FF2B5EF4-FFF2-40B4-BE49-F238E27FC236}">
                  <a16:creationId xmlns:a16="http://schemas.microsoft.com/office/drawing/2014/main" id="{3F8EECEE-9F4E-C844-91AC-42E1C2576E73}"/>
                </a:ext>
              </a:extLst>
            </p:cNvPr>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7">
              <a:extLst>
                <a:ext uri="{FF2B5EF4-FFF2-40B4-BE49-F238E27FC236}">
                  <a16:creationId xmlns:a16="http://schemas.microsoft.com/office/drawing/2014/main" id="{584A876A-E95C-7C4E-BDF0-2126103CEBE2}"/>
                </a:ext>
              </a:extLst>
            </p:cNvPr>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
              <a:extLst>
                <a:ext uri="{FF2B5EF4-FFF2-40B4-BE49-F238E27FC236}">
                  <a16:creationId xmlns:a16="http://schemas.microsoft.com/office/drawing/2014/main" id="{009BCF69-59A4-D34C-AE16-AC972848767F}"/>
                </a:ext>
              </a:extLst>
            </p:cNvPr>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9">
              <a:extLst>
                <a:ext uri="{FF2B5EF4-FFF2-40B4-BE49-F238E27FC236}">
                  <a16:creationId xmlns:a16="http://schemas.microsoft.com/office/drawing/2014/main" id="{3F3502BF-97BC-1648-B277-20FA47CEB439}"/>
                </a:ext>
              </a:extLst>
            </p:cNvPr>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10">
              <a:extLst>
                <a:ext uri="{FF2B5EF4-FFF2-40B4-BE49-F238E27FC236}">
                  <a16:creationId xmlns:a16="http://schemas.microsoft.com/office/drawing/2014/main" id="{6805D0BB-7FD3-1741-BF30-934CAEBA865F}"/>
                </a:ext>
              </a:extLst>
            </p:cNvPr>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8" name="Freeform 11">
              <a:extLst>
                <a:ext uri="{FF2B5EF4-FFF2-40B4-BE49-F238E27FC236}">
                  <a16:creationId xmlns:a16="http://schemas.microsoft.com/office/drawing/2014/main" id="{C510023A-1CB7-2543-8776-B2DC1B99A5C0}"/>
                </a:ext>
              </a:extLst>
            </p:cNvPr>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9" name="Freeform 12">
              <a:extLst>
                <a:ext uri="{FF2B5EF4-FFF2-40B4-BE49-F238E27FC236}">
                  <a16:creationId xmlns:a16="http://schemas.microsoft.com/office/drawing/2014/main" id="{212B23A8-FA11-284D-833E-3C39B64DAA16}"/>
                </a:ext>
              </a:extLst>
            </p:cNvPr>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0" name="Freeform 13">
              <a:extLst>
                <a:ext uri="{FF2B5EF4-FFF2-40B4-BE49-F238E27FC236}">
                  <a16:creationId xmlns:a16="http://schemas.microsoft.com/office/drawing/2014/main" id="{B777E0F6-AE14-B54A-A0D7-D767EBA951EC}"/>
                </a:ext>
              </a:extLst>
            </p:cNvPr>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1" name="Freeform 14">
              <a:extLst>
                <a:ext uri="{FF2B5EF4-FFF2-40B4-BE49-F238E27FC236}">
                  <a16:creationId xmlns:a16="http://schemas.microsoft.com/office/drawing/2014/main" id="{F88A7FBB-E6ED-FA4B-BD2C-B40603BEC581}"/>
                </a:ext>
              </a:extLst>
            </p:cNvPr>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2" name="Freeform 15">
              <a:extLst>
                <a:ext uri="{FF2B5EF4-FFF2-40B4-BE49-F238E27FC236}">
                  <a16:creationId xmlns:a16="http://schemas.microsoft.com/office/drawing/2014/main" id="{B5702BB8-982B-4F41-9521-E02E983601FF}"/>
                </a:ext>
              </a:extLst>
            </p:cNvPr>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3" name="Freeform 16">
              <a:extLst>
                <a:ext uri="{FF2B5EF4-FFF2-40B4-BE49-F238E27FC236}">
                  <a16:creationId xmlns:a16="http://schemas.microsoft.com/office/drawing/2014/main" id="{84E21C72-68FA-2846-8E99-5A75CAF10896}"/>
                </a:ext>
              </a:extLst>
            </p:cNvPr>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4" name="Freeform 17">
              <a:extLst>
                <a:ext uri="{FF2B5EF4-FFF2-40B4-BE49-F238E27FC236}">
                  <a16:creationId xmlns:a16="http://schemas.microsoft.com/office/drawing/2014/main" id="{FBC74032-9DEF-514F-A73E-AF09FB074E6A}"/>
                </a:ext>
              </a:extLst>
            </p:cNvPr>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5" name="Rectangle 18">
              <a:extLst>
                <a:ext uri="{FF2B5EF4-FFF2-40B4-BE49-F238E27FC236}">
                  <a16:creationId xmlns:a16="http://schemas.microsoft.com/office/drawing/2014/main" id="{45484062-3D16-924E-B02E-9A75D5A854AB}"/>
                </a:ext>
              </a:extLst>
            </p:cNvPr>
            <p:cNvSpPr>
              <a:spLocks noChangeArrowheads="1"/>
            </p:cNvSpPr>
            <p:nvPr/>
          </p:nvSpPr>
          <p:spPr bwMode="auto">
            <a:xfrm>
              <a:off x="8153400" y="5749925"/>
              <a:ext cx="33338" cy="490538"/>
            </a:xfrm>
            <a:prstGeom prst="rect">
              <a:avLst/>
            </a:prstGeom>
            <a:solidFill>
              <a:srgbClr val="57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6" name="Freeform 19">
              <a:extLst>
                <a:ext uri="{FF2B5EF4-FFF2-40B4-BE49-F238E27FC236}">
                  <a16:creationId xmlns:a16="http://schemas.microsoft.com/office/drawing/2014/main" id="{5B8DAEF2-9FCD-8D46-8342-1CFE68288021}"/>
                </a:ext>
              </a:extLst>
            </p:cNvPr>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7" name="Freeform 20">
              <a:extLst>
                <a:ext uri="{FF2B5EF4-FFF2-40B4-BE49-F238E27FC236}">
                  <a16:creationId xmlns:a16="http://schemas.microsoft.com/office/drawing/2014/main" id="{75961DED-E1CE-7046-83BD-5F516CBF7D93}"/>
                </a:ext>
              </a:extLst>
            </p:cNvPr>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8" name="Freeform 21">
              <a:extLst>
                <a:ext uri="{FF2B5EF4-FFF2-40B4-BE49-F238E27FC236}">
                  <a16:creationId xmlns:a16="http://schemas.microsoft.com/office/drawing/2014/main" id="{9E7780F9-F8B3-A042-BED7-253472AC3BCD}"/>
                </a:ext>
              </a:extLst>
            </p:cNvPr>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9" name="Freeform 22">
              <a:extLst>
                <a:ext uri="{FF2B5EF4-FFF2-40B4-BE49-F238E27FC236}">
                  <a16:creationId xmlns:a16="http://schemas.microsoft.com/office/drawing/2014/main" id="{E23A7224-7776-4A49-861A-3A332B69DE1B}"/>
                </a:ext>
              </a:extLst>
            </p:cNvPr>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0" name="Freeform 23">
              <a:extLst>
                <a:ext uri="{FF2B5EF4-FFF2-40B4-BE49-F238E27FC236}">
                  <a16:creationId xmlns:a16="http://schemas.microsoft.com/office/drawing/2014/main" id="{F067943F-77FF-024B-A0F0-B08C46A0B8CD}"/>
                </a:ext>
              </a:extLst>
            </p:cNvPr>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1" name="Freeform 24">
              <a:extLst>
                <a:ext uri="{FF2B5EF4-FFF2-40B4-BE49-F238E27FC236}">
                  <a16:creationId xmlns:a16="http://schemas.microsoft.com/office/drawing/2014/main" id="{6F4257FA-0194-D94A-A84E-E1834BC13E7B}"/>
                </a:ext>
              </a:extLst>
            </p:cNvPr>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2" name="Freeform 25">
              <a:extLst>
                <a:ext uri="{FF2B5EF4-FFF2-40B4-BE49-F238E27FC236}">
                  <a16:creationId xmlns:a16="http://schemas.microsoft.com/office/drawing/2014/main" id="{237E27D2-5B7B-A143-B664-C1A27F34D1AF}"/>
                </a:ext>
              </a:extLst>
            </p:cNvPr>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3" name="Freeform 26">
              <a:extLst>
                <a:ext uri="{FF2B5EF4-FFF2-40B4-BE49-F238E27FC236}">
                  <a16:creationId xmlns:a16="http://schemas.microsoft.com/office/drawing/2014/main" id="{082B2C6A-A085-2140-9B99-9D988304DF6A}"/>
                </a:ext>
              </a:extLst>
            </p:cNvPr>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4" name="Freeform 27">
              <a:extLst>
                <a:ext uri="{FF2B5EF4-FFF2-40B4-BE49-F238E27FC236}">
                  <a16:creationId xmlns:a16="http://schemas.microsoft.com/office/drawing/2014/main" id="{BBFF720E-69A5-6341-98EB-DD6018877564}"/>
                </a:ext>
              </a:extLst>
            </p:cNvPr>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5" name="Freeform 28">
              <a:extLst>
                <a:ext uri="{FF2B5EF4-FFF2-40B4-BE49-F238E27FC236}">
                  <a16:creationId xmlns:a16="http://schemas.microsoft.com/office/drawing/2014/main" id="{73D8B168-40B8-B646-92D8-9C7C6323AD5D}"/>
                </a:ext>
              </a:extLst>
            </p:cNvPr>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6" name="Freeform 29">
              <a:extLst>
                <a:ext uri="{FF2B5EF4-FFF2-40B4-BE49-F238E27FC236}">
                  <a16:creationId xmlns:a16="http://schemas.microsoft.com/office/drawing/2014/main" id="{1E4B9F82-E03B-6A44-A5C6-EECAEDFB14E5}"/>
                </a:ext>
              </a:extLst>
            </p:cNvPr>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0999295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wo part items B">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C4F9E2-F4F0-084C-9A87-782F1CFC9FBD}"/>
              </a:ext>
            </a:extLst>
          </p:cNvPr>
          <p:cNvSpPr/>
          <p:nvPr/>
        </p:nvSpPr>
        <p:spPr>
          <a:xfrm flipH="1">
            <a:off x="-6" y="4280452"/>
            <a:ext cx="12191999" cy="2577549"/>
          </a:xfrm>
          <a:custGeom>
            <a:avLst/>
            <a:gdLst>
              <a:gd name="connsiteX0" fmla="*/ 0 w 12191999"/>
              <a:gd name="connsiteY0" fmla="*/ 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0 h 1212575"/>
              <a:gd name="connsiteX0" fmla="*/ 0 w 12191999"/>
              <a:gd name="connsiteY0" fmla="*/ 5080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508000 h 1212575"/>
              <a:gd name="connsiteX0" fmla="*/ 3175 w 12191999"/>
              <a:gd name="connsiteY0" fmla="*/ 67627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3175 w 12191999"/>
              <a:gd name="connsiteY4" fmla="*/ 676275 h 1212575"/>
              <a:gd name="connsiteX0" fmla="*/ 140 w 12195314"/>
              <a:gd name="connsiteY0" fmla="*/ 762000 h 1212575"/>
              <a:gd name="connsiteX1" fmla="*/ 12195314 w 12195314"/>
              <a:gd name="connsiteY1" fmla="*/ 0 h 1212575"/>
              <a:gd name="connsiteX2" fmla="*/ 12195314 w 12195314"/>
              <a:gd name="connsiteY2" fmla="*/ 1212575 h 1212575"/>
              <a:gd name="connsiteX3" fmla="*/ 3315 w 12195314"/>
              <a:gd name="connsiteY3" fmla="*/ 1212575 h 1212575"/>
              <a:gd name="connsiteX4" fmla="*/ 140 w 12195314"/>
              <a:gd name="connsiteY4" fmla="*/ 762000 h 1212575"/>
              <a:gd name="connsiteX0" fmla="*/ 50800 w 12191999"/>
              <a:gd name="connsiteY0" fmla="*/ 9525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50800 w 12191999"/>
              <a:gd name="connsiteY4" fmla="*/ 952500 h 1212575"/>
              <a:gd name="connsiteX0" fmla="*/ 91 w 12198440"/>
              <a:gd name="connsiteY0" fmla="*/ 958850 h 1212575"/>
              <a:gd name="connsiteX1" fmla="*/ 12198440 w 12198440"/>
              <a:gd name="connsiteY1" fmla="*/ 0 h 1212575"/>
              <a:gd name="connsiteX2" fmla="*/ 12198440 w 12198440"/>
              <a:gd name="connsiteY2" fmla="*/ 1212575 h 1212575"/>
              <a:gd name="connsiteX3" fmla="*/ 6441 w 12198440"/>
              <a:gd name="connsiteY3" fmla="*/ 1212575 h 1212575"/>
              <a:gd name="connsiteX4" fmla="*/ 91 w 12198440"/>
              <a:gd name="connsiteY4" fmla="*/ 958850 h 1212575"/>
              <a:gd name="connsiteX0" fmla="*/ 141 w 12195315"/>
              <a:gd name="connsiteY0" fmla="*/ 965200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65200 h 1212575"/>
              <a:gd name="connsiteX0" fmla="*/ 141 w 12195315"/>
              <a:gd name="connsiteY0" fmla="*/ 94932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49325 h 1212575"/>
              <a:gd name="connsiteX0" fmla="*/ 141 w 12195315"/>
              <a:gd name="connsiteY0" fmla="*/ 66931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669315 h 1212575"/>
              <a:gd name="connsiteX0" fmla="*/ 1285 w 12191999"/>
              <a:gd name="connsiteY0" fmla="*/ 66931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1285 w 12191999"/>
              <a:gd name="connsiteY4" fmla="*/ 669315 h 1212575"/>
              <a:gd name="connsiteX0" fmla="*/ 1285 w 12191999"/>
              <a:gd name="connsiteY0" fmla="*/ 508412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1285 w 12191999"/>
              <a:gd name="connsiteY4" fmla="*/ 508412 h 121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1212575">
                <a:moveTo>
                  <a:pt x="1285" y="508412"/>
                </a:moveTo>
                <a:lnTo>
                  <a:pt x="12191999" y="0"/>
                </a:lnTo>
                <a:lnTo>
                  <a:pt x="12191999" y="1212575"/>
                </a:lnTo>
                <a:lnTo>
                  <a:pt x="0" y="1212575"/>
                </a:lnTo>
                <a:cubicBezTo>
                  <a:pt x="1058" y="1033808"/>
                  <a:pt x="227" y="687179"/>
                  <a:pt x="1285" y="508412"/>
                </a:cubicBezTo>
                <a:close/>
              </a:path>
            </a:pathLst>
          </a:custGeom>
          <a:gradFill flip="none" rotWithShape="1">
            <a:gsLst>
              <a:gs pos="0">
                <a:schemeClr val="bg2"/>
              </a:gs>
              <a:gs pos="87000">
                <a:schemeClr val="tx2"/>
              </a:gs>
            </a:gsLst>
            <a:lin ang="92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1" name="Title Text">
            <a:extLst>
              <a:ext uri="{FF2B5EF4-FFF2-40B4-BE49-F238E27FC236}">
                <a16:creationId xmlns:a16="http://schemas.microsoft.com/office/drawing/2014/main" id="{8BEB0A40-81FC-4248-A186-2ABAADAEC7B2}"/>
              </a:ext>
            </a:extLst>
          </p:cNvPr>
          <p:cNvSpPr txBox="1">
            <a:spLocks noGrp="1"/>
          </p:cNvSpPr>
          <p:nvPr>
            <p:ph type="title"/>
          </p:nvPr>
        </p:nvSpPr>
        <p:spPr>
          <a:xfrm>
            <a:off x="736676" y="550927"/>
            <a:ext cx="6467314" cy="975883"/>
          </a:xfrm>
          <a:prstGeom prst="rect">
            <a:avLst/>
          </a:prstGeom>
        </p:spPr>
        <p:txBody>
          <a:bodyPr anchor="b">
            <a:normAutofit/>
          </a:bodyPr>
          <a:lstStyle>
            <a:lvl1pPr algn="l" defTabSz="2438338">
              <a:spcBef>
                <a:spcPts val="0"/>
              </a:spcBef>
              <a:defRPr sz="32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2" name="Text Placeholder 23">
            <a:extLst>
              <a:ext uri="{FF2B5EF4-FFF2-40B4-BE49-F238E27FC236}">
                <a16:creationId xmlns:a16="http://schemas.microsoft.com/office/drawing/2014/main" id="{2C7FB543-F9F6-F945-95F2-336D2E5B6900}"/>
              </a:ext>
            </a:extLst>
          </p:cNvPr>
          <p:cNvSpPr>
            <a:spLocks noGrp="1"/>
          </p:cNvSpPr>
          <p:nvPr>
            <p:ph type="body" sz="quarter" idx="22"/>
          </p:nvPr>
        </p:nvSpPr>
        <p:spPr>
          <a:xfrm>
            <a:off x="736674" y="1844604"/>
            <a:ext cx="6467315" cy="2319624"/>
          </a:xfrm>
          <a:prstGeom prst="rect">
            <a:avLst/>
          </a:prstGeom>
        </p:spPr>
        <p:txBody>
          <a:bodyPr>
            <a:normAutofit/>
          </a:bodyPr>
          <a:lstStyle>
            <a:lvl1pPr>
              <a:defRPr sz="1800" spc="0">
                <a:solidFill>
                  <a:schemeClr val="tx1"/>
                </a:solidFill>
                <a:latin typeface="Trebuchet MS" panose="020B0703020202090204" pitchFamily="34" charset="0"/>
              </a:defRPr>
            </a:lvl1pPr>
            <a:lvl2pPr>
              <a:defRPr sz="1600" spc="0">
                <a:solidFill>
                  <a:srgbClr val="424242"/>
                </a:solidFill>
              </a:defRPr>
            </a:lvl2pPr>
            <a:lvl3pPr>
              <a:defRPr sz="1400" spc="0">
                <a:solidFill>
                  <a:srgbClr val="424242"/>
                </a:solidFill>
              </a:defRPr>
            </a:lvl3pPr>
            <a:lvl4pPr>
              <a:defRPr sz="1200" spc="0">
                <a:solidFill>
                  <a:srgbClr val="424242"/>
                </a:solidFill>
              </a:defRPr>
            </a:lvl4pPr>
            <a:lvl5pPr>
              <a:defRPr sz="1200" spc="0">
                <a:solidFill>
                  <a:srgbClr val="424242"/>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0FEC5155-92AD-8747-8BCF-1A2007C64C14}"/>
              </a:ext>
            </a:extLst>
          </p:cNvPr>
          <p:cNvSpPr>
            <a:spLocks noGrp="1"/>
          </p:cNvSpPr>
          <p:nvPr>
            <p:ph type="body" sz="quarter" idx="32"/>
          </p:nvPr>
        </p:nvSpPr>
        <p:spPr>
          <a:xfrm>
            <a:off x="887819" y="5054490"/>
            <a:ext cx="4651133" cy="1382250"/>
          </a:xfrm>
          <a:prstGeom prst="rect">
            <a:avLst/>
          </a:prstGeom>
        </p:spPr>
        <p:txBody>
          <a:bodyPr anchor="ctr">
            <a:normAutofit/>
          </a:bodyPr>
          <a:lstStyle>
            <a:lvl1pPr marL="0" indent="0" algn="l">
              <a:lnSpc>
                <a:spcPct val="100000"/>
              </a:lnSpc>
              <a:spcBef>
                <a:spcPts val="600"/>
              </a:spcBef>
              <a:buNone/>
              <a:defRPr sz="18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pic>
        <p:nvPicPr>
          <p:cNvPr id="10" name="Mackbook-Air11.png" descr="Mackbook-Air11.png">
            <a:extLst>
              <a:ext uri="{FF2B5EF4-FFF2-40B4-BE49-F238E27FC236}">
                <a16:creationId xmlns:a16="http://schemas.microsoft.com/office/drawing/2014/main" id="{400D0AA6-5669-0640-9615-4B63F0CE031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flipH="1">
            <a:off x="6431581" y="294506"/>
            <a:ext cx="5760411" cy="5889280"/>
          </a:xfrm>
          <a:prstGeom prst="rect">
            <a:avLst/>
          </a:prstGeom>
          <a:ln w="12700">
            <a:miter lim="400000"/>
          </a:ln>
        </p:spPr>
      </p:pic>
      <p:sp>
        <p:nvSpPr>
          <p:cNvPr id="17" name="Picture Placeholder 11">
            <a:extLst>
              <a:ext uri="{FF2B5EF4-FFF2-40B4-BE49-F238E27FC236}">
                <a16:creationId xmlns:a16="http://schemas.microsoft.com/office/drawing/2014/main" id="{FB358673-5436-F540-B650-B2530D086746}"/>
              </a:ext>
            </a:extLst>
          </p:cNvPr>
          <p:cNvSpPr>
            <a:spLocks noGrp="1"/>
          </p:cNvSpPr>
          <p:nvPr>
            <p:ph type="pic" sz="quarter" idx="33"/>
          </p:nvPr>
        </p:nvSpPr>
        <p:spPr>
          <a:xfrm>
            <a:off x="7761012" y="709608"/>
            <a:ext cx="4430988" cy="4573591"/>
          </a:xfrm>
          <a:prstGeom prst="rect">
            <a:avLst/>
          </a:prstGeom>
          <a:solidFill>
            <a:schemeClr val="bg1">
              <a:lumMod val="85000"/>
            </a:schemeClr>
          </a:solidFill>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grpSp>
        <p:nvGrpSpPr>
          <p:cNvPr id="2" name="Group 1">
            <a:extLst>
              <a:ext uri="{FF2B5EF4-FFF2-40B4-BE49-F238E27FC236}">
                <a16:creationId xmlns:a16="http://schemas.microsoft.com/office/drawing/2014/main" id="{9E45FEAE-E804-7E4A-A6BA-7F4BD72A2737}"/>
              </a:ext>
            </a:extLst>
          </p:cNvPr>
          <p:cNvGrpSpPr/>
          <p:nvPr userDrawn="1"/>
        </p:nvGrpSpPr>
        <p:grpSpPr>
          <a:xfrm>
            <a:off x="10855532" y="6214652"/>
            <a:ext cx="1173912" cy="491839"/>
            <a:chOff x="10855532" y="6223266"/>
            <a:chExt cx="1173912" cy="491839"/>
          </a:xfrm>
        </p:grpSpPr>
        <p:sp>
          <p:nvSpPr>
            <p:cNvPr id="14" name="Freeform 5"/>
            <p:cNvSpPr>
              <a:spLocks/>
            </p:cNvSpPr>
            <p:nvPr/>
          </p:nvSpPr>
          <p:spPr bwMode="auto">
            <a:xfrm>
              <a:off x="11317699" y="6410856"/>
              <a:ext cx="146536" cy="19511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6"/>
            <p:cNvSpPr>
              <a:spLocks/>
            </p:cNvSpPr>
            <p:nvPr/>
          </p:nvSpPr>
          <p:spPr bwMode="auto">
            <a:xfrm>
              <a:off x="11473787" y="6414717"/>
              <a:ext cx="254659" cy="19124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p:cNvSpPr>
            <p:nvPr/>
          </p:nvSpPr>
          <p:spPr bwMode="auto">
            <a:xfrm>
              <a:off x="11745925" y="6414108"/>
              <a:ext cx="142674" cy="190029"/>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8"/>
            <p:cNvSpPr>
              <a:spLocks/>
            </p:cNvSpPr>
            <p:nvPr/>
          </p:nvSpPr>
          <p:spPr bwMode="auto">
            <a:xfrm>
              <a:off x="11904045" y="6410856"/>
              <a:ext cx="125399" cy="197142"/>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6"/>
            <p:cNvSpPr>
              <a:spLocks/>
            </p:cNvSpPr>
            <p:nvPr/>
          </p:nvSpPr>
          <p:spPr bwMode="auto">
            <a:xfrm>
              <a:off x="10965078" y="6223266"/>
              <a:ext cx="378026" cy="229051"/>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8" name="Freeform 27"/>
            <p:cNvSpPr>
              <a:spLocks/>
            </p:cNvSpPr>
            <p:nvPr/>
          </p:nvSpPr>
          <p:spPr bwMode="auto">
            <a:xfrm>
              <a:off x="10855532" y="6301716"/>
              <a:ext cx="189013" cy="322541"/>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8"/>
            <p:cNvSpPr>
              <a:spLocks/>
            </p:cNvSpPr>
            <p:nvPr/>
          </p:nvSpPr>
          <p:spPr bwMode="auto">
            <a:xfrm>
              <a:off x="10930731" y="6564505"/>
              <a:ext cx="241245" cy="150600"/>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9"/>
            <p:cNvSpPr>
              <a:spLocks/>
            </p:cNvSpPr>
            <p:nvPr/>
          </p:nvSpPr>
          <p:spPr bwMode="auto">
            <a:xfrm>
              <a:off x="11173805" y="6436464"/>
              <a:ext cx="88816" cy="196126"/>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653357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tems dark back">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40A6124A-5CF6-E749-9B54-3F1B4597FCD8}"/>
              </a:ext>
            </a:extLst>
          </p:cNvPr>
          <p:cNvSpPr/>
          <p:nvPr/>
        </p:nvSpPr>
        <p:spPr>
          <a:xfrm flipH="1">
            <a:off x="1620" y="6017901"/>
            <a:ext cx="12190380" cy="8400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13" name="Title Text">
            <a:extLst>
              <a:ext uri="{FF2B5EF4-FFF2-40B4-BE49-F238E27FC236}">
                <a16:creationId xmlns:a16="http://schemas.microsoft.com/office/drawing/2014/main" id="{75DE2EED-58AC-744F-9AE2-79C7404CC3B2}"/>
              </a:ext>
            </a:extLst>
          </p:cNvPr>
          <p:cNvSpPr txBox="1">
            <a:spLocks noGrp="1"/>
          </p:cNvSpPr>
          <p:nvPr>
            <p:ph type="title"/>
          </p:nvPr>
        </p:nvSpPr>
        <p:spPr>
          <a:xfrm>
            <a:off x="5229224" y="1085850"/>
            <a:ext cx="6011855" cy="814560"/>
          </a:xfrm>
          <a:prstGeom prst="rect">
            <a:avLst/>
          </a:prstGeom>
        </p:spPr>
        <p:txBody>
          <a:bodyPr anchor="b">
            <a:normAutofit/>
          </a:bodyPr>
          <a:lstStyle>
            <a:lvl1pPr algn="ctr" defTabSz="2438338">
              <a:spcBef>
                <a:spcPts val="0"/>
              </a:spcBef>
              <a:defRPr sz="3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pic>
        <p:nvPicPr>
          <p:cNvPr id="9" name="Apple-MacBook-Angled-Vector-MockUp-P-Px.com.png" descr="Apple-MacBook-Angled-Vector-MockUp-P-Px.com.png">
            <a:extLst>
              <a:ext uri="{FF2B5EF4-FFF2-40B4-BE49-F238E27FC236}">
                <a16:creationId xmlns:a16="http://schemas.microsoft.com/office/drawing/2014/main" id="{4BE117D8-B639-D643-BC2F-7E8D94DFEF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467" y="2455848"/>
            <a:ext cx="6397546" cy="3460572"/>
          </a:xfrm>
          <a:prstGeom prst="rect">
            <a:avLst/>
          </a:prstGeom>
          <a:ln w="12700">
            <a:miter lim="400000"/>
          </a:ln>
          <a:effectLst>
            <a:outerShdw blurRad="63500" dist="112783" dir="5400000" rotWithShape="0">
              <a:srgbClr val="000000">
                <a:alpha val="25065"/>
              </a:srgbClr>
            </a:outerShdw>
          </a:effectLst>
        </p:spPr>
      </p:pic>
      <p:sp>
        <p:nvSpPr>
          <p:cNvPr id="17" name="Picture Placeholder 16">
            <a:extLst>
              <a:ext uri="{FF2B5EF4-FFF2-40B4-BE49-F238E27FC236}">
                <a16:creationId xmlns:a16="http://schemas.microsoft.com/office/drawing/2014/main" id="{E6405ACE-7E50-644A-A22C-595BA7BF71AC}"/>
              </a:ext>
            </a:extLst>
          </p:cNvPr>
          <p:cNvSpPr>
            <a:spLocks noGrp="1"/>
          </p:cNvSpPr>
          <p:nvPr>
            <p:ph type="pic" sz="quarter" idx="33"/>
          </p:nvPr>
        </p:nvSpPr>
        <p:spPr>
          <a:xfrm>
            <a:off x="730680" y="2682662"/>
            <a:ext cx="3807661" cy="2869512"/>
          </a:xfrm>
          <a:custGeom>
            <a:avLst/>
            <a:gdLst>
              <a:gd name="connsiteX0" fmla="*/ 0 w 3790831"/>
              <a:gd name="connsiteY0" fmla="*/ 0 h 2859836"/>
              <a:gd name="connsiteX1" fmla="*/ 3229850 w 3790831"/>
              <a:gd name="connsiteY1" fmla="*/ 352248 h 2859836"/>
              <a:gd name="connsiteX2" fmla="*/ 3790831 w 3790831"/>
              <a:gd name="connsiteY2" fmla="*/ 2859836 h 2859836"/>
              <a:gd name="connsiteX3" fmla="*/ 479972 w 3790831"/>
              <a:gd name="connsiteY3" fmla="*/ 2817226 h 2859836"/>
            </a:gdLst>
            <a:ahLst/>
            <a:cxnLst>
              <a:cxn ang="0">
                <a:pos x="connsiteX0" y="connsiteY0"/>
              </a:cxn>
              <a:cxn ang="0">
                <a:pos x="connsiteX1" y="connsiteY1"/>
              </a:cxn>
              <a:cxn ang="0">
                <a:pos x="connsiteX2" y="connsiteY2"/>
              </a:cxn>
              <a:cxn ang="0">
                <a:pos x="connsiteX3" y="connsiteY3"/>
              </a:cxn>
            </a:cxnLst>
            <a:rect l="l" t="t" r="r" b="b"/>
            <a:pathLst>
              <a:path w="3790831" h="2859836">
                <a:moveTo>
                  <a:pt x="0" y="0"/>
                </a:moveTo>
                <a:lnTo>
                  <a:pt x="3229850" y="352248"/>
                </a:lnTo>
                <a:lnTo>
                  <a:pt x="3790831" y="2859836"/>
                </a:lnTo>
                <a:lnTo>
                  <a:pt x="479972" y="2817226"/>
                </a:lnTo>
                <a:close/>
              </a:path>
            </a:pathLst>
          </a:custGeom>
          <a:solidFill>
            <a:schemeClr val="bg1">
              <a:lumMod val="85000"/>
            </a:schemeClr>
          </a:solidFill>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2" name="Rectangle 1">
            <a:extLst>
              <a:ext uri="{FF2B5EF4-FFF2-40B4-BE49-F238E27FC236}">
                <a16:creationId xmlns:a16="http://schemas.microsoft.com/office/drawing/2014/main" id="{DDCE1EC0-256D-E84A-87C7-9D877507EEA7}"/>
              </a:ext>
            </a:extLst>
          </p:cNvPr>
          <p:cNvSpPr/>
          <p:nvPr/>
        </p:nvSpPr>
        <p:spPr>
          <a:xfrm>
            <a:off x="2857500" y="5654675"/>
            <a:ext cx="295275" cy="92075"/>
          </a:xfrm>
          <a:prstGeom prst="rect">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14" name="Group 13"/>
          <p:cNvGrpSpPr/>
          <p:nvPr/>
        </p:nvGrpSpPr>
        <p:grpSpPr>
          <a:xfrm>
            <a:off x="1073447" y="812816"/>
            <a:ext cx="2237151" cy="946606"/>
            <a:chOff x="1412875" y="2514600"/>
            <a:chExt cx="9169401" cy="3879850"/>
          </a:xfrm>
          <a:solidFill>
            <a:schemeClr val="bg1"/>
          </a:solidFill>
        </p:grpSpPr>
        <p:sp>
          <p:nvSpPr>
            <p:cNvPr id="15"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Rectangle 18"/>
            <p:cNvSpPr>
              <a:spLocks noChangeArrowheads="1"/>
            </p:cNvSpPr>
            <p:nvPr/>
          </p:nvSpPr>
          <p:spPr bwMode="auto">
            <a:xfrm>
              <a:off x="8153400" y="5749925"/>
              <a:ext cx="3333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8"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1" name="Text Placeholder 23">
            <a:extLst>
              <a:ext uri="{FF2B5EF4-FFF2-40B4-BE49-F238E27FC236}">
                <a16:creationId xmlns:a16="http://schemas.microsoft.com/office/drawing/2014/main" id="{0D0103AD-1E70-1E49-9437-7F247A8A23F2}"/>
              </a:ext>
            </a:extLst>
          </p:cNvPr>
          <p:cNvSpPr>
            <a:spLocks noGrp="1"/>
          </p:cNvSpPr>
          <p:nvPr>
            <p:ph type="body" sz="quarter" idx="22"/>
          </p:nvPr>
        </p:nvSpPr>
        <p:spPr>
          <a:xfrm>
            <a:off x="5229224" y="2557463"/>
            <a:ext cx="6011855" cy="2994711"/>
          </a:xfrm>
          <a:prstGeom prst="rect">
            <a:avLst/>
          </a:prstGeom>
        </p:spPr>
        <p:txBody>
          <a:bodyPr wrap="square" lIns="90000" anchor="t">
            <a:normAutofit/>
          </a:bodyPr>
          <a:lstStyle>
            <a:lvl1pPr marL="719138" indent="-719138" fontAlgn="ctr">
              <a:lnSpc>
                <a:spcPct val="100000"/>
              </a:lnSpc>
              <a:spcBef>
                <a:spcPts val="1200"/>
              </a:spcBef>
              <a:spcAft>
                <a:spcPts val="1200"/>
              </a:spcAft>
              <a:buSzPct val="300000"/>
              <a:buFontTx/>
              <a:buBlip>
                <a:blip r:embed="rId3"/>
              </a:buBlip>
              <a:tabLst/>
              <a:defRPr sz="1800" spc="0">
                <a:solidFill>
                  <a:schemeClr val="bg1"/>
                </a:solidFill>
                <a:latin typeface="Trebuchet MS" panose="020B0703020202090204" pitchFamily="34" charset="0"/>
              </a:defRPr>
            </a:lvl1pPr>
            <a:lvl2pPr marL="1246188" indent="-788988" fontAlgn="ctr">
              <a:lnSpc>
                <a:spcPct val="150000"/>
              </a:lnSpc>
              <a:spcBef>
                <a:spcPts val="1200"/>
              </a:spcBef>
              <a:spcAft>
                <a:spcPts val="1200"/>
              </a:spcAft>
              <a:buSzPct val="350000"/>
              <a:buFontTx/>
              <a:buBlip>
                <a:blip r:embed="rId4"/>
              </a:buBlip>
              <a:tabLst/>
              <a:defRPr sz="1600" spc="0">
                <a:solidFill>
                  <a:schemeClr val="bg1"/>
                </a:solidFill>
              </a:defRPr>
            </a:lvl2pPr>
            <a:lvl3pPr marL="1654175" indent="-739775" fontAlgn="ctr">
              <a:lnSpc>
                <a:spcPct val="150000"/>
              </a:lnSpc>
              <a:spcBef>
                <a:spcPts val="1200"/>
              </a:spcBef>
              <a:spcAft>
                <a:spcPts val="1200"/>
              </a:spcAft>
              <a:buSzPct val="350000"/>
              <a:buFontTx/>
              <a:buBlip>
                <a:blip r:embed="rId4"/>
              </a:buBlip>
              <a:tabLst/>
              <a:defRPr sz="1400" spc="0">
                <a:solidFill>
                  <a:schemeClr val="bg1"/>
                </a:solidFill>
              </a:defRPr>
            </a:lvl3pPr>
            <a:lvl4pPr marL="2006600" indent="-635000" fontAlgn="ctr">
              <a:lnSpc>
                <a:spcPct val="150000"/>
              </a:lnSpc>
              <a:spcBef>
                <a:spcPts val="1200"/>
              </a:spcBef>
              <a:spcAft>
                <a:spcPts val="1200"/>
              </a:spcAft>
              <a:buSzPct val="350000"/>
              <a:buFontTx/>
              <a:buBlip>
                <a:blip r:embed="rId4"/>
              </a:buBlip>
              <a:tabLst/>
              <a:defRPr sz="1200" spc="0">
                <a:solidFill>
                  <a:schemeClr val="bg1"/>
                </a:solidFill>
              </a:defRPr>
            </a:lvl4pPr>
            <a:lvl5pPr marL="2447925" indent="-619125" fontAlgn="ctr">
              <a:lnSpc>
                <a:spcPct val="150000"/>
              </a:lnSpc>
              <a:spcBef>
                <a:spcPts val="1200"/>
              </a:spcBef>
              <a:spcAft>
                <a:spcPts val="1200"/>
              </a:spcAft>
              <a:buSzPct val="350000"/>
              <a:buFontTx/>
              <a:buBlip>
                <a:blip r:embed="rId4"/>
              </a:buBlip>
              <a:tabLst/>
              <a:defRPr sz="1200" spc="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9243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B32877E-5B8A-2E4C-80BE-45B7CED04B36}"/>
              </a:ext>
            </a:extLst>
          </p:cNvPr>
          <p:cNvSpPr>
            <a:spLocks noGrp="1"/>
          </p:cNvSpPr>
          <p:nvPr>
            <p:ph type="title"/>
          </p:nvPr>
        </p:nvSpPr>
        <p:spPr>
          <a:xfrm>
            <a:off x="573024" y="926224"/>
            <a:ext cx="5247484" cy="2718800"/>
          </a:xfrm>
          <a:prstGeom prst="rect">
            <a:avLst/>
          </a:prstGeom>
        </p:spPr>
        <p:txBody>
          <a:bodyPr anchor="t">
            <a:normAutofit/>
          </a:bodyPr>
          <a:lstStyle>
            <a:lvl1pPr algn="l">
              <a:defRPr sz="3200" b="1" cap="none" baseline="0">
                <a:solidFill>
                  <a:schemeClr val="bg1"/>
                </a:solidFill>
              </a:defRPr>
            </a:lvl1pPr>
          </a:lstStyle>
          <a:p>
            <a:r>
              <a:rPr lang="en-US"/>
              <a:t>Click to edit Master title style</a:t>
            </a:r>
            <a:endParaRPr lang="en-US" dirty="0"/>
          </a:p>
        </p:txBody>
      </p:sp>
      <p:sp>
        <p:nvSpPr>
          <p:cNvPr id="21" name="Text Placeholder 2">
            <a:extLst>
              <a:ext uri="{FF2B5EF4-FFF2-40B4-BE49-F238E27FC236}">
                <a16:creationId xmlns:a16="http://schemas.microsoft.com/office/drawing/2014/main" id="{9EF2C965-78A0-F64D-B9EB-C0F624DA38AB}"/>
              </a:ext>
            </a:extLst>
          </p:cNvPr>
          <p:cNvSpPr>
            <a:spLocks noGrp="1"/>
          </p:cNvSpPr>
          <p:nvPr>
            <p:ph type="body" idx="1"/>
          </p:nvPr>
        </p:nvSpPr>
        <p:spPr>
          <a:xfrm>
            <a:off x="573024" y="612648"/>
            <a:ext cx="5247484" cy="310896"/>
          </a:xfrm>
          <a:prstGeom prst="rect">
            <a:avLst/>
          </a:prstGeom>
        </p:spPr>
        <p:txBody>
          <a:bodyPr anchor="b">
            <a:noAutofit/>
          </a:bodyPr>
          <a:lstStyle>
            <a:lvl1pPr marL="0" indent="0">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Shape">
            <a:extLst>
              <a:ext uri="{FF2B5EF4-FFF2-40B4-BE49-F238E27FC236}">
                <a16:creationId xmlns:a16="http://schemas.microsoft.com/office/drawing/2014/main" id="{C35689BF-ECF4-A548-B40B-56331E9BF9B2}"/>
              </a:ext>
            </a:extLst>
          </p:cNvPr>
          <p:cNvSpPr/>
          <p:nvPr userDrawn="1"/>
        </p:nvSpPr>
        <p:spPr>
          <a:xfrm>
            <a:off x="5984067" y="709309"/>
            <a:ext cx="3346886" cy="5595962"/>
          </a:xfrm>
          <a:custGeom>
            <a:avLst/>
            <a:gdLst/>
            <a:ahLst/>
            <a:cxnLst>
              <a:cxn ang="0">
                <a:pos x="wd2" y="hd2"/>
              </a:cxn>
              <a:cxn ang="5400000">
                <a:pos x="wd2" y="hd2"/>
              </a:cxn>
              <a:cxn ang="10800000">
                <a:pos x="wd2" y="hd2"/>
              </a:cxn>
              <a:cxn ang="16200000">
                <a:pos x="wd2" y="hd2"/>
              </a:cxn>
            </a:cxnLst>
            <a:rect l="0" t="0" r="r" b="b"/>
            <a:pathLst>
              <a:path w="20724" h="21600" extrusionOk="0">
                <a:moveTo>
                  <a:pt x="12573" y="0"/>
                </a:moveTo>
                <a:lnTo>
                  <a:pt x="20724" y="8433"/>
                </a:lnTo>
                <a:cubicBezTo>
                  <a:pt x="18618" y="9392"/>
                  <a:pt x="17147" y="10790"/>
                  <a:pt x="16582" y="12368"/>
                </a:cubicBezTo>
                <a:cubicBezTo>
                  <a:pt x="16068" y="13805"/>
                  <a:pt x="16340" y="15307"/>
                  <a:pt x="17354" y="16639"/>
                </a:cubicBezTo>
                <a:lnTo>
                  <a:pt x="3213" y="21600"/>
                </a:lnTo>
                <a:cubicBezTo>
                  <a:pt x="-73" y="17886"/>
                  <a:pt x="-876" y="13524"/>
                  <a:pt x="976" y="9449"/>
                </a:cubicBezTo>
                <a:cubicBezTo>
                  <a:pt x="2767" y="5506"/>
                  <a:pt x="6911" y="2130"/>
                  <a:pt x="12573" y="0"/>
                </a:cubicBezTo>
                <a:close/>
              </a:path>
            </a:pathLst>
          </a:custGeom>
          <a:solidFill>
            <a:schemeClr val="bg1">
              <a:alpha val="94000"/>
            </a:scheme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23" name="Shape">
            <a:extLst>
              <a:ext uri="{FF2B5EF4-FFF2-40B4-BE49-F238E27FC236}">
                <a16:creationId xmlns:a16="http://schemas.microsoft.com/office/drawing/2014/main" id="{E7DC9DC5-8114-E346-98AF-77EE071FE3E2}"/>
              </a:ext>
            </a:extLst>
          </p:cNvPr>
          <p:cNvSpPr/>
          <p:nvPr userDrawn="1"/>
        </p:nvSpPr>
        <p:spPr>
          <a:xfrm>
            <a:off x="7224506" y="5291662"/>
            <a:ext cx="3917467" cy="1566339"/>
          </a:xfrm>
          <a:custGeom>
            <a:avLst/>
            <a:gdLst/>
            <a:ahLst/>
            <a:cxnLst>
              <a:cxn ang="0">
                <a:pos x="wd2" y="hd2"/>
              </a:cxn>
              <a:cxn ang="5400000">
                <a:pos x="wd2" y="hd2"/>
              </a:cxn>
              <a:cxn ang="10800000">
                <a:pos x="wd2" y="hd2"/>
              </a:cxn>
              <a:cxn ang="16200000">
                <a:pos x="wd2" y="hd2"/>
              </a:cxn>
            </a:cxnLst>
            <a:rect l="0" t="0" r="r" b="b"/>
            <a:pathLst>
              <a:path w="21600" h="21600" extrusionOk="0">
                <a:moveTo>
                  <a:pt x="9122" y="0"/>
                </a:moveTo>
                <a:lnTo>
                  <a:pt x="0" y="12925"/>
                </a:lnTo>
                <a:cubicBezTo>
                  <a:pt x="781" y="16084"/>
                  <a:pt x="1698" y="18990"/>
                  <a:pt x="2729" y="21600"/>
                </a:cubicBezTo>
                <a:lnTo>
                  <a:pt x="21600" y="21600"/>
                </a:lnTo>
                <a:lnTo>
                  <a:pt x="18874" y="9696"/>
                </a:lnTo>
                <a:cubicBezTo>
                  <a:pt x="16978" y="10779"/>
                  <a:pt x="14992" y="10345"/>
                  <a:pt x="13201" y="8454"/>
                </a:cubicBezTo>
                <a:cubicBezTo>
                  <a:pt x="11535" y="6694"/>
                  <a:pt x="10116" y="3753"/>
                  <a:pt x="9122" y="0"/>
                </a:cubicBezTo>
                <a:close/>
              </a:path>
            </a:pathLst>
          </a:custGeom>
          <a:solidFill>
            <a:schemeClr val="bg1">
              <a:alpha val="94000"/>
            </a:scheme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24" name="Freeform 23">
            <a:extLst>
              <a:ext uri="{FF2B5EF4-FFF2-40B4-BE49-F238E27FC236}">
                <a16:creationId xmlns:a16="http://schemas.microsoft.com/office/drawing/2014/main" id="{EBB9679F-59FE-3342-9AAB-6D74C835B9D6}"/>
              </a:ext>
            </a:extLst>
          </p:cNvPr>
          <p:cNvSpPr/>
          <p:nvPr userDrawn="1"/>
        </p:nvSpPr>
        <p:spPr>
          <a:xfrm>
            <a:off x="11598857" y="3460072"/>
            <a:ext cx="593143" cy="2985857"/>
          </a:xfrm>
          <a:custGeom>
            <a:avLst/>
            <a:gdLst>
              <a:gd name="connsiteX0" fmla="*/ 593143 w 593143"/>
              <a:gd name="connsiteY0" fmla="*/ 0 h 2985857"/>
              <a:gd name="connsiteX1" fmla="*/ 593143 w 593143"/>
              <a:gd name="connsiteY1" fmla="*/ 2985857 h 2985857"/>
              <a:gd name="connsiteX2" fmla="*/ 0 w 593143"/>
              <a:gd name="connsiteY2" fmla="*/ 2010335 h 2985857"/>
              <a:gd name="connsiteX3" fmla="*/ 414634 w 593143"/>
              <a:gd name="connsiteY3" fmla="*/ 1129740 h 2985857"/>
              <a:gd name="connsiteX4" fmla="*/ 275619 w 593143"/>
              <a:gd name="connsiteY4" fmla="*/ 178363 h 298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43" h="2985857">
                <a:moveTo>
                  <a:pt x="593143" y="0"/>
                </a:moveTo>
                <a:lnTo>
                  <a:pt x="593143" y="2985857"/>
                </a:lnTo>
                <a:lnTo>
                  <a:pt x="0" y="2010335"/>
                </a:lnTo>
                <a:cubicBezTo>
                  <a:pt x="222325" y="1763344"/>
                  <a:pt x="366453" y="1457219"/>
                  <a:pt x="414634" y="1129740"/>
                </a:cubicBezTo>
                <a:cubicBezTo>
                  <a:pt x="462234" y="805994"/>
                  <a:pt x="413928" y="475379"/>
                  <a:pt x="275619" y="178363"/>
                </a:cubicBezTo>
                <a:close/>
              </a:path>
            </a:pathLst>
          </a:custGeom>
          <a:solidFill>
            <a:schemeClr val="bg1">
              <a:alpha val="94000"/>
            </a:scheme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25" name="Freeform 24">
            <a:extLst>
              <a:ext uri="{FF2B5EF4-FFF2-40B4-BE49-F238E27FC236}">
                <a16:creationId xmlns:a16="http://schemas.microsoft.com/office/drawing/2014/main" id="{636538BA-FF3F-8241-ABD4-8C01F9E510E1}"/>
              </a:ext>
            </a:extLst>
          </p:cNvPr>
          <p:cNvSpPr/>
          <p:nvPr userDrawn="1"/>
        </p:nvSpPr>
        <p:spPr>
          <a:xfrm>
            <a:off x="7950394" y="0"/>
            <a:ext cx="4241607" cy="3366845"/>
          </a:xfrm>
          <a:custGeom>
            <a:avLst/>
            <a:gdLst>
              <a:gd name="connsiteX0" fmla="*/ 0 w 4241607"/>
              <a:gd name="connsiteY0" fmla="*/ 0 h 3366845"/>
              <a:gd name="connsiteX1" fmla="*/ 4241607 w 4241607"/>
              <a:gd name="connsiteY1" fmla="*/ 0 h 3366845"/>
              <a:gd name="connsiteX2" fmla="*/ 4241607 w 4241607"/>
              <a:gd name="connsiteY2" fmla="*/ 3098887 h 3366845"/>
              <a:gd name="connsiteX3" fmla="*/ 3774150 w 4241607"/>
              <a:gd name="connsiteY3" fmla="*/ 3366845 h 3366845"/>
              <a:gd name="connsiteX4" fmla="*/ 2821930 w 4241607"/>
              <a:gd name="connsiteY4" fmla="*/ 2681942 h 3366845"/>
              <a:gd name="connsiteX5" fmla="*/ 1640495 w 4241607"/>
              <a:gd name="connsiteY5" fmla="*/ 2805081 h 33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07" h="3366845">
                <a:moveTo>
                  <a:pt x="0" y="0"/>
                </a:moveTo>
                <a:lnTo>
                  <a:pt x="4241607" y="0"/>
                </a:lnTo>
                <a:lnTo>
                  <a:pt x="4241607" y="3098887"/>
                </a:lnTo>
                <a:lnTo>
                  <a:pt x="3774150" y="3366845"/>
                </a:lnTo>
                <a:cubicBezTo>
                  <a:pt x="3552513" y="3030316"/>
                  <a:pt x="3213427" y="2786532"/>
                  <a:pt x="2821930" y="2681942"/>
                </a:cubicBezTo>
                <a:cubicBezTo>
                  <a:pt x="2426224" y="2576260"/>
                  <a:pt x="2005261" y="2620216"/>
                  <a:pt x="1640495" y="2805081"/>
                </a:cubicBezTo>
                <a:close/>
              </a:path>
            </a:pathLst>
          </a:custGeom>
          <a:solidFill>
            <a:schemeClr val="bg1">
              <a:alpha val="94000"/>
            </a:scheme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Tree>
    <p:extLst>
      <p:ext uri="{BB962C8B-B14F-4D97-AF65-F5344CB8AC3E}">
        <p14:creationId xmlns:p14="http://schemas.microsoft.com/office/powerpoint/2010/main" val="83503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Player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F127-9AA3-8A4F-B142-0B1577059572}"/>
              </a:ext>
            </a:extLst>
          </p:cNvPr>
          <p:cNvSpPr/>
          <p:nvPr/>
        </p:nvSpPr>
        <p:spPr>
          <a:xfrm>
            <a:off x="0" y="5393635"/>
            <a:ext cx="12192000" cy="14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6" name="Rectangle 5">
            <a:extLst>
              <a:ext uri="{FF2B5EF4-FFF2-40B4-BE49-F238E27FC236}">
                <a16:creationId xmlns:a16="http://schemas.microsoft.com/office/drawing/2014/main" id="{213B7F61-88B4-6940-BE4B-B6DA6E710E30}"/>
              </a:ext>
            </a:extLst>
          </p:cNvPr>
          <p:cNvSpPr/>
          <p:nvPr/>
        </p:nvSpPr>
        <p:spPr>
          <a:xfrm>
            <a:off x="1828800" y="644236"/>
            <a:ext cx="8354291" cy="548158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pic>
        <p:nvPicPr>
          <p:cNvPr id="3" name="Picture 2">
            <a:extLst>
              <a:ext uri="{FF2B5EF4-FFF2-40B4-BE49-F238E27FC236}">
                <a16:creationId xmlns:a16="http://schemas.microsoft.com/office/drawing/2014/main" id="{CF2AC230-CC3A-AB49-8FE5-DAC15E7CBCD4}"/>
              </a:ext>
            </a:extLst>
          </p:cNvPr>
          <p:cNvPicPr>
            <a:picLocks noChangeAspect="1"/>
          </p:cNvPicPr>
          <p:nvPr userDrawn="1"/>
        </p:nvPicPr>
        <p:blipFill>
          <a:blip r:embed="rId2"/>
          <a:stretch>
            <a:fillRect/>
          </a:stretch>
        </p:blipFill>
        <p:spPr>
          <a:xfrm>
            <a:off x="-90055" y="374777"/>
            <a:ext cx="12192000" cy="6483223"/>
          </a:xfrm>
          <a:prstGeom prst="rect">
            <a:avLst/>
          </a:prstGeom>
        </p:spPr>
      </p:pic>
      <p:sp>
        <p:nvSpPr>
          <p:cNvPr id="11" name="Picture Placeholder 10">
            <a:extLst>
              <a:ext uri="{FF2B5EF4-FFF2-40B4-BE49-F238E27FC236}">
                <a16:creationId xmlns:a16="http://schemas.microsoft.com/office/drawing/2014/main" id="{D8C0E7F5-22CD-3D49-9959-929D3CF38581}"/>
              </a:ext>
            </a:extLst>
          </p:cNvPr>
          <p:cNvSpPr>
            <a:spLocks noGrp="1"/>
          </p:cNvSpPr>
          <p:nvPr>
            <p:ph type="pic" sz="quarter" idx="10"/>
          </p:nvPr>
        </p:nvSpPr>
        <p:spPr>
          <a:xfrm>
            <a:off x="1994840" y="837028"/>
            <a:ext cx="7992000" cy="4995228"/>
          </a:xfrm>
          <a:prstGeom prst="rect">
            <a:avLst/>
          </a:prstGeom>
          <a:solidFill>
            <a:schemeClr val="bg1">
              <a:lumMod val="85000"/>
            </a:schemeClr>
          </a:solidFill>
        </p:spPr>
        <p:txBody>
          <a:bodyPr anchor="ctr"/>
          <a:lstStyle>
            <a:lvl1pPr algn="ctr">
              <a:buNone/>
              <a:defRPr/>
            </a:lvl1pPr>
          </a:lstStyle>
          <a:p>
            <a:r>
              <a:rPr lang="en-US"/>
              <a:t>Click icon to add picture</a:t>
            </a:r>
            <a:endParaRPr lang="en-NL"/>
          </a:p>
        </p:txBody>
      </p:sp>
    </p:spTree>
    <p:extLst>
      <p:ext uri="{BB962C8B-B14F-4D97-AF65-F5344CB8AC3E}">
        <p14:creationId xmlns:p14="http://schemas.microsoft.com/office/powerpoint/2010/main" val="155048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Player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F127-9AA3-8A4F-B142-0B1577059572}"/>
              </a:ext>
            </a:extLst>
          </p:cNvPr>
          <p:cNvSpPr/>
          <p:nvPr/>
        </p:nvSpPr>
        <p:spPr>
          <a:xfrm>
            <a:off x="0" y="5393635"/>
            <a:ext cx="12192000" cy="14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6" name="Rectangle 5">
            <a:extLst>
              <a:ext uri="{FF2B5EF4-FFF2-40B4-BE49-F238E27FC236}">
                <a16:creationId xmlns:a16="http://schemas.microsoft.com/office/drawing/2014/main" id="{6DF0CF7A-7EFF-7C47-A116-DDDB49EE5EE5}"/>
              </a:ext>
            </a:extLst>
          </p:cNvPr>
          <p:cNvSpPr/>
          <p:nvPr/>
        </p:nvSpPr>
        <p:spPr>
          <a:xfrm>
            <a:off x="1393371" y="1393371"/>
            <a:ext cx="9434286" cy="5480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pic>
        <p:nvPicPr>
          <p:cNvPr id="5" name="pngkey.com-tablet-png-image-3627860 (1).png" descr="pngkey.com-tablet-png-image-3627860 (1).png">
            <a:extLst>
              <a:ext uri="{FF2B5EF4-FFF2-40B4-BE49-F238E27FC236}">
                <a16:creationId xmlns:a16="http://schemas.microsoft.com/office/drawing/2014/main" id="{986C4478-211D-DB41-948A-1389277DBE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024"/>
          <a:stretch/>
        </p:blipFill>
        <p:spPr>
          <a:xfrm flipH="1">
            <a:off x="489135" y="1022386"/>
            <a:ext cx="11213730" cy="5851984"/>
          </a:xfrm>
          <a:prstGeom prst="rect">
            <a:avLst/>
          </a:prstGeom>
          <a:ln w="12700">
            <a:miter lim="400000"/>
          </a:ln>
        </p:spPr>
      </p:pic>
      <p:sp>
        <p:nvSpPr>
          <p:cNvPr id="7" name="Title Text">
            <a:extLst>
              <a:ext uri="{FF2B5EF4-FFF2-40B4-BE49-F238E27FC236}">
                <a16:creationId xmlns:a16="http://schemas.microsoft.com/office/drawing/2014/main" id="{AEC61844-721E-6A40-8EDF-389404FBA253}"/>
              </a:ext>
            </a:extLst>
          </p:cNvPr>
          <p:cNvSpPr txBox="1">
            <a:spLocks noGrp="1"/>
          </p:cNvSpPr>
          <p:nvPr>
            <p:ph type="title"/>
          </p:nvPr>
        </p:nvSpPr>
        <p:spPr>
          <a:xfrm>
            <a:off x="3113867" y="103913"/>
            <a:ext cx="6011855" cy="814560"/>
          </a:xfrm>
          <a:prstGeom prst="rect">
            <a:avLst/>
          </a:prstGeom>
        </p:spPr>
        <p:txBody>
          <a:bodyPr anchor="b">
            <a:normAutofit/>
          </a:bodyPr>
          <a:lstStyle>
            <a:lvl1pPr algn="ctr" defTabSz="2438338">
              <a:spcBef>
                <a:spcPts val="0"/>
              </a:spcBef>
              <a:defRPr sz="3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0" name="Picture Placeholder 10">
            <a:extLst>
              <a:ext uri="{FF2B5EF4-FFF2-40B4-BE49-F238E27FC236}">
                <a16:creationId xmlns:a16="http://schemas.microsoft.com/office/drawing/2014/main" id="{E86BF9E2-CCC8-3948-98C4-1D5CD3378DDF}"/>
              </a:ext>
            </a:extLst>
          </p:cNvPr>
          <p:cNvSpPr>
            <a:spLocks noGrp="1"/>
          </p:cNvSpPr>
          <p:nvPr>
            <p:ph type="pic" sz="quarter" idx="10"/>
          </p:nvPr>
        </p:nvSpPr>
        <p:spPr>
          <a:xfrm>
            <a:off x="1549238" y="1527882"/>
            <a:ext cx="9144000" cy="5364000"/>
          </a:xfrm>
          <a:prstGeom prst="rect">
            <a:avLst/>
          </a:prstGeom>
          <a:solidFill>
            <a:schemeClr val="bg1">
              <a:lumMod val="85000"/>
            </a:schemeClr>
          </a:solidFill>
        </p:spPr>
        <p:txBody>
          <a:bodyPr anchor="ctr"/>
          <a:lstStyle>
            <a:lvl1pPr algn="ctr">
              <a:buNone/>
              <a:defRPr/>
            </a:lvl1pPr>
          </a:lstStyle>
          <a:p>
            <a:r>
              <a:rPr lang="en-US"/>
              <a:t>Click icon to add picture</a:t>
            </a:r>
            <a:endParaRPr lang="en-NL"/>
          </a:p>
        </p:txBody>
      </p:sp>
    </p:spTree>
    <p:extLst>
      <p:ext uri="{BB962C8B-B14F-4D97-AF65-F5344CB8AC3E}">
        <p14:creationId xmlns:p14="http://schemas.microsoft.com/office/powerpoint/2010/main" val="6342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ebs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F127-9AA3-8A4F-B142-0B1577059572}"/>
              </a:ext>
            </a:extLst>
          </p:cNvPr>
          <p:cNvSpPr/>
          <p:nvPr/>
        </p:nvSpPr>
        <p:spPr>
          <a:xfrm>
            <a:off x="0" y="5393635"/>
            <a:ext cx="12192000" cy="14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8" name="Rectangle 7">
            <a:extLst>
              <a:ext uri="{FF2B5EF4-FFF2-40B4-BE49-F238E27FC236}">
                <a16:creationId xmlns:a16="http://schemas.microsoft.com/office/drawing/2014/main" id="{FF50EC92-4393-4C4D-88CB-4EE440FA3D31}"/>
              </a:ext>
            </a:extLst>
          </p:cNvPr>
          <p:cNvSpPr/>
          <p:nvPr/>
        </p:nvSpPr>
        <p:spPr>
          <a:xfrm>
            <a:off x="1178859" y="1317812"/>
            <a:ext cx="9861176" cy="55536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pic>
        <p:nvPicPr>
          <p:cNvPr id="5" name="ipad_frame.png" descr="ipad_frame.png">
            <a:extLst>
              <a:ext uri="{FF2B5EF4-FFF2-40B4-BE49-F238E27FC236}">
                <a16:creationId xmlns:a16="http://schemas.microsoft.com/office/drawing/2014/main" id="{E0CF9790-6094-B246-AFA1-7E31E523F83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02327" y="1073738"/>
            <a:ext cx="10387973" cy="5814288"/>
          </a:xfrm>
          <a:prstGeom prst="rect">
            <a:avLst/>
          </a:prstGeom>
          <a:ln w="12700">
            <a:miter lim="400000"/>
          </a:ln>
        </p:spPr>
      </p:pic>
      <p:sp>
        <p:nvSpPr>
          <p:cNvPr id="7" name="Shape">
            <a:extLst>
              <a:ext uri="{FF2B5EF4-FFF2-40B4-BE49-F238E27FC236}">
                <a16:creationId xmlns:a16="http://schemas.microsoft.com/office/drawing/2014/main" id="{311C0C50-D163-8642-8009-E2633EEC17CC}"/>
              </a:ext>
            </a:extLst>
          </p:cNvPr>
          <p:cNvSpPr>
            <a:spLocks noGrp="1"/>
          </p:cNvSpPr>
          <p:nvPr>
            <p:ph type="body" sz="quarter" idx="23" hasCustomPrompt="1"/>
          </p:nvPr>
        </p:nvSpPr>
        <p:spPr>
          <a:xfrm>
            <a:off x="5236226" y="285646"/>
            <a:ext cx="806694" cy="628754"/>
          </a:xfrm>
          <a:custGeom>
            <a:avLst/>
            <a:gdLst/>
            <a:ahLst/>
            <a:cxnLst>
              <a:cxn ang="0">
                <a:pos x="wd2" y="hd2"/>
              </a:cxn>
              <a:cxn ang="5400000">
                <a:pos x="wd2" y="hd2"/>
              </a:cxn>
              <a:cxn ang="10800000">
                <a:pos x="wd2" y="hd2"/>
              </a:cxn>
              <a:cxn ang="16200000">
                <a:pos x="wd2" y="hd2"/>
              </a:cxn>
            </a:cxnLst>
            <a:rect l="0" t="0" r="r" b="b"/>
            <a:pathLst>
              <a:path w="21600" h="21597" extrusionOk="0">
                <a:moveTo>
                  <a:pt x="1450" y="0"/>
                </a:moveTo>
                <a:cubicBezTo>
                  <a:pt x="1025" y="0"/>
                  <a:pt x="769" y="-3"/>
                  <a:pt x="599" y="88"/>
                </a:cubicBezTo>
                <a:cubicBezTo>
                  <a:pt x="354" y="202"/>
                  <a:pt x="163" y="454"/>
                  <a:pt x="74" y="769"/>
                </a:cubicBezTo>
                <a:cubicBezTo>
                  <a:pt x="3" y="987"/>
                  <a:pt x="0" y="1308"/>
                  <a:pt x="0" y="1854"/>
                </a:cubicBezTo>
                <a:lnTo>
                  <a:pt x="0" y="13033"/>
                </a:lnTo>
                <a:cubicBezTo>
                  <a:pt x="0" y="13578"/>
                  <a:pt x="3" y="13906"/>
                  <a:pt x="74" y="14124"/>
                </a:cubicBezTo>
                <a:cubicBezTo>
                  <a:pt x="163" y="14439"/>
                  <a:pt x="354" y="14684"/>
                  <a:pt x="599" y="14798"/>
                </a:cubicBezTo>
                <a:cubicBezTo>
                  <a:pt x="769" y="14889"/>
                  <a:pt x="1025" y="14892"/>
                  <a:pt x="1450" y="14892"/>
                </a:cubicBezTo>
                <a:lnTo>
                  <a:pt x="10879" y="14892"/>
                </a:lnTo>
                <a:lnTo>
                  <a:pt x="10532" y="12588"/>
                </a:lnTo>
                <a:lnTo>
                  <a:pt x="1723" y="12588"/>
                </a:lnTo>
                <a:lnTo>
                  <a:pt x="1723" y="2305"/>
                </a:lnTo>
                <a:lnTo>
                  <a:pt x="21074" y="2305"/>
                </a:lnTo>
                <a:cubicBezTo>
                  <a:pt x="21284" y="2179"/>
                  <a:pt x="21457" y="1967"/>
                  <a:pt x="21536" y="1685"/>
                </a:cubicBezTo>
                <a:cubicBezTo>
                  <a:pt x="21572" y="1576"/>
                  <a:pt x="21591" y="1438"/>
                  <a:pt x="21599" y="1261"/>
                </a:cubicBezTo>
                <a:cubicBezTo>
                  <a:pt x="21600" y="1252"/>
                  <a:pt x="21599" y="1236"/>
                  <a:pt x="21599" y="1227"/>
                </a:cubicBezTo>
                <a:cubicBezTo>
                  <a:pt x="21599" y="1216"/>
                  <a:pt x="21600" y="1197"/>
                  <a:pt x="21599" y="1186"/>
                </a:cubicBezTo>
                <a:cubicBezTo>
                  <a:pt x="21591" y="1011"/>
                  <a:pt x="21572" y="878"/>
                  <a:pt x="21536" y="769"/>
                </a:cubicBezTo>
                <a:cubicBezTo>
                  <a:pt x="21447" y="454"/>
                  <a:pt x="21251" y="202"/>
                  <a:pt x="21006" y="88"/>
                </a:cubicBezTo>
                <a:cubicBezTo>
                  <a:pt x="20836" y="-3"/>
                  <a:pt x="20585" y="0"/>
                  <a:pt x="20160" y="0"/>
                </a:cubicBezTo>
                <a:lnTo>
                  <a:pt x="1450" y="0"/>
                </a:lnTo>
                <a:close/>
                <a:moveTo>
                  <a:pt x="11640" y="11530"/>
                </a:moveTo>
                <a:lnTo>
                  <a:pt x="12596" y="20054"/>
                </a:lnTo>
                <a:lnTo>
                  <a:pt x="14004" y="18693"/>
                </a:lnTo>
                <a:lnTo>
                  <a:pt x="15165" y="21597"/>
                </a:lnTo>
                <a:lnTo>
                  <a:pt x="16788" y="20142"/>
                </a:lnTo>
                <a:lnTo>
                  <a:pt x="15280" y="17783"/>
                </a:lnTo>
                <a:lnTo>
                  <a:pt x="16809" y="16948"/>
                </a:lnTo>
                <a:lnTo>
                  <a:pt x="11640" y="11530"/>
                </a:lnTo>
                <a:close/>
                <a:moveTo>
                  <a:pt x="14524" y="12588"/>
                </a:moveTo>
                <a:lnTo>
                  <a:pt x="16604" y="14892"/>
                </a:lnTo>
                <a:lnTo>
                  <a:pt x="20160" y="14892"/>
                </a:lnTo>
                <a:cubicBezTo>
                  <a:pt x="20585" y="14892"/>
                  <a:pt x="20836" y="14889"/>
                  <a:pt x="21006" y="14798"/>
                </a:cubicBezTo>
                <a:cubicBezTo>
                  <a:pt x="21251" y="14684"/>
                  <a:pt x="21447" y="14439"/>
                  <a:pt x="21536" y="14124"/>
                </a:cubicBezTo>
                <a:cubicBezTo>
                  <a:pt x="21570" y="14020"/>
                  <a:pt x="21591" y="13886"/>
                  <a:pt x="21599" y="13720"/>
                </a:cubicBezTo>
                <a:cubicBezTo>
                  <a:pt x="21599" y="13712"/>
                  <a:pt x="21600" y="13708"/>
                  <a:pt x="21599" y="13700"/>
                </a:cubicBezTo>
                <a:cubicBezTo>
                  <a:pt x="21591" y="13536"/>
                  <a:pt x="21570" y="13406"/>
                  <a:pt x="21536" y="13302"/>
                </a:cubicBezTo>
                <a:cubicBezTo>
                  <a:pt x="21447" y="12988"/>
                  <a:pt x="21251" y="12736"/>
                  <a:pt x="21006" y="12621"/>
                </a:cubicBezTo>
                <a:cubicBezTo>
                  <a:pt x="20970" y="12602"/>
                  <a:pt x="20913" y="12599"/>
                  <a:pt x="20869" y="12588"/>
                </a:cubicBezTo>
                <a:lnTo>
                  <a:pt x="14524" y="12588"/>
                </a:lnTo>
                <a:close/>
              </a:path>
            </a:pathLst>
          </a:custGeom>
          <a:solidFill>
            <a:srgbClr val="FFFFFF"/>
          </a:solidFill>
        </p:spPr>
        <p:txBody>
          <a:bodyPr anchor="ctr">
            <a:noAutofit/>
          </a:bodyPr>
          <a:lstStyle>
            <a:lvl1pPr marL="0" indent="0">
              <a:buNone/>
              <a:defRPr>
                <a:latin typeface="Trebuchet MS" panose="020B0703020202090204" pitchFamily="34" charset="0"/>
              </a:defRPr>
            </a:lvl1pPr>
          </a:lstStyle>
          <a:p>
            <a:pPr algn="ctr" defTabSz="825500">
              <a:lnSpc>
                <a:spcPct val="100000"/>
              </a:lnSpc>
              <a:defRPr spc="0">
                <a:solidFill>
                  <a:srgbClr val="FFFFFF"/>
                </a:solidFill>
                <a:latin typeface="Helvetica Neue Medium"/>
                <a:ea typeface="Helvetica Neue Medium"/>
                <a:cs typeface="Helvetica Neue Medium"/>
                <a:sym typeface="Helvetica Neue Medium"/>
              </a:defRPr>
            </a:pPr>
            <a:r>
              <a:rPr lang="en-US" dirty="0"/>
              <a:t> </a:t>
            </a:r>
            <a:endParaRPr dirty="0"/>
          </a:p>
        </p:txBody>
      </p:sp>
      <p:sp>
        <p:nvSpPr>
          <p:cNvPr id="6" name="www.cwts.nl">
            <a:extLst>
              <a:ext uri="{FF2B5EF4-FFF2-40B4-BE49-F238E27FC236}">
                <a16:creationId xmlns:a16="http://schemas.microsoft.com/office/drawing/2014/main" id="{BB7F3D9D-EF4F-F549-800E-87C7A61C5C81}"/>
              </a:ext>
            </a:extLst>
          </p:cNvPr>
          <p:cNvSpPr txBox="1">
            <a:spLocks noGrp="1"/>
          </p:cNvSpPr>
          <p:nvPr>
            <p:ph type="body" sz="quarter" idx="22"/>
          </p:nvPr>
        </p:nvSpPr>
        <p:spPr>
          <a:xfrm>
            <a:off x="5393203" y="-135938"/>
            <a:ext cx="4833098" cy="1215184"/>
          </a:xfrm>
          <a:prstGeom prst="rect">
            <a:avLst/>
          </a:prstGeom>
        </p:spPr>
        <p:txBody>
          <a:bodyPr lIns="0" tIns="0" rIns="0" bIns="0" anchor="ctr">
            <a:noAutofit/>
          </a:bodyPr>
          <a:lstStyle>
            <a:lvl1pPr marL="0" indent="0">
              <a:lnSpc>
                <a:spcPct val="120000"/>
              </a:lnSpc>
              <a:buNone/>
              <a:defRPr sz="2000" spc="0">
                <a:solidFill>
                  <a:srgbClr val="FFFFFF"/>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1B5BE7F4-6AB5-1D48-8344-B0C7F807D411}"/>
              </a:ext>
            </a:extLst>
          </p:cNvPr>
          <p:cNvSpPr>
            <a:spLocks noGrp="1"/>
          </p:cNvSpPr>
          <p:nvPr>
            <p:ph type="pic" sz="quarter" idx="10"/>
          </p:nvPr>
        </p:nvSpPr>
        <p:spPr>
          <a:xfrm>
            <a:off x="1233814" y="1421704"/>
            <a:ext cx="9720198" cy="5436296"/>
          </a:xfrm>
          <a:prstGeom prst="round2SameRect">
            <a:avLst>
              <a:gd name="adj1" fmla="val 2266"/>
              <a:gd name="adj2" fmla="val 0"/>
            </a:avLst>
          </a:prstGeom>
          <a:solidFill>
            <a:schemeClr val="bg1">
              <a:lumMod val="85000"/>
            </a:schemeClr>
          </a:solidFill>
        </p:spPr>
        <p:txBody>
          <a:bodyPr anchor="ctr"/>
          <a:lstStyle>
            <a:lvl1pPr algn="ctr">
              <a:buNone/>
              <a:defRPr/>
            </a:lvl1pPr>
          </a:lstStyle>
          <a:p>
            <a:r>
              <a:rPr lang="en-US"/>
              <a:t>Click icon to add picture</a:t>
            </a:r>
            <a:endParaRPr lang="en-NL"/>
          </a:p>
        </p:txBody>
      </p:sp>
    </p:spTree>
    <p:extLst>
      <p:ext uri="{BB962C8B-B14F-4D97-AF65-F5344CB8AC3E}">
        <p14:creationId xmlns:p14="http://schemas.microsoft.com/office/powerpoint/2010/main" val="978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tems plus highligh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F127-9AA3-8A4F-B142-0B1577059572}"/>
              </a:ext>
            </a:extLst>
          </p:cNvPr>
          <p:cNvSpPr/>
          <p:nvPr/>
        </p:nvSpPr>
        <p:spPr>
          <a:xfrm>
            <a:off x="0" y="4976734"/>
            <a:ext cx="12192000" cy="188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7" name="Title Text">
            <a:extLst>
              <a:ext uri="{FF2B5EF4-FFF2-40B4-BE49-F238E27FC236}">
                <a16:creationId xmlns:a16="http://schemas.microsoft.com/office/drawing/2014/main" id="{298ED310-C7FE-9345-A1A0-498BBE1A0E0B}"/>
              </a:ext>
            </a:extLst>
          </p:cNvPr>
          <p:cNvSpPr txBox="1">
            <a:spLocks noGrp="1"/>
          </p:cNvSpPr>
          <p:nvPr>
            <p:ph type="title"/>
          </p:nvPr>
        </p:nvSpPr>
        <p:spPr>
          <a:xfrm>
            <a:off x="4167324" y="734703"/>
            <a:ext cx="7629934" cy="887167"/>
          </a:xfrm>
          <a:prstGeom prst="rect">
            <a:avLst/>
          </a:prstGeom>
        </p:spPr>
        <p:txBody>
          <a:bodyPr anchor="b">
            <a:normAutofit/>
          </a:bodyPr>
          <a:lstStyle>
            <a:lvl1pPr algn="l" defTabSz="2438338">
              <a:spcBef>
                <a:spcPts val="0"/>
              </a:spcBef>
              <a:defRPr sz="5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8" name="Text Placeholder 23">
            <a:extLst>
              <a:ext uri="{FF2B5EF4-FFF2-40B4-BE49-F238E27FC236}">
                <a16:creationId xmlns:a16="http://schemas.microsoft.com/office/drawing/2014/main" id="{6417A264-7954-F340-99AB-EA93E38B104F}"/>
              </a:ext>
            </a:extLst>
          </p:cNvPr>
          <p:cNvSpPr>
            <a:spLocks noGrp="1"/>
          </p:cNvSpPr>
          <p:nvPr>
            <p:ph type="body" sz="quarter" idx="22"/>
          </p:nvPr>
        </p:nvSpPr>
        <p:spPr>
          <a:xfrm>
            <a:off x="4167323" y="2069985"/>
            <a:ext cx="7629935" cy="2681898"/>
          </a:xfrm>
          <a:prstGeom prst="rect">
            <a:avLst/>
          </a:prstGeom>
        </p:spPr>
        <p:txBody>
          <a:bodyPr>
            <a:normAutofit/>
          </a:bodyPr>
          <a:lstStyle>
            <a:lvl1pPr>
              <a:defRPr sz="2000" spc="0">
                <a:solidFill>
                  <a:schemeClr val="bg1"/>
                </a:solidFill>
                <a:latin typeface="Trebuchet MS" panose="020B0703020202090204" pitchFamily="34" charset="0"/>
              </a:defRPr>
            </a:lvl1pPr>
            <a:lvl2pPr>
              <a:defRPr sz="1800" spc="0">
                <a:solidFill>
                  <a:schemeClr val="bg1"/>
                </a:solidFill>
              </a:defRPr>
            </a:lvl2pPr>
            <a:lvl3pPr>
              <a:defRPr sz="1600" spc="0">
                <a:solidFill>
                  <a:schemeClr val="bg1"/>
                </a:solidFill>
              </a:defRPr>
            </a:lvl3pPr>
            <a:lvl4pPr>
              <a:defRPr sz="1400" spc="0">
                <a:solidFill>
                  <a:schemeClr val="bg1"/>
                </a:solidFill>
              </a:defRPr>
            </a:lvl4pPr>
            <a:lvl5pPr>
              <a:defRPr sz="1400" spc="0">
                <a:solidFill>
                  <a:schemeClr val="bg1"/>
                </a:solidFill>
              </a:defRPr>
            </a:lvl5pPr>
          </a:lstStyle>
          <a:p>
            <a:pPr lvl="0"/>
            <a:r>
              <a:rPr lang="en-US"/>
              <a:t>Click to edit Master text styles</a:t>
            </a:r>
          </a:p>
        </p:txBody>
      </p:sp>
      <p:sp>
        <p:nvSpPr>
          <p:cNvPr id="13" name="Picture Placeholder 12">
            <a:extLst>
              <a:ext uri="{FF2B5EF4-FFF2-40B4-BE49-F238E27FC236}">
                <a16:creationId xmlns:a16="http://schemas.microsoft.com/office/drawing/2014/main" id="{23D5D7DA-1706-074B-B666-ABDFADB70FF7}"/>
              </a:ext>
            </a:extLst>
          </p:cNvPr>
          <p:cNvSpPr>
            <a:spLocks noGrp="1"/>
          </p:cNvSpPr>
          <p:nvPr>
            <p:ph type="pic" sz="quarter" idx="25"/>
          </p:nvPr>
        </p:nvSpPr>
        <p:spPr>
          <a:xfrm>
            <a:off x="905878" y="1881265"/>
            <a:ext cx="2614369" cy="4363015"/>
          </a:xfrm>
          <a:custGeom>
            <a:avLst/>
            <a:gdLst>
              <a:gd name="connsiteX0" fmla="*/ 0 w 2614369"/>
              <a:gd name="connsiteY0" fmla="*/ 0 h 4338302"/>
              <a:gd name="connsiteX1" fmla="*/ 2614369 w 2614369"/>
              <a:gd name="connsiteY1" fmla="*/ 0 h 4338302"/>
              <a:gd name="connsiteX2" fmla="*/ 2614369 w 2614369"/>
              <a:gd name="connsiteY2" fmla="*/ 4338302 h 4338302"/>
              <a:gd name="connsiteX3" fmla="*/ 0 w 2614369"/>
              <a:gd name="connsiteY3" fmla="*/ 4338302 h 4338302"/>
            </a:gdLst>
            <a:ahLst/>
            <a:cxnLst>
              <a:cxn ang="0">
                <a:pos x="connsiteX0" y="connsiteY0"/>
              </a:cxn>
              <a:cxn ang="0">
                <a:pos x="connsiteX1" y="connsiteY1"/>
              </a:cxn>
              <a:cxn ang="0">
                <a:pos x="connsiteX2" y="connsiteY2"/>
              </a:cxn>
              <a:cxn ang="0">
                <a:pos x="connsiteX3" y="connsiteY3"/>
              </a:cxn>
            </a:cxnLst>
            <a:rect l="l" t="t" r="r" b="b"/>
            <a:pathLst>
              <a:path w="2614369" h="4338302">
                <a:moveTo>
                  <a:pt x="0" y="0"/>
                </a:moveTo>
                <a:lnTo>
                  <a:pt x="2614369" y="0"/>
                </a:lnTo>
                <a:lnTo>
                  <a:pt x="2614369" y="4338302"/>
                </a:lnTo>
                <a:lnTo>
                  <a:pt x="0" y="4338302"/>
                </a:lnTo>
                <a:close/>
              </a:path>
            </a:pathLst>
          </a:custGeom>
          <a:solidFill>
            <a:schemeClr val="bg1">
              <a:lumMod val="85000"/>
            </a:schemeClr>
          </a:solidFill>
          <a:effectLst>
            <a:outerShdw blurRad="228600" dist="101600" dir="2700000" algn="tl" rotWithShape="0">
              <a:prstClr val="black">
                <a:alpha val="40000"/>
              </a:prstClr>
            </a:outerShdw>
          </a:effectLst>
        </p:spPr>
        <p:txBody>
          <a:bodyPr wrap="square" anchor="ctr" anchorCtr="0">
            <a:noAutofit/>
          </a:bodyPr>
          <a:lstStyle>
            <a:lvl1pPr marL="0" indent="0" algn="ctr">
              <a:buNone/>
              <a:defRPr sz="1600">
                <a:latin typeface="Trebuchet MS" panose="020B0703020202090204" pitchFamily="34" charset="0"/>
              </a:defRPr>
            </a:lvl1pPr>
          </a:lstStyle>
          <a:p>
            <a:r>
              <a:rPr lang="en-US"/>
              <a:t>Click icon to add picture</a:t>
            </a:r>
            <a:endParaRPr lang="en-NL"/>
          </a:p>
        </p:txBody>
      </p:sp>
      <p:sp>
        <p:nvSpPr>
          <p:cNvPr id="9" name="Text Placeholder 4">
            <a:extLst>
              <a:ext uri="{FF2B5EF4-FFF2-40B4-BE49-F238E27FC236}">
                <a16:creationId xmlns:a16="http://schemas.microsoft.com/office/drawing/2014/main" id="{1E470282-51BD-8249-B6A0-3B2712D5825B}"/>
              </a:ext>
            </a:extLst>
          </p:cNvPr>
          <p:cNvSpPr>
            <a:spLocks noGrp="1"/>
          </p:cNvSpPr>
          <p:nvPr>
            <p:ph type="body" sz="quarter" idx="32"/>
          </p:nvPr>
        </p:nvSpPr>
        <p:spPr>
          <a:xfrm>
            <a:off x="4878523" y="5226242"/>
            <a:ext cx="2822757" cy="1382250"/>
          </a:xfrm>
          <a:prstGeom prst="rect">
            <a:avLst/>
          </a:prstGeom>
        </p:spPr>
        <p:txBody>
          <a:bodyPr anchor="ctr">
            <a:normAutofit/>
          </a:bodyPr>
          <a:lstStyle>
            <a:lvl1pPr marL="0" indent="0" algn="l">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12" name="Text Placeholder 4">
            <a:extLst>
              <a:ext uri="{FF2B5EF4-FFF2-40B4-BE49-F238E27FC236}">
                <a16:creationId xmlns:a16="http://schemas.microsoft.com/office/drawing/2014/main" id="{4F6376D8-94A0-134B-9C8B-30A43ABB80FB}"/>
              </a:ext>
            </a:extLst>
          </p:cNvPr>
          <p:cNvSpPr>
            <a:spLocks noGrp="1"/>
          </p:cNvSpPr>
          <p:nvPr>
            <p:ph type="body" sz="quarter" idx="33"/>
          </p:nvPr>
        </p:nvSpPr>
        <p:spPr>
          <a:xfrm>
            <a:off x="8974501" y="5226242"/>
            <a:ext cx="2822757" cy="1382250"/>
          </a:xfrm>
          <a:prstGeom prst="rect">
            <a:avLst/>
          </a:prstGeom>
        </p:spPr>
        <p:txBody>
          <a:bodyPr anchor="ctr">
            <a:normAutofit/>
          </a:bodyPr>
          <a:lstStyle>
            <a:lvl1pPr marL="0" indent="0" algn="l">
              <a:lnSpc>
                <a:spcPct val="100000"/>
              </a:lnSpc>
              <a:spcBef>
                <a:spcPts val="600"/>
              </a:spcBef>
              <a:buNone/>
              <a:defRPr sz="1600">
                <a:solidFill>
                  <a:schemeClr val="tx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14" name="Picture Placeholder 15">
            <a:extLst>
              <a:ext uri="{FF2B5EF4-FFF2-40B4-BE49-F238E27FC236}">
                <a16:creationId xmlns:a16="http://schemas.microsoft.com/office/drawing/2014/main" id="{C2E8FA73-D4B7-DE4F-8D06-FE76D4D4B154}"/>
              </a:ext>
            </a:extLst>
          </p:cNvPr>
          <p:cNvSpPr>
            <a:spLocks noGrp="1"/>
          </p:cNvSpPr>
          <p:nvPr>
            <p:ph type="pic" sz="quarter" idx="37"/>
          </p:nvPr>
        </p:nvSpPr>
        <p:spPr>
          <a:xfrm>
            <a:off x="4155655" y="5681314"/>
            <a:ext cx="472106" cy="472106"/>
          </a:xfrm>
          <a:prstGeom prst="rect">
            <a:avLst/>
          </a:prstGeom>
          <a:noFill/>
        </p:spPr>
        <p:txBody>
          <a:bodyPr/>
          <a:lstStyle>
            <a:lvl1pPr marL="0" indent="0" algn="ctr">
              <a:buNone/>
              <a:defRPr sz="700">
                <a:latin typeface="Trebuchet MS" panose="020B0703020202090204" pitchFamily="34" charset="0"/>
              </a:defRPr>
            </a:lvl1pPr>
          </a:lstStyle>
          <a:p>
            <a:r>
              <a:rPr lang="en-US"/>
              <a:t>Click icon to add picture</a:t>
            </a:r>
            <a:endParaRPr lang="en-NL"/>
          </a:p>
        </p:txBody>
      </p:sp>
      <p:sp>
        <p:nvSpPr>
          <p:cNvPr id="15" name="Picture Placeholder 15">
            <a:extLst>
              <a:ext uri="{FF2B5EF4-FFF2-40B4-BE49-F238E27FC236}">
                <a16:creationId xmlns:a16="http://schemas.microsoft.com/office/drawing/2014/main" id="{4382F70A-3508-FB42-83DA-37EABBD23B48}"/>
              </a:ext>
            </a:extLst>
          </p:cNvPr>
          <p:cNvSpPr>
            <a:spLocks noGrp="1"/>
          </p:cNvSpPr>
          <p:nvPr>
            <p:ph type="pic" sz="quarter" idx="38"/>
          </p:nvPr>
        </p:nvSpPr>
        <p:spPr>
          <a:xfrm>
            <a:off x="8253067" y="5681314"/>
            <a:ext cx="472106" cy="472106"/>
          </a:xfrm>
          <a:prstGeom prst="rect">
            <a:avLst/>
          </a:prstGeom>
          <a:noFill/>
        </p:spPr>
        <p:txBody>
          <a:bodyPr/>
          <a:lstStyle>
            <a:lvl1pPr marL="0" indent="0" algn="ctr">
              <a:buNone/>
              <a:defRPr sz="700">
                <a:latin typeface="Trebuchet MS" panose="020B0703020202090204" pitchFamily="34" charset="0"/>
              </a:defRPr>
            </a:lvl1pPr>
          </a:lstStyle>
          <a:p>
            <a:r>
              <a:rPr lang="en-US"/>
              <a:t>Click icon to add picture</a:t>
            </a:r>
            <a:endParaRPr lang="en-NL"/>
          </a:p>
        </p:txBody>
      </p:sp>
    </p:spTree>
    <p:extLst>
      <p:ext uri="{BB962C8B-B14F-4D97-AF65-F5344CB8AC3E}">
        <p14:creationId xmlns:p14="http://schemas.microsoft.com/office/powerpoint/2010/main" val="21412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ata explana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7D7377C-E3C3-194B-BE6C-03C987FE0FB6}"/>
              </a:ext>
            </a:extLst>
          </p:cNvPr>
          <p:cNvSpPr>
            <a:spLocks noGrp="1"/>
          </p:cNvSpPr>
          <p:nvPr>
            <p:ph type="pic" sz="quarter" idx="33"/>
          </p:nvPr>
        </p:nvSpPr>
        <p:spPr>
          <a:xfrm>
            <a:off x="620892" y="1014321"/>
            <a:ext cx="2449512" cy="4349750"/>
          </a:xfrm>
          <a:custGeom>
            <a:avLst/>
            <a:gdLst>
              <a:gd name="connsiteX0" fmla="*/ 0 w 2449512"/>
              <a:gd name="connsiteY0" fmla="*/ 0 h 4349750"/>
              <a:gd name="connsiteX1" fmla="*/ 2449512 w 2449512"/>
              <a:gd name="connsiteY1" fmla="*/ 0 h 4349750"/>
              <a:gd name="connsiteX2" fmla="*/ 2449512 w 2449512"/>
              <a:gd name="connsiteY2" fmla="*/ 670713 h 4349750"/>
              <a:gd name="connsiteX3" fmla="*/ 918367 w 2449512"/>
              <a:gd name="connsiteY3" fmla="*/ 670713 h 4349750"/>
              <a:gd name="connsiteX4" fmla="*/ 918367 w 2449512"/>
              <a:gd name="connsiteY4" fmla="*/ 4349750 h 4349750"/>
              <a:gd name="connsiteX5" fmla="*/ 0 w 2449512"/>
              <a:gd name="connsiteY5" fmla="*/ 4349750 h 43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512" h="4349750">
                <a:moveTo>
                  <a:pt x="0" y="0"/>
                </a:moveTo>
                <a:lnTo>
                  <a:pt x="2449512" y="0"/>
                </a:lnTo>
                <a:lnTo>
                  <a:pt x="2449512" y="670713"/>
                </a:lnTo>
                <a:lnTo>
                  <a:pt x="918367" y="670713"/>
                </a:lnTo>
                <a:lnTo>
                  <a:pt x="918367" y="4349750"/>
                </a:lnTo>
                <a:lnTo>
                  <a:pt x="0" y="4349750"/>
                </a:lnTo>
                <a:close/>
              </a:path>
            </a:pathLst>
          </a:custGeom>
          <a:solidFill>
            <a:schemeClr val="bg1">
              <a:lumMod val="85000"/>
            </a:schemeClr>
          </a:solidFill>
          <a:effectLst/>
        </p:spPr>
        <p:txBody>
          <a:bodyPr wrap="square">
            <a:noAutofit/>
          </a:bodyPr>
          <a:lstStyle>
            <a:lvl1pPr marL="0" indent="0">
              <a:buFont typeface="Arial" panose="020B0604020202020204" pitchFamily="34" charset="0"/>
              <a:buNone/>
              <a:defRPr sz="1600" baseline="0"/>
            </a:lvl1pPr>
          </a:lstStyle>
          <a:p>
            <a:r>
              <a:rPr lang="en-US"/>
              <a:t>Click icon to add picture</a:t>
            </a:r>
            <a:endParaRPr lang="en-NL" dirty="0"/>
          </a:p>
        </p:txBody>
      </p:sp>
      <p:sp>
        <p:nvSpPr>
          <p:cNvPr id="7" name="Rectangle 6">
            <a:extLst>
              <a:ext uri="{FF2B5EF4-FFF2-40B4-BE49-F238E27FC236}">
                <a16:creationId xmlns:a16="http://schemas.microsoft.com/office/drawing/2014/main" id="{E09A0156-61CC-E040-8C72-A4ED746D1D7F}"/>
              </a:ext>
            </a:extLst>
          </p:cNvPr>
          <p:cNvSpPr/>
          <p:nvPr/>
        </p:nvSpPr>
        <p:spPr>
          <a:xfrm>
            <a:off x="1531687" y="1685441"/>
            <a:ext cx="2449001" cy="4350157"/>
          </a:xfrm>
          <a:prstGeom prst="rect">
            <a:avLst/>
          </a:prstGeom>
          <a:solidFill>
            <a:schemeClr val="bg1"/>
          </a:solidFill>
          <a:ln>
            <a:noFill/>
          </a:ln>
          <a:effectLst>
            <a:outerShdw blurRad="127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8" name="Title Text">
            <a:extLst>
              <a:ext uri="{FF2B5EF4-FFF2-40B4-BE49-F238E27FC236}">
                <a16:creationId xmlns:a16="http://schemas.microsoft.com/office/drawing/2014/main" id="{C9FCE8F6-C090-8F4D-97F8-161F29AD8037}"/>
              </a:ext>
            </a:extLst>
          </p:cNvPr>
          <p:cNvSpPr txBox="1">
            <a:spLocks noGrp="1"/>
          </p:cNvSpPr>
          <p:nvPr>
            <p:ph type="title"/>
          </p:nvPr>
        </p:nvSpPr>
        <p:spPr>
          <a:xfrm>
            <a:off x="4421021" y="639990"/>
            <a:ext cx="6898142" cy="887167"/>
          </a:xfrm>
          <a:prstGeom prst="rect">
            <a:avLst/>
          </a:prstGeom>
        </p:spPr>
        <p:txBody>
          <a:bodyPr anchor="b">
            <a:normAutofit/>
          </a:bodyPr>
          <a:lstStyle>
            <a:lvl1pPr algn="l" defTabSz="2438338">
              <a:spcBef>
                <a:spcPts val="0"/>
              </a:spcBef>
              <a:defRPr sz="48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9" name="Text Placeholder 23">
            <a:extLst>
              <a:ext uri="{FF2B5EF4-FFF2-40B4-BE49-F238E27FC236}">
                <a16:creationId xmlns:a16="http://schemas.microsoft.com/office/drawing/2014/main" id="{33D50F2E-A248-DB4E-96A9-A9F0072B409A}"/>
              </a:ext>
            </a:extLst>
          </p:cNvPr>
          <p:cNvSpPr>
            <a:spLocks noGrp="1"/>
          </p:cNvSpPr>
          <p:nvPr>
            <p:ph type="body" sz="quarter" idx="22"/>
          </p:nvPr>
        </p:nvSpPr>
        <p:spPr>
          <a:xfrm>
            <a:off x="4421020" y="2002981"/>
            <a:ext cx="6898143" cy="4032617"/>
          </a:xfrm>
          <a:prstGeom prst="rect">
            <a:avLst/>
          </a:prstGeom>
        </p:spPr>
        <p:txBody>
          <a:bodyPr>
            <a:normAutofit/>
          </a:bodyPr>
          <a:lstStyle>
            <a:lvl1pPr>
              <a:defRPr sz="2000" spc="0">
                <a:solidFill>
                  <a:schemeClr val="bg1"/>
                </a:solidFill>
                <a:latin typeface="Trebuchet MS" panose="020B0703020202090204" pitchFamily="34" charset="0"/>
              </a:defRPr>
            </a:lvl1pPr>
            <a:lvl2pPr>
              <a:defRPr sz="1800" spc="0">
                <a:solidFill>
                  <a:schemeClr val="bg1"/>
                </a:solidFill>
              </a:defRPr>
            </a:lvl2pPr>
            <a:lvl3pPr>
              <a:defRPr sz="1600" spc="0">
                <a:solidFill>
                  <a:schemeClr val="bg1"/>
                </a:solidFill>
              </a:defRPr>
            </a:lvl3pPr>
            <a:lvl4pPr>
              <a:defRPr sz="1400" spc="0">
                <a:solidFill>
                  <a:schemeClr val="bg1"/>
                </a:solidFill>
              </a:defRPr>
            </a:lvl4pPr>
            <a:lvl5pPr>
              <a:defRPr sz="1400" spc="0">
                <a:solidFill>
                  <a:schemeClr val="bg1"/>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B8C546D4-A319-9249-98B9-FD0F3F1B4F75}"/>
              </a:ext>
            </a:extLst>
          </p:cNvPr>
          <p:cNvSpPr>
            <a:spLocks noGrp="1"/>
          </p:cNvSpPr>
          <p:nvPr>
            <p:ph type="body" sz="quarter" idx="32" hasCustomPrompt="1"/>
          </p:nvPr>
        </p:nvSpPr>
        <p:spPr>
          <a:xfrm>
            <a:off x="1590905" y="4238685"/>
            <a:ext cx="2330564" cy="720436"/>
          </a:xfrm>
          <a:prstGeom prst="rect">
            <a:avLst/>
          </a:prstGeom>
        </p:spPr>
        <p:txBody>
          <a:bodyPr anchor="ctr"/>
          <a:lstStyle>
            <a:lvl1pPr marL="0" indent="0" algn="ctr">
              <a:lnSpc>
                <a:spcPct val="100000"/>
              </a:lnSpc>
              <a:spcBef>
                <a:spcPts val="600"/>
              </a:spcBef>
              <a:buNone/>
              <a:defRPr sz="2800" spc="0">
                <a:solidFill>
                  <a:schemeClr val="tx2"/>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NL" dirty="0"/>
              <a:t>Data</a:t>
            </a:r>
          </a:p>
        </p:txBody>
      </p:sp>
      <p:grpSp>
        <p:nvGrpSpPr>
          <p:cNvPr id="2" name="Graphic 11" descr="Database">
            <a:extLst>
              <a:ext uri="{FF2B5EF4-FFF2-40B4-BE49-F238E27FC236}">
                <a16:creationId xmlns:a16="http://schemas.microsoft.com/office/drawing/2014/main" id="{5226D723-5B8F-844E-B1C9-C8B22F4678B3}"/>
              </a:ext>
            </a:extLst>
          </p:cNvPr>
          <p:cNvGrpSpPr/>
          <p:nvPr/>
        </p:nvGrpSpPr>
        <p:grpSpPr>
          <a:xfrm>
            <a:off x="2259583" y="2648319"/>
            <a:ext cx="993206" cy="1347923"/>
            <a:chOff x="2259583" y="2648319"/>
            <a:chExt cx="993206" cy="1347923"/>
          </a:xfrm>
          <a:solidFill>
            <a:schemeClr val="tx2"/>
          </a:solidFill>
        </p:grpSpPr>
        <p:sp>
          <p:nvSpPr>
            <p:cNvPr id="3" name="Freeform 2">
              <a:extLst>
                <a:ext uri="{FF2B5EF4-FFF2-40B4-BE49-F238E27FC236}">
                  <a16:creationId xmlns:a16="http://schemas.microsoft.com/office/drawing/2014/main" id="{21EC0732-640D-9F43-95A1-8B2355B827C1}"/>
                </a:ext>
              </a:extLst>
            </p:cNvPr>
            <p:cNvSpPr/>
            <p:nvPr/>
          </p:nvSpPr>
          <p:spPr>
            <a:xfrm>
              <a:off x="2259583" y="2648319"/>
              <a:ext cx="993206" cy="283773"/>
            </a:xfrm>
            <a:custGeom>
              <a:avLst/>
              <a:gdLst>
                <a:gd name="connsiteX0" fmla="*/ 993207 w 993206"/>
                <a:gd name="connsiteY0" fmla="*/ 141887 h 283773"/>
                <a:gd name="connsiteX1" fmla="*/ 496603 w 993206"/>
                <a:gd name="connsiteY1" fmla="*/ 283773 h 283773"/>
                <a:gd name="connsiteX2" fmla="*/ 0 w 993206"/>
                <a:gd name="connsiteY2" fmla="*/ 141887 h 283773"/>
                <a:gd name="connsiteX3" fmla="*/ 496603 w 993206"/>
                <a:gd name="connsiteY3" fmla="*/ 0 h 283773"/>
                <a:gd name="connsiteX4" fmla="*/ 993207 w 993206"/>
                <a:gd name="connsiteY4" fmla="*/ 141887 h 283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206" h="283773">
                  <a:moveTo>
                    <a:pt x="993207" y="141887"/>
                  </a:moveTo>
                  <a:cubicBezTo>
                    <a:pt x="993207" y="220249"/>
                    <a:pt x="770870" y="283773"/>
                    <a:pt x="496603" y="283773"/>
                  </a:cubicBezTo>
                  <a:cubicBezTo>
                    <a:pt x="222337" y="283773"/>
                    <a:pt x="0" y="220249"/>
                    <a:pt x="0" y="141887"/>
                  </a:cubicBezTo>
                  <a:cubicBezTo>
                    <a:pt x="0" y="63525"/>
                    <a:pt x="222337" y="0"/>
                    <a:pt x="496603" y="0"/>
                  </a:cubicBezTo>
                  <a:cubicBezTo>
                    <a:pt x="770870" y="0"/>
                    <a:pt x="993207" y="63525"/>
                    <a:pt x="993207" y="141887"/>
                  </a:cubicBezTo>
                  <a:close/>
                </a:path>
              </a:pathLst>
            </a:custGeom>
            <a:grpFill/>
            <a:ln w="17661" cap="flat">
              <a:noFill/>
              <a:prstDash val="solid"/>
              <a:miter/>
            </a:ln>
          </p:spPr>
          <p:txBody>
            <a:bodyPr rtlCol="0" anchor="ctr"/>
            <a:lstStyle/>
            <a:p>
              <a:endParaRPr lang="en-NL"/>
            </a:p>
          </p:txBody>
        </p:sp>
        <p:sp>
          <p:nvSpPr>
            <p:cNvPr id="4" name="Freeform 3">
              <a:extLst>
                <a:ext uri="{FF2B5EF4-FFF2-40B4-BE49-F238E27FC236}">
                  <a16:creationId xmlns:a16="http://schemas.microsoft.com/office/drawing/2014/main" id="{C951A44A-18FB-9F4E-81F5-7E6F36A6974A}"/>
                </a:ext>
              </a:extLst>
            </p:cNvPr>
            <p:cNvSpPr/>
            <p:nvPr/>
          </p:nvSpPr>
          <p:spPr>
            <a:xfrm>
              <a:off x="2259583" y="2861149"/>
              <a:ext cx="993206" cy="425660"/>
            </a:xfrm>
            <a:custGeom>
              <a:avLst/>
              <a:gdLst>
                <a:gd name="connsiteX0" fmla="*/ 851320 w 993206"/>
                <a:gd name="connsiteY0" fmla="*/ 283773 h 425660"/>
                <a:gd name="connsiteX1" fmla="*/ 815848 w 993206"/>
                <a:gd name="connsiteY1" fmla="*/ 248302 h 425660"/>
                <a:gd name="connsiteX2" fmla="*/ 851320 w 993206"/>
                <a:gd name="connsiteY2" fmla="*/ 212830 h 425660"/>
                <a:gd name="connsiteX3" fmla="*/ 886792 w 993206"/>
                <a:gd name="connsiteY3" fmla="*/ 248302 h 425660"/>
                <a:gd name="connsiteX4" fmla="*/ 851320 w 993206"/>
                <a:gd name="connsiteY4" fmla="*/ 283773 h 425660"/>
                <a:gd name="connsiteX5" fmla="*/ 496603 w 993206"/>
                <a:gd name="connsiteY5" fmla="*/ 141887 h 425660"/>
                <a:gd name="connsiteX6" fmla="*/ 0 w 993206"/>
                <a:gd name="connsiteY6" fmla="*/ 0 h 425660"/>
                <a:gd name="connsiteX7" fmla="*/ 0 w 993206"/>
                <a:gd name="connsiteY7" fmla="*/ 283773 h 425660"/>
                <a:gd name="connsiteX8" fmla="*/ 496603 w 993206"/>
                <a:gd name="connsiteY8" fmla="*/ 425660 h 425660"/>
                <a:gd name="connsiteX9" fmla="*/ 993207 w 993206"/>
                <a:gd name="connsiteY9" fmla="*/ 283773 h 425660"/>
                <a:gd name="connsiteX10" fmla="*/ 993207 w 993206"/>
                <a:gd name="connsiteY10" fmla="*/ 0 h 425660"/>
                <a:gd name="connsiteX11" fmla="*/ 496603 w 993206"/>
                <a:gd name="connsiteY11" fmla="*/ 141887 h 42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206" h="425660">
                  <a:moveTo>
                    <a:pt x="851320" y="283773"/>
                  </a:moveTo>
                  <a:cubicBezTo>
                    <a:pt x="830037" y="283773"/>
                    <a:pt x="815848" y="269585"/>
                    <a:pt x="815848" y="248302"/>
                  </a:cubicBezTo>
                  <a:cubicBezTo>
                    <a:pt x="815848" y="227019"/>
                    <a:pt x="830037" y="212830"/>
                    <a:pt x="851320" y="212830"/>
                  </a:cubicBezTo>
                  <a:cubicBezTo>
                    <a:pt x="872603" y="212830"/>
                    <a:pt x="886792" y="227019"/>
                    <a:pt x="886792" y="248302"/>
                  </a:cubicBezTo>
                  <a:cubicBezTo>
                    <a:pt x="886792" y="269585"/>
                    <a:pt x="872603" y="283773"/>
                    <a:pt x="851320" y="283773"/>
                  </a:cubicBezTo>
                  <a:close/>
                  <a:moveTo>
                    <a:pt x="496603" y="141887"/>
                  </a:moveTo>
                  <a:cubicBezTo>
                    <a:pt x="223471" y="141887"/>
                    <a:pt x="0" y="78038"/>
                    <a:pt x="0" y="0"/>
                  </a:cubicBezTo>
                  <a:lnTo>
                    <a:pt x="0" y="283773"/>
                  </a:lnTo>
                  <a:cubicBezTo>
                    <a:pt x="0" y="361811"/>
                    <a:pt x="223471" y="425660"/>
                    <a:pt x="496603" y="425660"/>
                  </a:cubicBezTo>
                  <a:cubicBezTo>
                    <a:pt x="769735" y="425660"/>
                    <a:pt x="993207" y="361811"/>
                    <a:pt x="993207" y="283773"/>
                  </a:cubicBezTo>
                  <a:lnTo>
                    <a:pt x="993207" y="0"/>
                  </a:lnTo>
                  <a:cubicBezTo>
                    <a:pt x="993207" y="78038"/>
                    <a:pt x="769735" y="141887"/>
                    <a:pt x="496603" y="141887"/>
                  </a:cubicBezTo>
                  <a:close/>
                </a:path>
              </a:pathLst>
            </a:custGeom>
            <a:grpFill/>
            <a:ln w="17661" cap="flat">
              <a:noFill/>
              <a:prstDash val="solid"/>
              <a:miter/>
            </a:ln>
          </p:spPr>
          <p:txBody>
            <a:bodyPr rtlCol="0" anchor="ctr"/>
            <a:lstStyle/>
            <a:p>
              <a:endParaRPr lang="en-NL"/>
            </a:p>
          </p:txBody>
        </p:sp>
        <p:sp>
          <p:nvSpPr>
            <p:cNvPr id="5" name="Freeform 4">
              <a:extLst>
                <a:ext uri="{FF2B5EF4-FFF2-40B4-BE49-F238E27FC236}">
                  <a16:creationId xmlns:a16="http://schemas.microsoft.com/office/drawing/2014/main" id="{93D2B5C4-3563-1549-8549-0B15645CCE3D}"/>
                </a:ext>
              </a:extLst>
            </p:cNvPr>
            <p:cNvSpPr/>
            <p:nvPr/>
          </p:nvSpPr>
          <p:spPr>
            <a:xfrm>
              <a:off x="2259583" y="3215866"/>
              <a:ext cx="993206" cy="425660"/>
            </a:xfrm>
            <a:custGeom>
              <a:avLst/>
              <a:gdLst>
                <a:gd name="connsiteX0" fmla="*/ 851320 w 993206"/>
                <a:gd name="connsiteY0" fmla="*/ 283773 h 425660"/>
                <a:gd name="connsiteX1" fmla="*/ 815848 w 993206"/>
                <a:gd name="connsiteY1" fmla="*/ 248302 h 425660"/>
                <a:gd name="connsiteX2" fmla="*/ 851320 w 993206"/>
                <a:gd name="connsiteY2" fmla="*/ 212830 h 425660"/>
                <a:gd name="connsiteX3" fmla="*/ 886792 w 993206"/>
                <a:gd name="connsiteY3" fmla="*/ 248302 h 425660"/>
                <a:gd name="connsiteX4" fmla="*/ 851320 w 993206"/>
                <a:gd name="connsiteY4" fmla="*/ 283773 h 425660"/>
                <a:gd name="connsiteX5" fmla="*/ 496603 w 993206"/>
                <a:gd name="connsiteY5" fmla="*/ 141887 h 425660"/>
                <a:gd name="connsiteX6" fmla="*/ 0 w 993206"/>
                <a:gd name="connsiteY6" fmla="*/ 0 h 425660"/>
                <a:gd name="connsiteX7" fmla="*/ 0 w 993206"/>
                <a:gd name="connsiteY7" fmla="*/ 283773 h 425660"/>
                <a:gd name="connsiteX8" fmla="*/ 496603 w 993206"/>
                <a:gd name="connsiteY8" fmla="*/ 425660 h 425660"/>
                <a:gd name="connsiteX9" fmla="*/ 993207 w 993206"/>
                <a:gd name="connsiteY9" fmla="*/ 283773 h 425660"/>
                <a:gd name="connsiteX10" fmla="*/ 993207 w 993206"/>
                <a:gd name="connsiteY10" fmla="*/ 0 h 425660"/>
                <a:gd name="connsiteX11" fmla="*/ 496603 w 993206"/>
                <a:gd name="connsiteY11" fmla="*/ 141887 h 42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206" h="425660">
                  <a:moveTo>
                    <a:pt x="851320" y="283773"/>
                  </a:moveTo>
                  <a:cubicBezTo>
                    <a:pt x="830037" y="283773"/>
                    <a:pt x="815848" y="269585"/>
                    <a:pt x="815848" y="248302"/>
                  </a:cubicBezTo>
                  <a:cubicBezTo>
                    <a:pt x="815848" y="227019"/>
                    <a:pt x="830037" y="212830"/>
                    <a:pt x="851320" y="212830"/>
                  </a:cubicBezTo>
                  <a:cubicBezTo>
                    <a:pt x="872603" y="212830"/>
                    <a:pt x="886792" y="227019"/>
                    <a:pt x="886792" y="248302"/>
                  </a:cubicBezTo>
                  <a:cubicBezTo>
                    <a:pt x="886792" y="269585"/>
                    <a:pt x="872603" y="283773"/>
                    <a:pt x="851320" y="283773"/>
                  </a:cubicBezTo>
                  <a:close/>
                  <a:moveTo>
                    <a:pt x="496603" y="141887"/>
                  </a:moveTo>
                  <a:cubicBezTo>
                    <a:pt x="223471" y="141887"/>
                    <a:pt x="0" y="78038"/>
                    <a:pt x="0" y="0"/>
                  </a:cubicBezTo>
                  <a:lnTo>
                    <a:pt x="0" y="283773"/>
                  </a:lnTo>
                  <a:cubicBezTo>
                    <a:pt x="0" y="361811"/>
                    <a:pt x="223471" y="425660"/>
                    <a:pt x="496603" y="425660"/>
                  </a:cubicBezTo>
                  <a:cubicBezTo>
                    <a:pt x="769735" y="425660"/>
                    <a:pt x="993207" y="361811"/>
                    <a:pt x="993207" y="283773"/>
                  </a:cubicBezTo>
                  <a:lnTo>
                    <a:pt x="993207" y="0"/>
                  </a:lnTo>
                  <a:cubicBezTo>
                    <a:pt x="993207" y="78038"/>
                    <a:pt x="769735" y="141887"/>
                    <a:pt x="496603" y="141887"/>
                  </a:cubicBezTo>
                  <a:close/>
                </a:path>
              </a:pathLst>
            </a:custGeom>
            <a:grpFill/>
            <a:ln w="17661" cap="flat">
              <a:noFill/>
              <a:prstDash val="solid"/>
              <a:miter/>
            </a:ln>
          </p:spPr>
          <p:txBody>
            <a:bodyPr rtlCol="0" anchor="ctr"/>
            <a:lstStyle/>
            <a:p>
              <a:endParaRPr lang="en-NL"/>
            </a:p>
          </p:txBody>
        </p:sp>
        <p:sp>
          <p:nvSpPr>
            <p:cNvPr id="6" name="Freeform 5">
              <a:extLst>
                <a:ext uri="{FF2B5EF4-FFF2-40B4-BE49-F238E27FC236}">
                  <a16:creationId xmlns:a16="http://schemas.microsoft.com/office/drawing/2014/main" id="{A702A144-B699-FA4B-80C9-061E77FE3E80}"/>
                </a:ext>
              </a:extLst>
            </p:cNvPr>
            <p:cNvSpPr/>
            <p:nvPr/>
          </p:nvSpPr>
          <p:spPr>
            <a:xfrm>
              <a:off x="2259583" y="3570582"/>
              <a:ext cx="993206" cy="425660"/>
            </a:xfrm>
            <a:custGeom>
              <a:avLst/>
              <a:gdLst>
                <a:gd name="connsiteX0" fmla="*/ 851320 w 993206"/>
                <a:gd name="connsiteY0" fmla="*/ 283773 h 425660"/>
                <a:gd name="connsiteX1" fmla="*/ 815848 w 993206"/>
                <a:gd name="connsiteY1" fmla="*/ 248302 h 425660"/>
                <a:gd name="connsiteX2" fmla="*/ 851320 w 993206"/>
                <a:gd name="connsiteY2" fmla="*/ 212830 h 425660"/>
                <a:gd name="connsiteX3" fmla="*/ 886792 w 993206"/>
                <a:gd name="connsiteY3" fmla="*/ 248302 h 425660"/>
                <a:gd name="connsiteX4" fmla="*/ 851320 w 993206"/>
                <a:gd name="connsiteY4" fmla="*/ 283773 h 425660"/>
                <a:gd name="connsiteX5" fmla="*/ 496603 w 993206"/>
                <a:gd name="connsiteY5" fmla="*/ 141887 h 425660"/>
                <a:gd name="connsiteX6" fmla="*/ 0 w 993206"/>
                <a:gd name="connsiteY6" fmla="*/ 0 h 425660"/>
                <a:gd name="connsiteX7" fmla="*/ 0 w 993206"/>
                <a:gd name="connsiteY7" fmla="*/ 283773 h 425660"/>
                <a:gd name="connsiteX8" fmla="*/ 496603 w 993206"/>
                <a:gd name="connsiteY8" fmla="*/ 425660 h 425660"/>
                <a:gd name="connsiteX9" fmla="*/ 993207 w 993206"/>
                <a:gd name="connsiteY9" fmla="*/ 283773 h 425660"/>
                <a:gd name="connsiteX10" fmla="*/ 993207 w 993206"/>
                <a:gd name="connsiteY10" fmla="*/ 0 h 425660"/>
                <a:gd name="connsiteX11" fmla="*/ 496603 w 993206"/>
                <a:gd name="connsiteY11" fmla="*/ 141887 h 42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206" h="425660">
                  <a:moveTo>
                    <a:pt x="851320" y="283773"/>
                  </a:moveTo>
                  <a:cubicBezTo>
                    <a:pt x="830037" y="283773"/>
                    <a:pt x="815848" y="269585"/>
                    <a:pt x="815848" y="248302"/>
                  </a:cubicBezTo>
                  <a:cubicBezTo>
                    <a:pt x="815848" y="227019"/>
                    <a:pt x="830037" y="212830"/>
                    <a:pt x="851320" y="212830"/>
                  </a:cubicBezTo>
                  <a:cubicBezTo>
                    <a:pt x="872603" y="212830"/>
                    <a:pt x="886792" y="227019"/>
                    <a:pt x="886792" y="248302"/>
                  </a:cubicBezTo>
                  <a:cubicBezTo>
                    <a:pt x="886792" y="269585"/>
                    <a:pt x="872603" y="283773"/>
                    <a:pt x="851320" y="283773"/>
                  </a:cubicBezTo>
                  <a:close/>
                  <a:moveTo>
                    <a:pt x="496603" y="141887"/>
                  </a:moveTo>
                  <a:cubicBezTo>
                    <a:pt x="223471" y="141887"/>
                    <a:pt x="0" y="78038"/>
                    <a:pt x="0" y="0"/>
                  </a:cubicBezTo>
                  <a:lnTo>
                    <a:pt x="0" y="283773"/>
                  </a:lnTo>
                  <a:cubicBezTo>
                    <a:pt x="0" y="361811"/>
                    <a:pt x="223471" y="425660"/>
                    <a:pt x="496603" y="425660"/>
                  </a:cubicBezTo>
                  <a:cubicBezTo>
                    <a:pt x="769735" y="425660"/>
                    <a:pt x="993207" y="361811"/>
                    <a:pt x="993207" y="283773"/>
                  </a:cubicBezTo>
                  <a:lnTo>
                    <a:pt x="993207" y="0"/>
                  </a:lnTo>
                  <a:cubicBezTo>
                    <a:pt x="993207" y="78038"/>
                    <a:pt x="769735" y="141887"/>
                    <a:pt x="496603" y="141887"/>
                  </a:cubicBezTo>
                  <a:close/>
                </a:path>
              </a:pathLst>
            </a:custGeom>
            <a:grpFill/>
            <a:ln w="17661" cap="flat">
              <a:noFill/>
              <a:prstDash val="solid"/>
              <a:miter/>
            </a:ln>
          </p:spPr>
          <p:txBody>
            <a:bodyPr rtlCol="0" anchor="ctr"/>
            <a:lstStyle/>
            <a:p>
              <a:endParaRPr lang="en-NL"/>
            </a:p>
          </p:txBody>
        </p:sp>
      </p:grpSp>
    </p:spTree>
    <p:extLst>
      <p:ext uri="{BB962C8B-B14F-4D97-AF65-F5344CB8AC3E}">
        <p14:creationId xmlns:p14="http://schemas.microsoft.com/office/powerpoint/2010/main" val="20185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unch Brea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7F7028C-AFE9-F24F-88EE-1A76C377A373}"/>
              </a:ext>
            </a:extLst>
          </p:cNvPr>
          <p:cNvSpPr>
            <a:spLocks noGrp="1"/>
          </p:cNvSpPr>
          <p:nvPr>
            <p:ph type="pic" sz="quarter" idx="33"/>
          </p:nvPr>
        </p:nvSpPr>
        <p:spPr>
          <a:xfrm>
            <a:off x="7583488" y="1006175"/>
            <a:ext cx="2449512" cy="4349750"/>
          </a:xfrm>
          <a:custGeom>
            <a:avLst/>
            <a:gdLst>
              <a:gd name="connsiteX0" fmla="*/ 0 w 2449512"/>
              <a:gd name="connsiteY0" fmla="*/ 0 h 4349750"/>
              <a:gd name="connsiteX1" fmla="*/ 2449512 w 2449512"/>
              <a:gd name="connsiteY1" fmla="*/ 0 h 4349750"/>
              <a:gd name="connsiteX2" fmla="*/ 2449512 w 2449512"/>
              <a:gd name="connsiteY2" fmla="*/ 686157 h 4349750"/>
              <a:gd name="connsiteX3" fmla="*/ 914229 w 2449512"/>
              <a:gd name="connsiteY3" fmla="*/ 686157 h 4349750"/>
              <a:gd name="connsiteX4" fmla="*/ 914229 w 2449512"/>
              <a:gd name="connsiteY4" fmla="*/ 4349750 h 4349750"/>
              <a:gd name="connsiteX5" fmla="*/ 0 w 2449512"/>
              <a:gd name="connsiteY5" fmla="*/ 4349750 h 43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9512" h="4349750">
                <a:moveTo>
                  <a:pt x="0" y="0"/>
                </a:moveTo>
                <a:lnTo>
                  <a:pt x="2449512" y="0"/>
                </a:lnTo>
                <a:lnTo>
                  <a:pt x="2449512" y="686157"/>
                </a:lnTo>
                <a:lnTo>
                  <a:pt x="914229" y="686157"/>
                </a:lnTo>
                <a:lnTo>
                  <a:pt x="914229" y="4349750"/>
                </a:lnTo>
                <a:lnTo>
                  <a:pt x="0" y="4349750"/>
                </a:lnTo>
                <a:close/>
              </a:path>
            </a:pathLst>
          </a:custGeom>
          <a:solidFill>
            <a:schemeClr val="bg1">
              <a:lumMod val="85000"/>
            </a:schemeClr>
          </a:solidFill>
          <a:effectLst/>
        </p:spPr>
        <p:txBody>
          <a:bodyPr wrap="square">
            <a:noAutofit/>
          </a:bodyPr>
          <a:lstStyle>
            <a:lvl1pPr>
              <a:buNone/>
              <a:defRPr sz="1600"/>
            </a:lvl1pPr>
          </a:lstStyle>
          <a:p>
            <a:r>
              <a:rPr lang="en-US"/>
              <a:t>Click icon to add picture</a:t>
            </a:r>
            <a:endParaRPr lang="en-NL" dirty="0"/>
          </a:p>
        </p:txBody>
      </p:sp>
      <p:sp>
        <p:nvSpPr>
          <p:cNvPr id="7" name="Rectangle 6">
            <a:extLst>
              <a:ext uri="{FF2B5EF4-FFF2-40B4-BE49-F238E27FC236}">
                <a16:creationId xmlns:a16="http://schemas.microsoft.com/office/drawing/2014/main" id="{E09A0156-61CC-E040-8C72-A4ED746D1D7F}"/>
              </a:ext>
            </a:extLst>
          </p:cNvPr>
          <p:cNvSpPr/>
          <p:nvPr/>
        </p:nvSpPr>
        <p:spPr>
          <a:xfrm>
            <a:off x="8497717" y="1693679"/>
            <a:ext cx="2449001" cy="4350157"/>
          </a:xfrm>
          <a:prstGeom prst="rect">
            <a:avLst/>
          </a:prstGeom>
          <a:solidFill>
            <a:schemeClr val="bg1"/>
          </a:solidFill>
          <a:ln>
            <a:noFill/>
          </a:ln>
          <a:effectLst>
            <a:outerShdw blurRad="127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8" name="Title Text">
            <a:extLst>
              <a:ext uri="{FF2B5EF4-FFF2-40B4-BE49-F238E27FC236}">
                <a16:creationId xmlns:a16="http://schemas.microsoft.com/office/drawing/2014/main" id="{C9FCE8F6-C090-8F4D-97F8-161F29AD8037}"/>
              </a:ext>
            </a:extLst>
          </p:cNvPr>
          <p:cNvSpPr txBox="1">
            <a:spLocks noGrp="1"/>
          </p:cNvSpPr>
          <p:nvPr>
            <p:ph type="title"/>
          </p:nvPr>
        </p:nvSpPr>
        <p:spPr>
          <a:xfrm>
            <a:off x="1179445" y="2132395"/>
            <a:ext cx="5656287" cy="887167"/>
          </a:xfrm>
          <a:prstGeom prst="rect">
            <a:avLst/>
          </a:prstGeom>
        </p:spPr>
        <p:txBody>
          <a:bodyPr anchor="b">
            <a:normAutofit/>
          </a:bodyPr>
          <a:lstStyle>
            <a:lvl1pPr algn="r" defTabSz="2438338">
              <a:spcBef>
                <a:spcPts val="0"/>
              </a:spcBef>
              <a:defRPr sz="5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4" name="Text Placeholder 4">
            <a:extLst>
              <a:ext uri="{FF2B5EF4-FFF2-40B4-BE49-F238E27FC236}">
                <a16:creationId xmlns:a16="http://schemas.microsoft.com/office/drawing/2014/main" id="{B3E70C40-75C5-104C-85FE-A6CAB3A1E95E}"/>
              </a:ext>
            </a:extLst>
          </p:cNvPr>
          <p:cNvSpPr>
            <a:spLocks noGrp="1"/>
          </p:cNvSpPr>
          <p:nvPr>
            <p:ph type="body" sz="quarter" idx="32"/>
          </p:nvPr>
        </p:nvSpPr>
        <p:spPr>
          <a:xfrm>
            <a:off x="1176372" y="3131436"/>
            <a:ext cx="5656287" cy="1382250"/>
          </a:xfrm>
          <a:prstGeom prst="rect">
            <a:avLst/>
          </a:prstGeom>
        </p:spPr>
        <p:txBody>
          <a:bodyPr anchor="t">
            <a:normAutofit/>
          </a:bodyPr>
          <a:lstStyle>
            <a:lvl1pPr marL="0" indent="0" algn="r">
              <a:lnSpc>
                <a:spcPts val="2720"/>
              </a:lnSpc>
              <a:spcBef>
                <a:spcPts val="1200"/>
              </a:spcBef>
              <a:spcAft>
                <a:spcPts val="1200"/>
              </a:spcAft>
              <a:buNone/>
              <a:defRPr sz="16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9" name="Text Placeholder 4">
            <a:extLst>
              <a:ext uri="{FF2B5EF4-FFF2-40B4-BE49-F238E27FC236}">
                <a16:creationId xmlns:a16="http://schemas.microsoft.com/office/drawing/2014/main" id="{B3E70C40-75C5-104C-85FE-A6CAB3A1E95E}"/>
              </a:ext>
            </a:extLst>
          </p:cNvPr>
          <p:cNvSpPr>
            <a:spLocks noGrp="1"/>
          </p:cNvSpPr>
          <p:nvPr>
            <p:ph type="body" sz="quarter" idx="34" hasCustomPrompt="1"/>
          </p:nvPr>
        </p:nvSpPr>
        <p:spPr>
          <a:xfrm>
            <a:off x="1176371" y="4625574"/>
            <a:ext cx="5656287" cy="1382250"/>
          </a:xfrm>
          <a:prstGeom prst="rect">
            <a:avLst/>
          </a:prstGeom>
        </p:spPr>
        <p:txBody>
          <a:bodyPr anchor="t">
            <a:normAutofit/>
          </a:bodyPr>
          <a:lstStyle>
            <a:lvl1pPr marL="0" indent="0" algn="r">
              <a:buNone/>
              <a:defRPr lang="en-US" sz="6000" b="0" i="0" spc="-150" dirty="0" smtClean="0">
                <a:solidFill>
                  <a:schemeClr val="bg1"/>
                </a:solidFill>
                <a:latin typeface="Trebuchet MS" panose="020B0703020202090204" pitchFamily="34" charset="0"/>
                <a:ea typeface="Trebuchet MS"/>
                <a:cs typeface="Trebuchet MS"/>
              </a:defRPr>
            </a:lvl1pPr>
          </a:lstStyle>
          <a:p>
            <a:pPr marL="628650" lvl="0" indent="-857250" algn="r" defTabSz="2438338">
              <a:spcBef>
                <a:spcPts val="0"/>
              </a:spcBef>
            </a:pPr>
            <a:r>
              <a:rPr lang="en-US" dirty="0"/>
              <a:t>12 am – 1 pm</a:t>
            </a:r>
          </a:p>
        </p:txBody>
      </p:sp>
      <p:grpSp>
        <p:nvGrpSpPr>
          <p:cNvPr id="12" name="Group 11"/>
          <p:cNvGrpSpPr/>
          <p:nvPr/>
        </p:nvGrpSpPr>
        <p:grpSpPr>
          <a:xfrm>
            <a:off x="4475155" y="765833"/>
            <a:ext cx="2237151" cy="946606"/>
            <a:chOff x="1412875" y="2514600"/>
            <a:chExt cx="9169401" cy="3879850"/>
          </a:xfrm>
          <a:solidFill>
            <a:schemeClr val="bg1"/>
          </a:solidFill>
        </p:grpSpPr>
        <p:sp>
          <p:nvSpPr>
            <p:cNvPr id="13"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Rectangle 18"/>
            <p:cNvSpPr>
              <a:spLocks noChangeArrowheads="1"/>
            </p:cNvSpPr>
            <p:nvPr/>
          </p:nvSpPr>
          <p:spPr bwMode="auto">
            <a:xfrm>
              <a:off x="8153400" y="5749925"/>
              <a:ext cx="3333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5" name="Graphic 4" descr="Coffee">
            <a:extLst>
              <a:ext uri="{FF2B5EF4-FFF2-40B4-BE49-F238E27FC236}">
                <a16:creationId xmlns:a16="http://schemas.microsoft.com/office/drawing/2014/main" id="{3ACAE619-DBC6-0B43-99CC-32AA5AEE51E2}"/>
              </a:ext>
            </a:extLst>
          </p:cNvPr>
          <p:cNvGrpSpPr/>
          <p:nvPr/>
        </p:nvGrpSpPr>
        <p:grpSpPr>
          <a:xfrm>
            <a:off x="8887811" y="2966554"/>
            <a:ext cx="1787929" cy="1787929"/>
            <a:chOff x="8887811" y="2966554"/>
            <a:chExt cx="1787929" cy="1787929"/>
          </a:xfrm>
          <a:solidFill>
            <a:schemeClr val="tx2"/>
          </a:solidFill>
        </p:grpSpPr>
        <p:sp>
          <p:nvSpPr>
            <p:cNvPr id="6" name="Freeform 5">
              <a:extLst>
                <a:ext uri="{FF2B5EF4-FFF2-40B4-BE49-F238E27FC236}">
                  <a16:creationId xmlns:a16="http://schemas.microsoft.com/office/drawing/2014/main" id="{898052FB-650A-864C-AA14-7C83C66F8A2D}"/>
                </a:ext>
              </a:extLst>
            </p:cNvPr>
            <p:cNvSpPr/>
            <p:nvPr/>
          </p:nvSpPr>
          <p:spPr>
            <a:xfrm>
              <a:off x="9198836" y="3674275"/>
              <a:ext cx="1164016" cy="931213"/>
            </a:xfrm>
            <a:custGeom>
              <a:avLst/>
              <a:gdLst>
                <a:gd name="connsiteX0" fmla="*/ 1164016 w 1164016"/>
                <a:gd name="connsiteY0" fmla="*/ 394834 h 931213"/>
                <a:gd name="connsiteX1" fmla="*/ 893964 w 1164016"/>
                <a:gd name="connsiteY1" fmla="*/ 111746 h 931213"/>
                <a:gd name="connsiteX2" fmla="*/ 893964 w 1164016"/>
                <a:gd name="connsiteY2" fmla="*/ 0 h 931213"/>
                <a:gd name="connsiteX3" fmla="*/ 0 w 1164016"/>
                <a:gd name="connsiteY3" fmla="*/ 0 h 931213"/>
                <a:gd name="connsiteX4" fmla="*/ 0 w 1164016"/>
                <a:gd name="connsiteY4" fmla="*/ 856716 h 931213"/>
                <a:gd name="connsiteX5" fmla="*/ 74497 w 1164016"/>
                <a:gd name="connsiteY5" fmla="*/ 931213 h 931213"/>
                <a:gd name="connsiteX6" fmla="*/ 819467 w 1164016"/>
                <a:gd name="connsiteY6" fmla="*/ 931213 h 931213"/>
                <a:gd name="connsiteX7" fmla="*/ 893964 w 1164016"/>
                <a:gd name="connsiteY7" fmla="*/ 856716 h 931213"/>
                <a:gd name="connsiteX8" fmla="*/ 893964 w 1164016"/>
                <a:gd name="connsiteY8" fmla="*/ 679786 h 931213"/>
                <a:gd name="connsiteX9" fmla="*/ 1164016 w 1164016"/>
                <a:gd name="connsiteY9" fmla="*/ 394834 h 931213"/>
                <a:gd name="connsiteX10" fmla="*/ 895827 w 1164016"/>
                <a:gd name="connsiteY10" fmla="*/ 568040 h 931213"/>
                <a:gd name="connsiteX11" fmla="*/ 895827 w 1164016"/>
                <a:gd name="connsiteY11" fmla="*/ 223491 h 931213"/>
                <a:gd name="connsiteX12" fmla="*/ 1054133 w 1164016"/>
                <a:gd name="connsiteY12" fmla="*/ 394834 h 931213"/>
                <a:gd name="connsiteX13" fmla="*/ 895827 w 1164016"/>
                <a:gd name="connsiteY13" fmla="*/ 568040 h 93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4016" h="931213">
                  <a:moveTo>
                    <a:pt x="1164016" y="394834"/>
                  </a:moveTo>
                  <a:cubicBezTo>
                    <a:pt x="1164016" y="242115"/>
                    <a:pt x="1044821" y="119195"/>
                    <a:pt x="893964" y="111746"/>
                  </a:cubicBezTo>
                  <a:lnTo>
                    <a:pt x="893964" y="0"/>
                  </a:lnTo>
                  <a:lnTo>
                    <a:pt x="0" y="0"/>
                  </a:lnTo>
                  <a:lnTo>
                    <a:pt x="0" y="856716"/>
                  </a:lnTo>
                  <a:cubicBezTo>
                    <a:pt x="0" y="897689"/>
                    <a:pt x="33524" y="931213"/>
                    <a:pt x="74497" y="931213"/>
                  </a:cubicBezTo>
                  <a:lnTo>
                    <a:pt x="819467" y="931213"/>
                  </a:lnTo>
                  <a:cubicBezTo>
                    <a:pt x="860441" y="931213"/>
                    <a:pt x="893964" y="897689"/>
                    <a:pt x="893964" y="856716"/>
                  </a:cubicBezTo>
                  <a:lnTo>
                    <a:pt x="893964" y="679786"/>
                  </a:lnTo>
                  <a:cubicBezTo>
                    <a:pt x="1044821" y="672336"/>
                    <a:pt x="1164016" y="547553"/>
                    <a:pt x="1164016" y="394834"/>
                  </a:cubicBezTo>
                  <a:close/>
                  <a:moveTo>
                    <a:pt x="895827" y="568040"/>
                  </a:moveTo>
                  <a:lnTo>
                    <a:pt x="895827" y="223491"/>
                  </a:lnTo>
                  <a:cubicBezTo>
                    <a:pt x="985223" y="230941"/>
                    <a:pt x="1054133" y="305438"/>
                    <a:pt x="1054133" y="394834"/>
                  </a:cubicBezTo>
                  <a:cubicBezTo>
                    <a:pt x="1054133" y="484231"/>
                    <a:pt x="983361" y="560590"/>
                    <a:pt x="895827" y="568040"/>
                  </a:cubicBezTo>
                  <a:close/>
                </a:path>
              </a:pathLst>
            </a:custGeom>
            <a:grpFill/>
            <a:ln w="18554" cap="flat">
              <a:noFill/>
              <a:prstDash val="solid"/>
              <a:miter/>
            </a:ln>
          </p:spPr>
          <p:txBody>
            <a:bodyPr rtlCol="0" anchor="ctr"/>
            <a:lstStyle/>
            <a:p>
              <a:endParaRPr lang="en-NL"/>
            </a:p>
          </p:txBody>
        </p:sp>
        <p:sp>
          <p:nvSpPr>
            <p:cNvPr id="11" name="Freeform 10">
              <a:extLst>
                <a:ext uri="{FF2B5EF4-FFF2-40B4-BE49-F238E27FC236}">
                  <a16:creationId xmlns:a16="http://schemas.microsoft.com/office/drawing/2014/main" id="{3B4F74E8-42C4-0847-AE9D-235618ACAC34}"/>
                </a:ext>
              </a:extLst>
            </p:cNvPr>
            <p:cNvSpPr/>
            <p:nvPr/>
          </p:nvSpPr>
          <p:spPr>
            <a:xfrm>
              <a:off x="9573183" y="3115548"/>
              <a:ext cx="130369" cy="337099"/>
            </a:xfrm>
            <a:custGeom>
              <a:avLst/>
              <a:gdLst>
                <a:gd name="connsiteX0" fmla="*/ 39111 w 130369"/>
                <a:gd name="connsiteY0" fmla="*/ 195555 h 337099"/>
                <a:gd name="connsiteX1" fmla="*/ 55873 w 130369"/>
                <a:gd name="connsiteY1" fmla="*/ 234666 h 337099"/>
                <a:gd name="connsiteX2" fmla="*/ 39111 w 130369"/>
                <a:gd name="connsiteY2" fmla="*/ 273777 h 337099"/>
                <a:gd name="connsiteX3" fmla="*/ 39111 w 130369"/>
                <a:gd name="connsiteY3" fmla="*/ 325925 h 337099"/>
                <a:gd name="connsiteX4" fmla="*/ 65185 w 130369"/>
                <a:gd name="connsiteY4" fmla="*/ 337099 h 337099"/>
                <a:gd name="connsiteX5" fmla="*/ 91259 w 130369"/>
                <a:gd name="connsiteY5" fmla="*/ 325925 h 337099"/>
                <a:gd name="connsiteX6" fmla="*/ 130370 w 130369"/>
                <a:gd name="connsiteY6" fmla="*/ 232803 h 337099"/>
                <a:gd name="connsiteX7" fmla="*/ 91259 w 130369"/>
                <a:gd name="connsiteY7" fmla="*/ 141544 h 337099"/>
                <a:gd name="connsiteX8" fmla="*/ 91259 w 130369"/>
                <a:gd name="connsiteY8" fmla="*/ 141544 h 337099"/>
                <a:gd name="connsiteX9" fmla="*/ 91259 w 130369"/>
                <a:gd name="connsiteY9" fmla="*/ 63322 h 337099"/>
                <a:gd name="connsiteX10" fmla="*/ 91259 w 130369"/>
                <a:gd name="connsiteY10" fmla="*/ 11175 h 337099"/>
                <a:gd name="connsiteX11" fmla="*/ 39111 w 130369"/>
                <a:gd name="connsiteY11" fmla="*/ 11175 h 337099"/>
                <a:gd name="connsiteX12" fmla="*/ 39111 w 130369"/>
                <a:gd name="connsiteY12" fmla="*/ 195555 h 337099"/>
                <a:gd name="connsiteX13" fmla="*/ 39111 w 130369"/>
                <a:gd name="connsiteY13" fmla="*/ 195555 h 3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69" h="337099">
                  <a:moveTo>
                    <a:pt x="39111" y="195555"/>
                  </a:moveTo>
                  <a:cubicBezTo>
                    <a:pt x="50286" y="206729"/>
                    <a:pt x="55873" y="219766"/>
                    <a:pt x="55873" y="234666"/>
                  </a:cubicBezTo>
                  <a:cubicBezTo>
                    <a:pt x="55873" y="249565"/>
                    <a:pt x="50286" y="264465"/>
                    <a:pt x="39111" y="273777"/>
                  </a:cubicBezTo>
                  <a:cubicBezTo>
                    <a:pt x="24212" y="288676"/>
                    <a:pt x="24212" y="311025"/>
                    <a:pt x="39111" y="325925"/>
                  </a:cubicBezTo>
                  <a:cubicBezTo>
                    <a:pt x="46561" y="333374"/>
                    <a:pt x="55873" y="337099"/>
                    <a:pt x="65185" y="337099"/>
                  </a:cubicBezTo>
                  <a:cubicBezTo>
                    <a:pt x="74497" y="337099"/>
                    <a:pt x="83809" y="333374"/>
                    <a:pt x="91259" y="325925"/>
                  </a:cubicBezTo>
                  <a:cubicBezTo>
                    <a:pt x="115470" y="301713"/>
                    <a:pt x="130370" y="268189"/>
                    <a:pt x="130370" y="232803"/>
                  </a:cubicBezTo>
                  <a:cubicBezTo>
                    <a:pt x="130370" y="197417"/>
                    <a:pt x="117333" y="165756"/>
                    <a:pt x="91259" y="141544"/>
                  </a:cubicBezTo>
                  <a:cubicBezTo>
                    <a:pt x="91259" y="141544"/>
                    <a:pt x="91259" y="141544"/>
                    <a:pt x="91259" y="141544"/>
                  </a:cubicBezTo>
                  <a:cubicBezTo>
                    <a:pt x="68910" y="119195"/>
                    <a:pt x="68910" y="83809"/>
                    <a:pt x="91259" y="63322"/>
                  </a:cubicBezTo>
                  <a:cubicBezTo>
                    <a:pt x="106158" y="48423"/>
                    <a:pt x="106158" y="26074"/>
                    <a:pt x="91259" y="11175"/>
                  </a:cubicBezTo>
                  <a:cubicBezTo>
                    <a:pt x="76360" y="-3725"/>
                    <a:pt x="54010" y="-3725"/>
                    <a:pt x="39111" y="11175"/>
                  </a:cubicBezTo>
                  <a:cubicBezTo>
                    <a:pt x="-13037" y="61460"/>
                    <a:pt x="-13037" y="145269"/>
                    <a:pt x="39111" y="195555"/>
                  </a:cubicBezTo>
                  <a:cubicBezTo>
                    <a:pt x="39111" y="195555"/>
                    <a:pt x="39111" y="195555"/>
                    <a:pt x="39111" y="195555"/>
                  </a:cubicBezTo>
                  <a:close/>
                </a:path>
              </a:pathLst>
            </a:custGeom>
            <a:grpFill/>
            <a:ln w="18554" cap="flat">
              <a:noFill/>
              <a:prstDash val="solid"/>
              <a:miter/>
            </a:ln>
          </p:spPr>
          <p:txBody>
            <a:bodyPr rtlCol="0" anchor="ctr"/>
            <a:lstStyle/>
            <a:p>
              <a:endParaRPr lang="en-NL"/>
            </a:p>
          </p:txBody>
        </p:sp>
        <p:sp>
          <p:nvSpPr>
            <p:cNvPr id="16" name="Freeform 15">
              <a:extLst>
                <a:ext uri="{FF2B5EF4-FFF2-40B4-BE49-F238E27FC236}">
                  <a16:creationId xmlns:a16="http://schemas.microsoft.com/office/drawing/2014/main" id="{FC42A50C-3EB3-124C-8A1A-F8D39BCEC789}"/>
                </a:ext>
              </a:extLst>
            </p:cNvPr>
            <p:cNvSpPr/>
            <p:nvPr/>
          </p:nvSpPr>
          <p:spPr>
            <a:xfrm>
              <a:off x="9776188" y="3223568"/>
              <a:ext cx="128972" cy="337099"/>
            </a:xfrm>
            <a:custGeom>
              <a:avLst/>
              <a:gdLst>
                <a:gd name="connsiteX0" fmla="*/ 39111 w 128972"/>
                <a:gd name="connsiteY0" fmla="*/ 195555 h 337099"/>
                <a:gd name="connsiteX1" fmla="*/ 39111 w 128972"/>
                <a:gd name="connsiteY1" fmla="*/ 273777 h 337099"/>
                <a:gd name="connsiteX2" fmla="*/ 39111 w 128972"/>
                <a:gd name="connsiteY2" fmla="*/ 325925 h 337099"/>
                <a:gd name="connsiteX3" fmla="*/ 65185 w 128972"/>
                <a:gd name="connsiteY3" fmla="*/ 337099 h 337099"/>
                <a:gd name="connsiteX4" fmla="*/ 91259 w 128972"/>
                <a:gd name="connsiteY4" fmla="*/ 325925 h 337099"/>
                <a:gd name="connsiteX5" fmla="*/ 91259 w 128972"/>
                <a:gd name="connsiteY5" fmla="*/ 141544 h 337099"/>
                <a:gd name="connsiteX6" fmla="*/ 91259 w 128972"/>
                <a:gd name="connsiteY6" fmla="*/ 141544 h 337099"/>
                <a:gd name="connsiteX7" fmla="*/ 74497 w 128972"/>
                <a:gd name="connsiteY7" fmla="*/ 102433 h 337099"/>
                <a:gd name="connsiteX8" fmla="*/ 91259 w 128972"/>
                <a:gd name="connsiteY8" fmla="*/ 63322 h 337099"/>
                <a:gd name="connsiteX9" fmla="*/ 91259 w 128972"/>
                <a:gd name="connsiteY9" fmla="*/ 11175 h 337099"/>
                <a:gd name="connsiteX10" fmla="*/ 39111 w 128972"/>
                <a:gd name="connsiteY10" fmla="*/ 11175 h 337099"/>
                <a:gd name="connsiteX11" fmla="*/ 0 w 128972"/>
                <a:gd name="connsiteY11" fmla="*/ 104296 h 337099"/>
                <a:gd name="connsiteX12" fmla="*/ 39111 w 128972"/>
                <a:gd name="connsiteY12" fmla="*/ 195555 h 337099"/>
                <a:gd name="connsiteX13" fmla="*/ 39111 w 128972"/>
                <a:gd name="connsiteY13" fmla="*/ 195555 h 3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72" h="337099">
                  <a:moveTo>
                    <a:pt x="39111" y="195555"/>
                  </a:moveTo>
                  <a:cubicBezTo>
                    <a:pt x="61460" y="217904"/>
                    <a:pt x="61460" y="253290"/>
                    <a:pt x="39111" y="273777"/>
                  </a:cubicBezTo>
                  <a:cubicBezTo>
                    <a:pt x="24212" y="288676"/>
                    <a:pt x="24212" y="311025"/>
                    <a:pt x="39111" y="325925"/>
                  </a:cubicBezTo>
                  <a:cubicBezTo>
                    <a:pt x="46561" y="333374"/>
                    <a:pt x="55873" y="337099"/>
                    <a:pt x="65185" y="337099"/>
                  </a:cubicBezTo>
                  <a:cubicBezTo>
                    <a:pt x="74497" y="337099"/>
                    <a:pt x="83809" y="333374"/>
                    <a:pt x="91259" y="325925"/>
                  </a:cubicBezTo>
                  <a:cubicBezTo>
                    <a:pt x="141544" y="275639"/>
                    <a:pt x="141544" y="191830"/>
                    <a:pt x="91259" y="141544"/>
                  </a:cubicBezTo>
                  <a:cubicBezTo>
                    <a:pt x="91259" y="141544"/>
                    <a:pt x="91259" y="141544"/>
                    <a:pt x="91259" y="141544"/>
                  </a:cubicBezTo>
                  <a:cubicBezTo>
                    <a:pt x="80084" y="130370"/>
                    <a:pt x="74497" y="117333"/>
                    <a:pt x="74497" y="102433"/>
                  </a:cubicBezTo>
                  <a:cubicBezTo>
                    <a:pt x="74497" y="87534"/>
                    <a:pt x="80084" y="72635"/>
                    <a:pt x="91259" y="63322"/>
                  </a:cubicBezTo>
                  <a:cubicBezTo>
                    <a:pt x="106158" y="48423"/>
                    <a:pt x="106158" y="26074"/>
                    <a:pt x="91259" y="11175"/>
                  </a:cubicBezTo>
                  <a:cubicBezTo>
                    <a:pt x="76359" y="-3725"/>
                    <a:pt x="54010" y="-3725"/>
                    <a:pt x="39111" y="11175"/>
                  </a:cubicBezTo>
                  <a:cubicBezTo>
                    <a:pt x="14899" y="35386"/>
                    <a:pt x="0" y="68910"/>
                    <a:pt x="0" y="104296"/>
                  </a:cubicBezTo>
                  <a:cubicBezTo>
                    <a:pt x="1862" y="139682"/>
                    <a:pt x="14899" y="171343"/>
                    <a:pt x="39111" y="195555"/>
                  </a:cubicBezTo>
                  <a:cubicBezTo>
                    <a:pt x="39111" y="195555"/>
                    <a:pt x="39111" y="195555"/>
                    <a:pt x="39111" y="195555"/>
                  </a:cubicBezTo>
                  <a:close/>
                </a:path>
              </a:pathLst>
            </a:custGeom>
            <a:grpFill/>
            <a:ln w="18554" cap="flat">
              <a:noFill/>
              <a:prstDash val="solid"/>
              <a:miter/>
            </a:ln>
          </p:spPr>
          <p:txBody>
            <a:bodyPr rtlCol="0" anchor="ctr"/>
            <a:lstStyle/>
            <a:p>
              <a:endParaRPr lang="en-NL"/>
            </a:p>
          </p:txBody>
        </p:sp>
        <p:sp>
          <p:nvSpPr>
            <p:cNvPr id="40" name="Freeform 39">
              <a:extLst>
                <a:ext uri="{FF2B5EF4-FFF2-40B4-BE49-F238E27FC236}">
                  <a16:creationId xmlns:a16="http://schemas.microsoft.com/office/drawing/2014/main" id="{02BFCAE0-33A0-5D44-BECF-D7A1C2A4CA32}"/>
                </a:ext>
              </a:extLst>
            </p:cNvPr>
            <p:cNvSpPr/>
            <p:nvPr/>
          </p:nvSpPr>
          <p:spPr>
            <a:xfrm>
              <a:off x="9386941" y="3221706"/>
              <a:ext cx="130369" cy="338961"/>
            </a:xfrm>
            <a:custGeom>
              <a:avLst/>
              <a:gdLst>
                <a:gd name="connsiteX0" fmla="*/ 39111 w 130369"/>
                <a:gd name="connsiteY0" fmla="*/ 197417 h 338961"/>
                <a:gd name="connsiteX1" fmla="*/ 55873 w 130369"/>
                <a:gd name="connsiteY1" fmla="*/ 236528 h 338961"/>
                <a:gd name="connsiteX2" fmla="*/ 39111 w 130369"/>
                <a:gd name="connsiteY2" fmla="*/ 275639 h 338961"/>
                <a:gd name="connsiteX3" fmla="*/ 39111 w 130369"/>
                <a:gd name="connsiteY3" fmla="*/ 327787 h 338961"/>
                <a:gd name="connsiteX4" fmla="*/ 65185 w 130369"/>
                <a:gd name="connsiteY4" fmla="*/ 338962 h 338961"/>
                <a:gd name="connsiteX5" fmla="*/ 91259 w 130369"/>
                <a:gd name="connsiteY5" fmla="*/ 327787 h 338961"/>
                <a:gd name="connsiteX6" fmla="*/ 130370 w 130369"/>
                <a:gd name="connsiteY6" fmla="*/ 234666 h 338961"/>
                <a:gd name="connsiteX7" fmla="*/ 91259 w 130369"/>
                <a:gd name="connsiteY7" fmla="*/ 141544 h 338961"/>
                <a:gd name="connsiteX8" fmla="*/ 91259 w 130369"/>
                <a:gd name="connsiteY8" fmla="*/ 141544 h 338961"/>
                <a:gd name="connsiteX9" fmla="*/ 91259 w 130369"/>
                <a:gd name="connsiteY9" fmla="*/ 63322 h 338961"/>
                <a:gd name="connsiteX10" fmla="*/ 91259 w 130369"/>
                <a:gd name="connsiteY10" fmla="*/ 11175 h 338961"/>
                <a:gd name="connsiteX11" fmla="*/ 39111 w 130369"/>
                <a:gd name="connsiteY11" fmla="*/ 11175 h 338961"/>
                <a:gd name="connsiteX12" fmla="*/ 39111 w 130369"/>
                <a:gd name="connsiteY12" fmla="*/ 197417 h 338961"/>
                <a:gd name="connsiteX13" fmla="*/ 39111 w 130369"/>
                <a:gd name="connsiteY13" fmla="*/ 197417 h 33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69" h="338961">
                  <a:moveTo>
                    <a:pt x="39111" y="197417"/>
                  </a:moveTo>
                  <a:cubicBezTo>
                    <a:pt x="50286" y="208592"/>
                    <a:pt x="55873" y="221629"/>
                    <a:pt x="55873" y="236528"/>
                  </a:cubicBezTo>
                  <a:cubicBezTo>
                    <a:pt x="55873" y="251428"/>
                    <a:pt x="50286" y="266327"/>
                    <a:pt x="39111" y="275639"/>
                  </a:cubicBezTo>
                  <a:cubicBezTo>
                    <a:pt x="24212" y="290538"/>
                    <a:pt x="24212" y="312888"/>
                    <a:pt x="39111" y="327787"/>
                  </a:cubicBezTo>
                  <a:cubicBezTo>
                    <a:pt x="46561" y="335237"/>
                    <a:pt x="55873" y="338962"/>
                    <a:pt x="65185" y="338962"/>
                  </a:cubicBezTo>
                  <a:cubicBezTo>
                    <a:pt x="74497" y="338962"/>
                    <a:pt x="83809" y="335237"/>
                    <a:pt x="91259" y="327787"/>
                  </a:cubicBezTo>
                  <a:cubicBezTo>
                    <a:pt x="115470" y="303575"/>
                    <a:pt x="130370" y="270052"/>
                    <a:pt x="130370" y="234666"/>
                  </a:cubicBezTo>
                  <a:cubicBezTo>
                    <a:pt x="130370" y="199280"/>
                    <a:pt x="117333" y="167618"/>
                    <a:pt x="91259" y="141544"/>
                  </a:cubicBezTo>
                  <a:lnTo>
                    <a:pt x="91259" y="141544"/>
                  </a:lnTo>
                  <a:cubicBezTo>
                    <a:pt x="68910" y="119195"/>
                    <a:pt x="68910" y="83809"/>
                    <a:pt x="91259" y="63322"/>
                  </a:cubicBezTo>
                  <a:cubicBezTo>
                    <a:pt x="106158" y="48423"/>
                    <a:pt x="106158" y="26074"/>
                    <a:pt x="91259" y="11175"/>
                  </a:cubicBezTo>
                  <a:cubicBezTo>
                    <a:pt x="76359" y="-3725"/>
                    <a:pt x="54010" y="-3725"/>
                    <a:pt x="39111" y="11175"/>
                  </a:cubicBezTo>
                  <a:cubicBezTo>
                    <a:pt x="-13037" y="65185"/>
                    <a:pt x="-13037" y="147132"/>
                    <a:pt x="39111" y="197417"/>
                  </a:cubicBezTo>
                  <a:cubicBezTo>
                    <a:pt x="39111" y="197417"/>
                    <a:pt x="39111" y="197417"/>
                    <a:pt x="39111" y="197417"/>
                  </a:cubicBezTo>
                  <a:close/>
                </a:path>
              </a:pathLst>
            </a:custGeom>
            <a:grpFill/>
            <a:ln w="18554" cap="flat">
              <a:noFill/>
              <a:prstDash val="solid"/>
              <a:miter/>
            </a:ln>
          </p:spPr>
          <p:txBody>
            <a:bodyPr rtlCol="0" anchor="ctr"/>
            <a:lstStyle/>
            <a:p>
              <a:endParaRPr lang="en-NL"/>
            </a:p>
          </p:txBody>
        </p:sp>
      </p:grpSp>
    </p:spTree>
    <p:extLst>
      <p:ext uri="{BB962C8B-B14F-4D97-AF65-F5344CB8AC3E}">
        <p14:creationId xmlns:p14="http://schemas.microsoft.com/office/powerpoint/2010/main" val="312492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1BE6C2BA-5446-334F-8F88-3A0BCA2CA686}"/>
              </a:ext>
            </a:extLst>
          </p:cNvPr>
          <p:cNvSpPr>
            <a:spLocks noGrp="1"/>
          </p:cNvSpPr>
          <p:nvPr>
            <p:ph type="pic" sz="quarter" idx="22"/>
          </p:nvPr>
        </p:nvSpPr>
        <p:spPr>
          <a:xfrm>
            <a:off x="0" y="-1"/>
            <a:ext cx="12196354" cy="4943061"/>
          </a:xfrm>
          <a:custGeom>
            <a:avLst/>
            <a:gdLst>
              <a:gd name="connsiteX0" fmla="*/ 0 w 12192000"/>
              <a:gd name="connsiteY0" fmla="*/ 0 h 4943061"/>
              <a:gd name="connsiteX1" fmla="*/ 12192000 w 12192000"/>
              <a:gd name="connsiteY1" fmla="*/ 0 h 4943061"/>
              <a:gd name="connsiteX2" fmla="*/ 12192000 w 12192000"/>
              <a:gd name="connsiteY2" fmla="*/ 4943061 h 4943061"/>
              <a:gd name="connsiteX3" fmla="*/ 0 w 12192000"/>
              <a:gd name="connsiteY3" fmla="*/ 4943061 h 4943061"/>
              <a:gd name="connsiteX4" fmla="*/ 0 w 12192000"/>
              <a:gd name="connsiteY4" fmla="*/ 0 h 4943061"/>
              <a:gd name="connsiteX0" fmla="*/ 0 w 12196354"/>
              <a:gd name="connsiteY0" fmla="*/ 0 h 4943061"/>
              <a:gd name="connsiteX1" fmla="*/ 12192000 w 12196354"/>
              <a:gd name="connsiteY1" fmla="*/ 0 h 4943061"/>
              <a:gd name="connsiteX2" fmla="*/ 12196354 w 12196354"/>
              <a:gd name="connsiteY2" fmla="*/ 3649838 h 4943061"/>
              <a:gd name="connsiteX3" fmla="*/ 0 w 12196354"/>
              <a:gd name="connsiteY3" fmla="*/ 4943061 h 4943061"/>
              <a:gd name="connsiteX4" fmla="*/ 0 w 12196354"/>
              <a:gd name="connsiteY4" fmla="*/ 0 h 494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6354" h="4943061">
                <a:moveTo>
                  <a:pt x="0" y="0"/>
                </a:moveTo>
                <a:lnTo>
                  <a:pt x="12192000" y="0"/>
                </a:lnTo>
                <a:cubicBezTo>
                  <a:pt x="12193451" y="1216613"/>
                  <a:pt x="12194903" y="2433225"/>
                  <a:pt x="12196354" y="3649838"/>
                </a:cubicBezTo>
                <a:lnTo>
                  <a:pt x="0" y="4943061"/>
                </a:lnTo>
                <a:lnTo>
                  <a:pt x="0" y="0"/>
                </a:lnTo>
                <a:close/>
              </a:path>
            </a:pathLst>
          </a:custGeom>
          <a:solidFill>
            <a:schemeClr val="bg1">
              <a:lumMod val="85000"/>
            </a:schemeClr>
          </a:solidFill>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sp>
        <p:nvSpPr>
          <p:cNvPr id="6" name="Shape">
            <a:extLst>
              <a:ext uri="{FF2B5EF4-FFF2-40B4-BE49-F238E27FC236}">
                <a16:creationId xmlns:a16="http://schemas.microsoft.com/office/drawing/2014/main" id="{9DC7D3CA-6D54-7244-B4A0-FFBB741950A3}"/>
              </a:ext>
            </a:extLst>
          </p:cNvPr>
          <p:cNvSpPr>
            <a:spLocks noGrp="1"/>
          </p:cNvSpPr>
          <p:nvPr>
            <p:ph type="body" sz="quarter" idx="23" hasCustomPrompt="1"/>
          </p:nvPr>
        </p:nvSpPr>
        <p:spPr>
          <a:xfrm>
            <a:off x="4028844" y="4846320"/>
            <a:ext cx="592555" cy="574766"/>
          </a:xfrm>
          <a:custGeom>
            <a:avLst/>
            <a:gdLst/>
            <a:ahLst/>
            <a:cxnLst>
              <a:cxn ang="0">
                <a:pos x="wd2" y="hd2"/>
              </a:cxn>
              <a:cxn ang="5400000">
                <a:pos x="wd2" y="hd2"/>
              </a:cxn>
              <a:cxn ang="10800000">
                <a:pos x="wd2" y="hd2"/>
              </a:cxn>
              <a:cxn ang="16200000">
                <a:pos x="wd2" y="hd2"/>
              </a:cxn>
            </a:cxnLst>
            <a:rect l="0" t="0" r="r" b="b"/>
            <a:pathLst>
              <a:path w="21422" h="21256" extrusionOk="0">
                <a:moveTo>
                  <a:pt x="7627" y="0"/>
                </a:moveTo>
                <a:cubicBezTo>
                  <a:pt x="5821" y="1029"/>
                  <a:pt x="4242" y="2533"/>
                  <a:pt x="2997" y="4404"/>
                </a:cubicBezTo>
                <a:cubicBezTo>
                  <a:pt x="1328" y="6913"/>
                  <a:pt x="317" y="10102"/>
                  <a:pt x="56" y="13225"/>
                </a:cubicBezTo>
                <a:cubicBezTo>
                  <a:pt x="-178" y="16030"/>
                  <a:pt x="283" y="18963"/>
                  <a:pt x="2218" y="20503"/>
                </a:cubicBezTo>
                <a:cubicBezTo>
                  <a:pt x="3597" y="21600"/>
                  <a:pt x="5355" y="21453"/>
                  <a:pt x="6745" y="20353"/>
                </a:cubicBezTo>
                <a:cubicBezTo>
                  <a:pt x="8211" y="19191"/>
                  <a:pt x="9098" y="17099"/>
                  <a:pt x="8675" y="15033"/>
                </a:cubicBezTo>
                <a:cubicBezTo>
                  <a:pt x="8270" y="13054"/>
                  <a:pt x="6715" y="11757"/>
                  <a:pt x="6300" y="9782"/>
                </a:cubicBezTo>
                <a:cubicBezTo>
                  <a:pt x="6029" y="8493"/>
                  <a:pt x="6284" y="7145"/>
                  <a:pt x="6838" y="6004"/>
                </a:cubicBezTo>
                <a:cubicBezTo>
                  <a:pt x="7459" y="4723"/>
                  <a:pt x="8416" y="3752"/>
                  <a:pt x="9547" y="3257"/>
                </a:cubicBezTo>
                <a:lnTo>
                  <a:pt x="7627" y="0"/>
                </a:lnTo>
                <a:close/>
                <a:moveTo>
                  <a:pt x="19502" y="0"/>
                </a:moveTo>
                <a:cubicBezTo>
                  <a:pt x="17696" y="1029"/>
                  <a:pt x="16117" y="2533"/>
                  <a:pt x="14872" y="4404"/>
                </a:cubicBezTo>
                <a:cubicBezTo>
                  <a:pt x="13203" y="6913"/>
                  <a:pt x="12192" y="10102"/>
                  <a:pt x="11931" y="13225"/>
                </a:cubicBezTo>
                <a:cubicBezTo>
                  <a:pt x="11697" y="16030"/>
                  <a:pt x="12157" y="18963"/>
                  <a:pt x="14093" y="20503"/>
                </a:cubicBezTo>
                <a:cubicBezTo>
                  <a:pt x="15472" y="21600"/>
                  <a:pt x="17230" y="21453"/>
                  <a:pt x="18620" y="20353"/>
                </a:cubicBezTo>
                <a:cubicBezTo>
                  <a:pt x="20086" y="19191"/>
                  <a:pt x="20973" y="17099"/>
                  <a:pt x="20550" y="15033"/>
                </a:cubicBezTo>
                <a:cubicBezTo>
                  <a:pt x="20145" y="13054"/>
                  <a:pt x="18590" y="11757"/>
                  <a:pt x="18175" y="9782"/>
                </a:cubicBezTo>
                <a:cubicBezTo>
                  <a:pt x="17904" y="8493"/>
                  <a:pt x="18159" y="7145"/>
                  <a:pt x="18713" y="6004"/>
                </a:cubicBezTo>
                <a:cubicBezTo>
                  <a:pt x="19334" y="4723"/>
                  <a:pt x="20291" y="3752"/>
                  <a:pt x="21422" y="3257"/>
                </a:cubicBezTo>
                <a:lnTo>
                  <a:pt x="19502" y="0"/>
                </a:lnTo>
                <a:close/>
              </a:path>
            </a:pathLst>
          </a:custGeom>
          <a:solidFill>
            <a:srgbClr val="FFFFFF"/>
          </a:solidFill>
        </p:spPr>
        <p:txBody>
          <a:bodyPr anchor="ctr">
            <a:noAutofit/>
          </a:bodyPr>
          <a:lstStyle>
            <a:lvl1pPr marL="0" indent="0">
              <a:buNone/>
              <a:defRPr>
                <a:latin typeface="Trebuchet MS" panose="020B0703020202090204" pitchFamily="34" charset="0"/>
              </a:defRPr>
            </a:lvl1pPr>
          </a:lstStyle>
          <a:p>
            <a:pPr algn="ctr" defTabSz="2438338">
              <a:lnSpc>
                <a:spcPct val="100000"/>
              </a:lnSpc>
              <a:defRPr sz="2400" spc="0">
                <a:solidFill>
                  <a:srgbClr val="5E5E5E"/>
                </a:solidFill>
                <a:latin typeface="+mn-lt"/>
                <a:ea typeface="+mn-ea"/>
                <a:cs typeface="+mn-cs"/>
                <a:sym typeface="Helvetica Neue"/>
              </a:defRPr>
            </a:pPr>
            <a:r>
              <a:rPr lang="en-US" dirty="0"/>
              <a:t> </a:t>
            </a:r>
            <a:endParaRPr dirty="0"/>
          </a:p>
        </p:txBody>
      </p:sp>
      <p:sp>
        <p:nvSpPr>
          <p:cNvPr id="7" name="Text Placeholder 4">
            <a:extLst>
              <a:ext uri="{FF2B5EF4-FFF2-40B4-BE49-F238E27FC236}">
                <a16:creationId xmlns:a16="http://schemas.microsoft.com/office/drawing/2014/main" id="{796DA991-B097-C644-9F03-C3A35254DB41}"/>
              </a:ext>
            </a:extLst>
          </p:cNvPr>
          <p:cNvSpPr>
            <a:spLocks noGrp="1"/>
          </p:cNvSpPr>
          <p:nvPr>
            <p:ph type="body" sz="quarter" idx="32"/>
          </p:nvPr>
        </p:nvSpPr>
        <p:spPr>
          <a:xfrm>
            <a:off x="4847035" y="5159829"/>
            <a:ext cx="5656287" cy="1382250"/>
          </a:xfrm>
          <a:prstGeom prst="rect">
            <a:avLst/>
          </a:prstGeom>
        </p:spPr>
        <p:txBody>
          <a:bodyPr anchor="t">
            <a:normAutofit/>
          </a:bodyPr>
          <a:lstStyle>
            <a:lvl1pPr marL="0" indent="0" algn="l">
              <a:lnSpc>
                <a:spcPts val="2920"/>
              </a:lnSpc>
              <a:spcBef>
                <a:spcPts val="1200"/>
              </a:spcBef>
              <a:spcAft>
                <a:spcPts val="1200"/>
              </a:spcAft>
              <a:buNone/>
              <a:defRPr sz="1800">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edit Master text styles</a:t>
            </a:r>
          </a:p>
        </p:txBody>
      </p:sp>
      <p:sp>
        <p:nvSpPr>
          <p:cNvPr id="8" name="Text Placeholder 4">
            <a:extLst>
              <a:ext uri="{FF2B5EF4-FFF2-40B4-BE49-F238E27FC236}">
                <a16:creationId xmlns:a16="http://schemas.microsoft.com/office/drawing/2014/main" id="{0D63C4BC-9DB1-634A-9696-FF88A644C2C6}"/>
              </a:ext>
            </a:extLst>
          </p:cNvPr>
          <p:cNvSpPr>
            <a:spLocks noGrp="1"/>
          </p:cNvSpPr>
          <p:nvPr>
            <p:ph type="body" sz="quarter" idx="30" hasCustomPrompt="1"/>
          </p:nvPr>
        </p:nvSpPr>
        <p:spPr>
          <a:xfrm>
            <a:off x="9051654" y="6223464"/>
            <a:ext cx="2700000" cy="398198"/>
          </a:xfrm>
          <a:prstGeom prst="rect">
            <a:avLst/>
          </a:prstGeom>
        </p:spPr>
        <p:txBody>
          <a:bodyPr>
            <a:normAutofit/>
          </a:bodyPr>
          <a:lstStyle>
            <a:lvl1pPr marL="0" indent="0" algn="r">
              <a:lnSpc>
                <a:spcPct val="100000"/>
              </a:lnSpc>
              <a:spcBef>
                <a:spcPts val="600"/>
              </a:spcBef>
              <a:buNone/>
              <a:defRPr sz="2000" b="1">
                <a:solidFill>
                  <a:schemeClr val="bg1"/>
                </a:solidFill>
                <a:latin typeface="Trebuchet MS" panose="020B070302020209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NL" dirty="0"/>
              <a:t>- Author name</a:t>
            </a:r>
          </a:p>
        </p:txBody>
      </p:sp>
    </p:spTree>
    <p:extLst>
      <p:ext uri="{BB962C8B-B14F-4D97-AF65-F5344CB8AC3E}">
        <p14:creationId xmlns:p14="http://schemas.microsoft.com/office/powerpoint/2010/main" val="157037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4454F6FF-87C3-BE4A-AC98-D7535F806395}"/>
              </a:ext>
            </a:extLst>
          </p:cNvPr>
          <p:cNvSpPr/>
          <p:nvPr/>
        </p:nvSpPr>
        <p:spPr>
          <a:xfrm flipV="1">
            <a:off x="0" y="-1"/>
            <a:ext cx="12195315" cy="1212575"/>
          </a:xfrm>
          <a:custGeom>
            <a:avLst/>
            <a:gdLst>
              <a:gd name="connsiteX0" fmla="*/ 0 w 12191999"/>
              <a:gd name="connsiteY0" fmla="*/ 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0 h 1212575"/>
              <a:gd name="connsiteX0" fmla="*/ 0 w 12191999"/>
              <a:gd name="connsiteY0" fmla="*/ 5080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508000 h 1212575"/>
              <a:gd name="connsiteX0" fmla="*/ 3175 w 12191999"/>
              <a:gd name="connsiteY0" fmla="*/ 67627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3175 w 12191999"/>
              <a:gd name="connsiteY4" fmla="*/ 676275 h 1212575"/>
              <a:gd name="connsiteX0" fmla="*/ 140 w 12195314"/>
              <a:gd name="connsiteY0" fmla="*/ 762000 h 1212575"/>
              <a:gd name="connsiteX1" fmla="*/ 12195314 w 12195314"/>
              <a:gd name="connsiteY1" fmla="*/ 0 h 1212575"/>
              <a:gd name="connsiteX2" fmla="*/ 12195314 w 12195314"/>
              <a:gd name="connsiteY2" fmla="*/ 1212575 h 1212575"/>
              <a:gd name="connsiteX3" fmla="*/ 3315 w 12195314"/>
              <a:gd name="connsiteY3" fmla="*/ 1212575 h 1212575"/>
              <a:gd name="connsiteX4" fmla="*/ 140 w 12195314"/>
              <a:gd name="connsiteY4" fmla="*/ 762000 h 1212575"/>
              <a:gd name="connsiteX0" fmla="*/ 50800 w 12191999"/>
              <a:gd name="connsiteY0" fmla="*/ 9525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50800 w 12191999"/>
              <a:gd name="connsiteY4" fmla="*/ 952500 h 1212575"/>
              <a:gd name="connsiteX0" fmla="*/ 91 w 12198440"/>
              <a:gd name="connsiteY0" fmla="*/ 958850 h 1212575"/>
              <a:gd name="connsiteX1" fmla="*/ 12198440 w 12198440"/>
              <a:gd name="connsiteY1" fmla="*/ 0 h 1212575"/>
              <a:gd name="connsiteX2" fmla="*/ 12198440 w 12198440"/>
              <a:gd name="connsiteY2" fmla="*/ 1212575 h 1212575"/>
              <a:gd name="connsiteX3" fmla="*/ 6441 w 12198440"/>
              <a:gd name="connsiteY3" fmla="*/ 1212575 h 1212575"/>
              <a:gd name="connsiteX4" fmla="*/ 91 w 12198440"/>
              <a:gd name="connsiteY4" fmla="*/ 958850 h 1212575"/>
              <a:gd name="connsiteX0" fmla="*/ 141 w 12195315"/>
              <a:gd name="connsiteY0" fmla="*/ 965200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65200 h 1212575"/>
              <a:gd name="connsiteX0" fmla="*/ 141 w 12195315"/>
              <a:gd name="connsiteY0" fmla="*/ 94932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49325 h 121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315" h="1212575">
                <a:moveTo>
                  <a:pt x="141" y="949325"/>
                </a:moveTo>
                <a:lnTo>
                  <a:pt x="12195315" y="0"/>
                </a:lnTo>
                <a:lnTo>
                  <a:pt x="12195315" y="1212575"/>
                </a:lnTo>
                <a:lnTo>
                  <a:pt x="3316" y="1212575"/>
                </a:lnTo>
                <a:cubicBezTo>
                  <a:pt x="4374" y="1033808"/>
                  <a:pt x="-917" y="1128092"/>
                  <a:pt x="141" y="9493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pic>
        <p:nvPicPr>
          <p:cNvPr id="10" name="01-iPad-Air-Mock-up.png" descr="01-iPad-Air-Mock-up.png">
            <a:extLst>
              <a:ext uri="{FF2B5EF4-FFF2-40B4-BE49-F238E27FC236}">
                <a16:creationId xmlns:a16="http://schemas.microsoft.com/office/drawing/2014/main" id="{C8FB4537-2AB6-674A-BCD1-47479A5ECF8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0932332">
            <a:off x="843691" y="1287217"/>
            <a:ext cx="5027618" cy="532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00" y="0"/>
                </a:lnTo>
                <a:lnTo>
                  <a:pt x="0" y="3360"/>
                </a:lnTo>
                <a:lnTo>
                  <a:pt x="0" y="16178"/>
                </a:lnTo>
                <a:lnTo>
                  <a:pt x="20525" y="21600"/>
                </a:lnTo>
                <a:lnTo>
                  <a:pt x="21600" y="16439"/>
                </a:lnTo>
                <a:lnTo>
                  <a:pt x="21600" y="0"/>
                </a:lnTo>
                <a:close/>
              </a:path>
            </a:pathLst>
          </a:custGeom>
          <a:ln w="12700">
            <a:miter lim="400000"/>
          </a:ln>
        </p:spPr>
      </p:pic>
      <p:sp>
        <p:nvSpPr>
          <p:cNvPr id="16" name="Picture Placeholder 15">
            <a:extLst>
              <a:ext uri="{FF2B5EF4-FFF2-40B4-BE49-F238E27FC236}">
                <a16:creationId xmlns:a16="http://schemas.microsoft.com/office/drawing/2014/main" id="{1C12049D-CB30-484A-A101-D623762C3FE9}"/>
              </a:ext>
            </a:extLst>
          </p:cNvPr>
          <p:cNvSpPr>
            <a:spLocks noGrp="1"/>
          </p:cNvSpPr>
          <p:nvPr>
            <p:ph type="pic" sz="quarter" idx="23"/>
          </p:nvPr>
        </p:nvSpPr>
        <p:spPr>
          <a:xfrm rot="-660000">
            <a:off x="1446481" y="1859860"/>
            <a:ext cx="3907190" cy="4647926"/>
          </a:xfrm>
          <a:custGeom>
            <a:avLst/>
            <a:gdLst>
              <a:gd name="connsiteX0" fmla="*/ 3904701 w 3907190"/>
              <a:gd name="connsiteY0" fmla="*/ 0 h 4647926"/>
              <a:gd name="connsiteX1" fmla="*/ 3907190 w 3907190"/>
              <a:gd name="connsiteY1" fmla="*/ 4647926 h 4647926"/>
              <a:gd name="connsiteX2" fmla="*/ 10087 w 3907190"/>
              <a:gd name="connsiteY2" fmla="*/ 3570067 h 4647926"/>
              <a:gd name="connsiteX3" fmla="*/ 0 w 3907190"/>
              <a:gd name="connsiteY3" fmla="*/ 10227 h 4647926"/>
            </a:gdLst>
            <a:ahLst/>
            <a:cxnLst>
              <a:cxn ang="0">
                <a:pos x="connsiteX0" y="connsiteY0"/>
              </a:cxn>
              <a:cxn ang="0">
                <a:pos x="connsiteX1" y="connsiteY1"/>
              </a:cxn>
              <a:cxn ang="0">
                <a:pos x="connsiteX2" y="connsiteY2"/>
              </a:cxn>
              <a:cxn ang="0">
                <a:pos x="connsiteX3" y="connsiteY3"/>
              </a:cxn>
            </a:cxnLst>
            <a:rect l="l" t="t" r="r" b="b"/>
            <a:pathLst>
              <a:path w="3907190" h="4647926">
                <a:moveTo>
                  <a:pt x="3904701" y="0"/>
                </a:moveTo>
                <a:lnTo>
                  <a:pt x="3907190" y="4647926"/>
                </a:lnTo>
                <a:lnTo>
                  <a:pt x="10087" y="3570067"/>
                </a:lnTo>
                <a:lnTo>
                  <a:pt x="0" y="10227"/>
                </a:lnTo>
                <a:close/>
              </a:path>
            </a:pathLst>
          </a:custGeom>
          <a:blipFill dpi="0" rotWithShape="1">
            <a:blip r:embed="rId3">
              <a:alphaModFix amt="80000"/>
              <a:extLst>
                <a:ext uri="{28A0092B-C50C-407E-A947-70E740481C1C}">
                  <a14:useLocalDpi xmlns:a14="http://schemas.microsoft.com/office/drawing/2010/main"/>
                </a:ext>
              </a:extLst>
            </a:blip>
            <a:srcRect/>
            <a:stretch>
              <a:fillRect/>
            </a:stretch>
          </a:blipFill>
        </p:spPr>
        <p:txBody>
          <a:bodyPr wrap="square" anchor="ctr" anchorCtr="0">
            <a:noAutofit/>
          </a:bodyPr>
          <a:lstStyle>
            <a:lvl1pPr marL="0" indent="0" algn="ctr">
              <a:buNone/>
              <a:defRPr sz="1600"/>
            </a:lvl1pPr>
          </a:lstStyle>
          <a:p>
            <a:r>
              <a:rPr lang="en-US"/>
              <a:t>Click icon to add picture</a:t>
            </a:r>
            <a:endParaRPr lang="en-NL" dirty="0"/>
          </a:p>
        </p:txBody>
      </p:sp>
      <p:sp>
        <p:nvSpPr>
          <p:cNvPr id="11" name="+31 00 000 0000">
            <a:extLst>
              <a:ext uri="{FF2B5EF4-FFF2-40B4-BE49-F238E27FC236}">
                <a16:creationId xmlns:a16="http://schemas.microsoft.com/office/drawing/2014/main" id="{2A778922-9DA0-734C-950D-306DCA20CD2B}"/>
              </a:ext>
            </a:extLst>
          </p:cNvPr>
          <p:cNvSpPr txBox="1">
            <a:spLocks noGrp="1"/>
          </p:cNvSpPr>
          <p:nvPr>
            <p:ph type="body" idx="24" hasCustomPrompt="1"/>
          </p:nvPr>
        </p:nvSpPr>
        <p:spPr>
          <a:xfrm>
            <a:off x="7343974" y="2798640"/>
            <a:ext cx="4733726" cy="475412"/>
          </a:xfrm>
          <a:prstGeom prst="rect">
            <a:avLst/>
          </a:prstGeom>
        </p:spPr>
        <p:txBody>
          <a:bodyPr anchor="ctr">
            <a:normAutofit/>
          </a:bodyPr>
          <a:lstStyle>
            <a:lvl1pPr marL="0" indent="0">
              <a:buNone/>
              <a:defRPr sz="1800">
                <a:solidFill>
                  <a:schemeClr val="bg1"/>
                </a:solidFill>
                <a:latin typeface="Trebuchet MS" panose="020B0703020202090204" pitchFamily="34" charset="0"/>
              </a:defRPr>
            </a:lvl1pPr>
          </a:lstStyle>
          <a:p>
            <a:r>
              <a:rPr lang="en-GB" dirty="0" err="1"/>
              <a:t>your_email@cwts.leidenuniv.nl</a:t>
            </a:r>
            <a:endParaRPr lang="en-GB" dirty="0"/>
          </a:p>
        </p:txBody>
      </p:sp>
      <p:sp>
        <p:nvSpPr>
          <p:cNvPr id="12" name="your_email@cwts.leidenuniv.nl">
            <a:extLst>
              <a:ext uri="{FF2B5EF4-FFF2-40B4-BE49-F238E27FC236}">
                <a16:creationId xmlns:a16="http://schemas.microsoft.com/office/drawing/2014/main" id="{11549D17-1FF0-AF4F-8983-0945A3626A91}"/>
              </a:ext>
            </a:extLst>
          </p:cNvPr>
          <p:cNvSpPr txBox="1">
            <a:spLocks noGrp="1"/>
          </p:cNvSpPr>
          <p:nvPr>
            <p:ph type="body" idx="25" hasCustomPrompt="1"/>
          </p:nvPr>
        </p:nvSpPr>
        <p:spPr>
          <a:xfrm>
            <a:off x="7343973" y="3642317"/>
            <a:ext cx="4733726" cy="539802"/>
          </a:xfrm>
          <a:prstGeom prst="rect">
            <a:avLst/>
          </a:prstGeom>
        </p:spPr>
        <p:txBody>
          <a:bodyPr anchor="ctr">
            <a:normAutofit/>
          </a:bodyPr>
          <a:lstStyle>
            <a:lvl1pPr marL="0" indent="0">
              <a:buNone/>
              <a:defRPr sz="1800">
                <a:solidFill>
                  <a:schemeClr val="bg1"/>
                </a:solidFill>
                <a:latin typeface="Trebuchet MS" panose="020B0703020202090204" pitchFamily="34" charset="0"/>
              </a:defRPr>
            </a:lvl1pPr>
          </a:lstStyle>
          <a:p>
            <a:r>
              <a:rPr lang="en-GB" dirty="0"/>
              <a:t>@</a:t>
            </a:r>
            <a:r>
              <a:rPr lang="en-GB" dirty="0" err="1"/>
              <a:t>yourtwitter</a:t>
            </a:r>
            <a:endParaRPr lang="en-GB" dirty="0"/>
          </a:p>
        </p:txBody>
      </p:sp>
      <p:sp>
        <p:nvSpPr>
          <p:cNvPr id="13" name="@yourtwitter">
            <a:extLst>
              <a:ext uri="{FF2B5EF4-FFF2-40B4-BE49-F238E27FC236}">
                <a16:creationId xmlns:a16="http://schemas.microsoft.com/office/drawing/2014/main" id="{68A3DAB5-82FA-FF4D-ABBF-497A113089E4}"/>
              </a:ext>
            </a:extLst>
          </p:cNvPr>
          <p:cNvSpPr txBox="1">
            <a:spLocks noGrp="1"/>
          </p:cNvSpPr>
          <p:nvPr>
            <p:ph type="body" idx="26" hasCustomPrompt="1"/>
          </p:nvPr>
        </p:nvSpPr>
        <p:spPr>
          <a:xfrm>
            <a:off x="7343973" y="4471304"/>
            <a:ext cx="4733726" cy="539802"/>
          </a:xfrm>
          <a:prstGeom prst="rect">
            <a:avLst/>
          </a:prstGeom>
        </p:spPr>
        <p:txBody>
          <a:bodyPr anchor="ctr">
            <a:normAutofit/>
          </a:bodyPr>
          <a:lstStyle>
            <a:lvl1pPr marL="0" indent="0">
              <a:buNone/>
              <a:defRPr sz="1800">
                <a:solidFill>
                  <a:schemeClr val="bg1"/>
                </a:solidFill>
                <a:latin typeface="Trebuchet MS" panose="020B0703020202090204" pitchFamily="34" charset="0"/>
              </a:defRPr>
            </a:lvl1pPr>
          </a:lstStyle>
          <a:p>
            <a:r>
              <a:rPr lang="en-US" dirty="0"/>
              <a:t>http://</a:t>
            </a:r>
            <a:r>
              <a:rPr lang="en-US" dirty="0" err="1"/>
              <a:t>www.cwts.nl</a:t>
            </a:r>
            <a:r>
              <a:rPr lang="en-US" dirty="0"/>
              <a:t>/people/your-name</a:t>
            </a:r>
            <a:endParaRPr dirty="0"/>
          </a:p>
        </p:txBody>
      </p:sp>
      <p:sp>
        <p:nvSpPr>
          <p:cNvPr id="14" name="http://linkedin.com/in/yours-here">
            <a:extLst>
              <a:ext uri="{FF2B5EF4-FFF2-40B4-BE49-F238E27FC236}">
                <a16:creationId xmlns:a16="http://schemas.microsoft.com/office/drawing/2014/main" id="{37B51D37-8228-8B4D-901A-7A3FE370CE17}"/>
              </a:ext>
            </a:extLst>
          </p:cNvPr>
          <p:cNvSpPr txBox="1">
            <a:spLocks noGrp="1"/>
          </p:cNvSpPr>
          <p:nvPr>
            <p:ph type="body" idx="27" hasCustomPrompt="1"/>
          </p:nvPr>
        </p:nvSpPr>
        <p:spPr>
          <a:xfrm>
            <a:off x="7343973" y="5300291"/>
            <a:ext cx="4733726" cy="539802"/>
          </a:xfrm>
          <a:prstGeom prst="rect">
            <a:avLst/>
          </a:prstGeom>
        </p:spPr>
        <p:txBody>
          <a:bodyPr anchor="ctr">
            <a:normAutofit/>
          </a:bodyPr>
          <a:lstStyle>
            <a:lvl1pPr marL="0" indent="0">
              <a:buNone/>
              <a:defRPr sz="1800">
                <a:solidFill>
                  <a:schemeClr val="bg1"/>
                </a:solidFill>
                <a:latin typeface="Trebuchet MS" panose="020B0703020202090204" pitchFamily="34" charset="0"/>
              </a:defRPr>
            </a:lvl1pPr>
          </a:lstStyle>
          <a:p>
            <a:r>
              <a:rPr dirty="0"/>
              <a:t>http://</a:t>
            </a:r>
            <a:r>
              <a:rPr dirty="0" err="1"/>
              <a:t>linkedin.com</a:t>
            </a:r>
            <a:r>
              <a:rPr dirty="0"/>
              <a:t>/in/yours-here</a:t>
            </a:r>
          </a:p>
        </p:txBody>
      </p:sp>
      <p:sp>
        <p:nvSpPr>
          <p:cNvPr id="17" name="Shape">
            <a:extLst>
              <a:ext uri="{FF2B5EF4-FFF2-40B4-BE49-F238E27FC236}">
                <a16:creationId xmlns:a16="http://schemas.microsoft.com/office/drawing/2014/main" id="{489E2FE6-F581-124C-ACCC-23F197AFA907}"/>
              </a:ext>
            </a:extLst>
          </p:cNvPr>
          <p:cNvSpPr>
            <a:spLocks noGrp="1"/>
          </p:cNvSpPr>
          <p:nvPr>
            <p:ph type="body" idx="30" hasCustomPrompt="1"/>
          </p:nvPr>
        </p:nvSpPr>
        <p:spPr>
          <a:xfrm>
            <a:off x="6670775" y="3670997"/>
            <a:ext cx="475412" cy="475412"/>
          </a:xfrm>
          <a:custGeom>
            <a:avLst/>
            <a:gdLst/>
            <a:ahLst/>
            <a:cxnLst>
              <a:cxn ang="0">
                <a:pos x="wd2" y="hd2"/>
              </a:cxn>
              <a:cxn ang="5400000">
                <a:pos x="wd2" y="hd2"/>
              </a:cxn>
              <a:cxn ang="10800000">
                <a:pos x="wd2" y="hd2"/>
              </a:cxn>
              <a:cxn ang="16200000">
                <a:pos x="wd2" y="hd2"/>
              </a:cxn>
            </a:cxnLst>
            <a:rect l="0" t="0" r="r" b="b"/>
            <a:pathLst>
              <a:path w="21597" h="21597" extrusionOk="0">
                <a:moveTo>
                  <a:pt x="4951" y="0"/>
                </a:moveTo>
                <a:cubicBezTo>
                  <a:pt x="3529" y="0"/>
                  <a:pt x="2800" y="-1"/>
                  <a:pt x="2039" y="240"/>
                </a:cubicBezTo>
                <a:cubicBezTo>
                  <a:pt x="1202" y="545"/>
                  <a:pt x="545" y="1209"/>
                  <a:pt x="240" y="2047"/>
                </a:cubicBezTo>
                <a:cubicBezTo>
                  <a:pt x="-3" y="2813"/>
                  <a:pt x="0" y="3532"/>
                  <a:pt x="0" y="4951"/>
                </a:cubicBezTo>
                <a:lnTo>
                  <a:pt x="0" y="16623"/>
                </a:lnTo>
                <a:cubicBezTo>
                  <a:pt x="0" y="18064"/>
                  <a:pt x="-3" y="18784"/>
                  <a:pt x="240" y="19550"/>
                </a:cubicBezTo>
                <a:cubicBezTo>
                  <a:pt x="545" y="20388"/>
                  <a:pt x="1201" y="21045"/>
                  <a:pt x="2039" y="21350"/>
                </a:cubicBezTo>
                <a:cubicBezTo>
                  <a:pt x="2805" y="21593"/>
                  <a:pt x="3532" y="21597"/>
                  <a:pt x="4951" y="21597"/>
                </a:cubicBezTo>
                <a:lnTo>
                  <a:pt x="16623" y="21597"/>
                </a:lnTo>
                <a:cubicBezTo>
                  <a:pt x="18064" y="21597"/>
                  <a:pt x="18784" y="21593"/>
                  <a:pt x="19550" y="21350"/>
                </a:cubicBezTo>
                <a:cubicBezTo>
                  <a:pt x="20388" y="21045"/>
                  <a:pt x="21045" y="20388"/>
                  <a:pt x="21350" y="19550"/>
                </a:cubicBezTo>
                <a:cubicBezTo>
                  <a:pt x="21592" y="18784"/>
                  <a:pt x="21597" y="18066"/>
                  <a:pt x="21597" y="16646"/>
                </a:cubicBezTo>
                <a:lnTo>
                  <a:pt x="21597" y="4975"/>
                </a:lnTo>
                <a:cubicBezTo>
                  <a:pt x="21597" y="3533"/>
                  <a:pt x="21593" y="2813"/>
                  <a:pt x="21350" y="2047"/>
                </a:cubicBezTo>
                <a:cubicBezTo>
                  <a:pt x="21045" y="1209"/>
                  <a:pt x="20388" y="545"/>
                  <a:pt x="19550" y="240"/>
                </a:cubicBezTo>
                <a:cubicBezTo>
                  <a:pt x="18784" y="-3"/>
                  <a:pt x="18058" y="0"/>
                  <a:pt x="16638" y="0"/>
                </a:cubicBezTo>
                <a:lnTo>
                  <a:pt x="4975" y="0"/>
                </a:lnTo>
                <a:lnTo>
                  <a:pt x="4951" y="0"/>
                </a:lnTo>
                <a:close/>
                <a:moveTo>
                  <a:pt x="14545" y="4836"/>
                </a:moveTo>
                <a:cubicBezTo>
                  <a:pt x="15268" y="4947"/>
                  <a:pt x="15955" y="5297"/>
                  <a:pt x="16476" y="5871"/>
                </a:cubicBezTo>
                <a:cubicBezTo>
                  <a:pt x="16813" y="5791"/>
                  <a:pt x="17141" y="5674"/>
                  <a:pt x="17449" y="5515"/>
                </a:cubicBezTo>
                <a:cubicBezTo>
                  <a:pt x="17695" y="5388"/>
                  <a:pt x="17928" y="5232"/>
                  <a:pt x="18144" y="5060"/>
                </a:cubicBezTo>
                <a:cubicBezTo>
                  <a:pt x="18126" y="5384"/>
                  <a:pt x="18026" y="5698"/>
                  <a:pt x="17851" y="5971"/>
                </a:cubicBezTo>
                <a:cubicBezTo>
                  <a:pt x="17634" y="6309"/>
                  <a:pt x="17314" y="6568"/>
                  <a:pt x="16939" y="6713"/>
                </a:cubicBezTo>
                <a:cubicBezTo>
                  <a:pt x="17243" y="6707"/>
                  <a:pt x="17547" y="6674"/>
                  <a:pt x="17843" y="6604"/>
                </a:cubicBezTo>
                <a:cubicBezTo>
                  <a:pt x="18122" y="6539"/>
                  <a:pt x="18394" y="6446"/>
                  <a:pt x="18654" y="6326"/>
                </a:cubicBezTo>
                <a:cubicBezTo>
                  <a:pt x="18420" y="6671"/>
                  <a:pt x="18151" y="6988"/>
                  <a:pt x="17859" y="7284"/>
                </a:cubicBezTo>
                <a:cubicBezTo>
                  <a:pt x="17613" y="7533"/>
                  <a:pt x="17351" y="7763"/>
                  <a:pt x="17071" y="7972"/>
                </a:cubicBezTo>
                <a:cubicBezTo>
                  <a:pt x="17232" y="11161"/>
                  <a:pt x="15666" y="14194"/>
                  <a:pt x="12969" y="15904"/>
                </a:cubicBezTo>
                <a:cubicBezTo>
                  <a:pt x="10060" y="17749"/>
                  <a:pt x="6351" y="17750"/>
                  <a:pt x="3438" y="15912"/>
                </a:cubicBezTo>
                <a:cubicBezTo>
                  <a:pt x="4458" y="15968"/>
                  <a:pt x="5479" y="15800"/>
                  <a:pt x="6427" y="15418"/>
                </a:cubicBezTo>
                <a:cubicBezTo>
                  <a:pt x="6962" y="15202"/>
                  <a:pt x="7468" y="14925"/>
                  <a:pt x="7933" y="14583"/>
                </a:cubicBezTo>
                <a:cubicBezTo>
                  <a:pt x="7211" y="14583"/>
                  <a:pt x="6511" y="14320"/>
                  <a:pt x="5963" y="13850"/>
                </a:cubicBezTo>
                <a:cubicBezTo>
                  <a:pt x="5538" y="13484"/>
                  <a:pt x="5227" y="13010"/>
                  <a:pt x="5060" y="12475"/>
                </a:cubicBezTo>
                <a:cubicBezTo>
                  <a:pt x="5286" y="12544"/>
                  <a:pt x="5518" y="12570"/>
                  <a:pt x="5755" y="12560"/>
                </a:cubicBezTo>
                <a:cubicBezTo>
                  <a:pt x="5990" y="12550"/>
                  <a:pt x="6224" y="12500"/>
                  <a:pt x="6442" y="12413"/>
                </a:cubicBezTo>
                <a:cubicBezTo>
                  <a:pt x="5629" y="12296"/>
                  <a:pt x="4903" y="11841"/>
                  <a:pt x="4442" y="11162"/>
                </a:cubicBezTo>
                <a:cubicBezTo>
                  <a:pt x="4083" y="10634"/>
                  <a:pt x="3909" y="10006"/>
                  <a:pt x="3947" y="9370"/>
                </a:cubicBezTo>
                <a:cubicBezTo>
                  <a:pt x="4161" y="9484"/>
                  <a:pt x="4390" y="9566"/>
                  <a:pt x="4627" y="9617"/>
                </a:cubicBezTo>
                <a:cubicBezTo>
                  <a:pt x="4871" y="9669"/>
                  <a:pt x="5119" y="9683"/>
                  <a:pt x="5369" y="9663"/>
                </a:cubicBezTo>
                <a:cubicBezTo>
                  <a:pt x="4595" y="9238"/>
                  <a:pt x="4057" y="8493"/>
                  <a:pt x="3901" y="7624"/>
                </a:cubicBezTo>
                <a:cubicBezTo>
                  <a:pt x="3775" y="6917"/>
                  <a:pt x="3914" y="6185"/>
                  <a:pt x="4295" y="5577"/>
                </a:cubicBezTo>
                <a:cubicBezTo>
                  <a:pt x="5192" y="6607"/>
                  <a:pt x="6309" y="7420"/>
                  <a:pt x="7562" y="7964"/>
                </a:cubicBezTo>
                <a:cubicBezTo>
                  <a:pt x="8604" y="8416"/>
                  <a:pt x="9718" y="8677"/>
                  <a:pt x="10853" y="8721"/>
                </a:cubicBezTo>
                <a:cubicBezTo>
                  <a:pt x="10563" y="7351"/>
                  <a:pt x="11188" y="5950"/>
                  <a:pt x="12398" y="5245"/>
                </a:cubicBezTo>
                <a:cubicBezTo>
                  <a:pt x="13067" y="4855"/>
                  <a:pt x="13822" y="4724"/>
                  <a:pt x="14545" y="4836"/>
                </a:cubicBezTo>
                <a:close/>
              </a:path>
            </a:pathLst>
          </a:custGeom>
          <a:solidFill>
            <a:schemeClr val="bg1"/>
          </a:solidFill>
          <a:ln>
            <a:noFill/>
          </a:ln>
        </p:spPr>
        <p:txBody>
          <a:bodyPr/>
          <a:lstStyle>
            <a:lvl1pPr marL="0" indent="0">
              <a:buNone/>
              <a:defRPr>
                <a:solidFill>
                  <a:schemeClr val="bg1"/>
                </a:solidFill>
                <a:latin typeface="Trebuchet MS" panose="020B0703020202090204" pitchFamily="34" charset="0"/>
              </a:defRPr>
            </a:lvl1pPr>
          </a:lstStyle>
          <a:p>
            <a:pPr algn="ctr">
              <a:lnSpc>
                <a:spcPct val="100000"/>
              </a:lnSpc>
              <a:defRPr sz="3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18" name="Shape">
            <a:extLst>
              <a:ext uri="{FF2B5EF4-FFF2-40B4-BE49-F238E27FC236}">
                <a16:creationId xmlns:a16="http://schemas.microsoft.com/office/drawing/2014/main" id="{BD3623DA-273D-F34C-83F2-FD356BDF7B94}"/>
              </a:ext>
            </a:extLst>
          </p:cNvPr>
          <p:cNvSpPr>
            <a:spLocks noGrp="1"/>
          </p:cNvSpPr>
          <p:nvPr>
            <p:ph type="body" idx="31" hasCustomPrompt="1"/>
          </p:nvPr>
        </p:nvSpPr>
        <p:spPr>
          <a:xfrm>
            <a:off x="6670774" y="5332486"/>
            <a:ext cx="475413" cy="475413"/>
          </a:xfrm>
          <a:custGeom>
            <a:avLst/>
            <a:gdLst/>
            <a:ahLst/>
            <a:cxnLst>
              <a:cxn ang="0">
                <a:pos x="wd2" y="hd2"/>
              </a:cxn>
              <a:cxn ang="5400000">
                <a:pos x="wd2" y="hd2"/>
              </a:cxn>
              <a:cxn ang="10800000">
                <a:pos x="wd2" y="hd2"/>
              </a:cxn>
              <a:cxn ang="16200000">
                <a:pos x="wd2" y="hd2"/>
              </a:cxn>
            </a:cxnLst>
            <a:rect l="0" t="0" r="r" b="b"/>
            <a:pathLst>
              <a:path w="21597" h="21597" extrusionOk="0">
                <a:moveTo>
                  <a:pt x="4951" y="0"/>
                </a:moveTo>
                <a:cubicBezTo>
                  <a:pt x="3529" y="0"/>
                  <a:pt x="2800" y="-1"/>
                  <a:pt x="2039" y="240"/>
                </a:cubicBezTo>
                <a:cubicBezTo>
                  <a:pt x="1202" y="545"/>
                  <a:pt x="545" y="1209"/>
                  <a:pt x="240" y="2047"/>
                </a:cubicBezTo>
                <a:cubicBezTo>
                  <a:pt x="-3" y="2813"/>
                  <a:pt x="0" y="3532"/>
                  <a:pt x="0" y="4951"/>
                </a:cubicBezTo>
                <a:lnTo>
                  <a:pt x="0" y="16623"/>
                </a:lnTo>
                <a:cubicBezTo>
                  <a:pt x="0" y="18064"/>
                  <a:pt x="-3" y="18784"/>
                  <a:pt x="240" y="19550"/>
                </a:cubicBezTo>
                <a:cubicBezTo>
                  <a:pt x="545" y="20388"/>
                  <a:pt x="1201" y="21045"/>
                  <a:pt x="2039" y="21350"/>
                </a:cubicBezTo>
                <a:cubicBezTo>
                  <a:pt x="2805" y="21593"/>
                  <a:pt x="3532" y="21597"/>
                  <a:pt x="4951" y="21597"/>
                </a:cubicBezTo>
                <a:lnTo>
                  <a:pt x="16623" y="21597"/>
                </a:lnTo>
                <a:cubicBezTo>
                  <a:pt x="18064" y="21597"/>
                  <a:pt x="18784" y="21593"/>
                  <a:pt x="19550" y="21350"/>
                </a:cubicBezTo>
                <a:cubicBezTo>
                  <a:pt x="20388" y="21045"/>
                  <a:pt x="21045" y="20388"/>
                  <a:pt x="21350" y="19550"/>
                </a:cubicBezTo>
                <a:cubicBezTo>
                  <a:pt x="21592" y="18784"/>
                  <a:pt x="21597" y="18066"/>
                  <a:pt x="21597" y="16646"/>
                </a:cubicBezTo>
                <a:lnTo>
                  <a:pt x="21597" y="4975"/>
                </a:lnTo>
                <a:cubicBezTo>
                  <a:pt x="21597" y="3533"/>
                  <a:pt x="21593" y="2813"/>
                  <a:pt x="21350" y="2047"/>
                </a:cubicBezTo>
                <a:cubicBezTo>
                  <a:pt x="21045" y="1209"/>
                  <a:pt x="20388" y="545"/>
                  <a:pt x="19550" y="240"/>
                </a:cubicBezTo>
                <a:cubicBezTo>
                  <a:pt x="18784" y="-3"/>
                  <a:pt x="18058" y="0"/>
                  <a:pt x="16638" y="0"/>
                </a:cubicBezTo>
                <a:lnTo>
                  <a:pt x="4975" y="0"/>
                </a:lnTo>
                <a:lnTo>
                  <a:pt x="4951" y="0"/>
                </a:lnTo>
                <a:close/>
                <a:moveTo>
                  <a:pt x="5369" y="3669"/>
                </a:moveTo>
                <a:cubicBezTo>
                  <a:pt x="5812" y="3669"/>
                  <a:pt x="6251" y="3841"/>
                  <a:pt x="6589" y="4179"/>
                </a:cubicBezTo>
                <a:cubicBezTo>
                  <a:pt x="7265" y="4855"/>
                  <a:pt x="7265" y="5951"/>
                  <a:pt x="6589" y="6628"/>
                </a:cubicBezTo>
                <a:cubicBezTo>
                  <a:pt x="5913" y="7304"/>
                  <a:pt x="4817" y="7304"/>
                  <a:pt x="4140" y="6628"/>
                </a:cubicBezTo>
                <a:cubicBezTo>
                  <a:pt x="3464" y="5951"/>
                  <a:pt x="3464" y="4855"/>
                  <a:pt x="4140" y="4179"/>
                </a:cubicBezTo>
                <a:cubicBezTo>
                  <a:pt x="4479" y="3841"/>
                  <a:pt x="4925" y="3669"/>
                  <a:pt x="5369" y="3669"/>
                </a:cubicBezTo>
                <a:close/>
                <a:moveTo>
                  <a:pt x="14499" y="8095"/>
                </a:moveTo>
                <a:cubicBezTo>
                  <a:pt x="14675" y="8104"/>
                  <a:pt x="14855" y="8129"/>
                  <a:pt x="15031" y="8165"/>
                </a:cubicBezTo>
                <a:cubicBezTo>
                  <a:pt x="16741" y="8514"/>
                  <a:pt x="17969" y="10019"/>
                  <a:pt x="17959" y="11764"/>
                </a:cubicBezTo>
                <a:lnTo>
                  <a:pt x="17959" y="17920"/>
                </a:lnTo>
                <a:lnTo>
                  <a:pt x="14954" y="17920"/>
                </a:lnTo>
                <a:lnTo>
                  <a:pt x="14931" y="12158"/>
                </a:lnTo>
                <a:cubicBezTo>
                  <a:pt x="14849" y="11571"/>
                  <a:pt x="14424" y="11096"/>
                  <a:pt x="13857" y="10922"/>
                </a:cubicBezTo>
                <a:cubicBezTo>
                  <a:pt x="13319" y="10757"/>
                  <a:pt x="12785" y="10856"/>
                  <a:pt x="12351" y="11131"/>
                </a:cubicBezTo>
                <a:cubicBezTo>
                  <a:pt x="12123" y="11275"/>
                  <a:pt x="11924" y="11465"/>
                  <a:pt x="11787" y="11695"/>
                </a:cubicBezTo>
                <a:cubicBezTo>
                  <a:pt x="11636" y="11949"/>
                  <a:pt x="11579" y="12235"/>
                  <a:pt x="11540" y="12529"/>
                </a:cubicBezTo>
                <a:lnTo>
                  <a:pt x="11540" y="17913"/>
                </a:lnTo>
                <a:lnTo>
                  <a:pt x="8682" y="17913"/>
                </a:lnTo>
                <a:lnTo>
                  <a:pt x="8682" y="8366"/>
                </a:lnTo>
                <a:lnTo>
                  <a:pt x="11540" y="8366"/>
                </a:lnTo>
                <a:lnTo>
                  <a:pt x="11540" y="9424"/>
                </a:lnTo>
                <a:cubicBezTo>
                  <a:pt x="12262" y="8528"/>
                  <a:pt x="13359" y="8036"/>
                  <a:pt x="14499" y="8095"/>
                </a:cubicBezTo>
                <a:close/>
                <a:moveTo>
                  <a:pt x="3886" y="8366"/>
                </a:moveTo>
                <a:lnTo>
                  <a:pt x="6844" y="8366"/>
                </a:lnTo>
                <a:lnTo>
                  <a:pt x="6844" y="17913"/>
                </a:lnTo>
                <a:lnTo>
                  <a:pt x="3886" y="17913"/>
                </a:lnTo>
                <a:lnTo>
                  <a:pt x="3886" y="8366"/>
                </a:lnTo>
                <a:close/>
              </a:path>
            </a:pathLst>
          </a:custGeom>
          <a:solidFill>
            <a:schemeClr val="bg1"/>
          </a:solidFill>
          <a:ln>
            <a:noFill/>
          </a:ln>
        </p:spPr>
        <p:txBody>
          <a:bodyPr/>
          <a:lstStyle>
            <a:lvl1pPr marL="0" indent="0">
              <a:buNone/>
              <a:defRPr>
                <a:solidFill>
                  <a:schemeClr val="bg1"/>
                </a:solidFill>
                <a:latin typeface="Trebuchet MS" panose="020B0703020202090204" pitchFamily="34" charset="0"/>
              </a:defRPr>
            </a:lvl1pPr>
          </a:lstStyle>
          <a:p>
            <a:pPr algn="ctr">
              <a:lnSpc>
                <a:spcPct val="100000"/>
              </a:lnSpc>
              <a:defRPr sz="3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21" name="Title Text">
            <a:extLst>
              <a:ext uri="{FF2B5EF4-FFF2-40B4-BE49-F238E27FC236}">
                <a16:creationId xmlns:a16="http://schemas.microsoft.com/office/drawing/2014/main" id="{47740BA7-06E8-BB4C-A167-1F63EBF32FD9}"/>
              </a:ext>
            </a:extLst>
          </p:cNvPr>
          <p:cNvSpPr txBox="1">
            <a:spLocks noGrp="1"/>
          </p:cNvSpPr>
          <p:nvPr>
            <p:ph type="title" hasCustomPrompt="1"/>
          </p:nvPr>
        </p:nvSpPr>
        <p:spPr>
          <a:xfrm>
            <a:off x="6457948" y="1479393"/>
            <a:ext cx="5548311" cy="887167"/>
          </a:xfrm>
          <a:prstGeom prst="rect">
            <a:avLst/>
          </a:prstGeom>
        </p:spPr>
        <p:txBody>
          <a:bodyPr anchor="b">
            <a:normAutofit/>
          </a:bodyPr>
          <a:lstStyle>
            <a:lvl1pPr algn="l" defTabSz="2438338">
              <a:spcBef>
                <a:spcPts val="0"/>
              </a:spcBef>
              <a:defRPr sz="40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dirty="0"/>
              <a:t>Your name</a:t>
            </a:r>
            <a:endParaRPr dirty="0"/>
          </a:p>
        </p:txBody>
      </p:sp>
      <p:sp>
        <p:nvSpPr>
          <p:cNvPr id="20" name="Shape">
            <a:extLst>
              <a:ext uri="{FF2B5EF4-FFF2-40B4-BE49-F238E27FC236}">
                <a16:creationId xmlns:a16="http://schemas.microsoft.com/office/drawing/2014/main" id="{460C6BFF-AED2-7E4D-B43E-F46745145074}"/>
              </a:ext>
            </a:extLst>
          </p:cNvPr>
          <p:cNvSpPr>
            <a:spLocks noGrp="1"/>
          </p:cNvSpPr>
          <p:nvPr>
            <p:ph type="body" idx="32" hasCustomPrompt="1"/>
          </p:nvPr>
        </p:nvSpPr>
        <p:spPr>
          <a:xfrm>
            <a:off x="6670775" y="2804924"/>
            <a:ext cx="475412" cy="475412"/>
          </a:xfrm>
          <a:custGeom>
            <a:avLst/>
            <a:gdLst/>
            <a:ahLst/>
            <a:cxnLst>
              <a:cxn ang="0">
                <a:pos x="wd2" y="hd2"/>
              </a:cxn>
              <a:cxn ang="5400000">
                <a:pos x="wd2" y="hd2"/>
              </a:cxn>
              <a:cxn ang="10800000">
                <a:pos x="wd2" y="hd2"/>
              </a:cxn>
              <a:cxn ang="16200000">
                <a:pos x="wd2" y="hd2"/>
              </a:cxn>
            </a:cxnLst>
            <a:rect l="0" t="0" r="r" b="b"/>
            <a:pathLst>
              <a:path w="21597" h="21597" extrusionOk="0">
                <a:moveTo>
                  <a:pt x="4951" y="0"/>
                </a:moveTo>
                <a:cubicBezTo>
                  <a:pt x="3529" y="0"/>
                  <a:pt x="2800" y="-1"/>
                  <a:pt x="2039" y="240"/>
                </a:cubicBezTo>
                <a:cubicBezTo>
                  <a:pt x="1202" y="545"/>
                  <a:pt x="545" y="1209"/>
                  <a:pt x="240" y="2047"/>
                </a:cubicBezTo>
                <a:cubicBezTo>
                  <a:pt x="-3" y="2813"/>
                  <a:pt x="0" y="3532"/>
                  <a:pt x="0" y="4951"/>
                </a:cubicBezTo>
                <a:lnTo>
                  <a:pt x="0" y="16623"/>
                </a:lnTo>
                <a:cubicBezTo>
                  <a:pt x="0" y="18064"/>
                  <a:pt x="-3" y="18784"/>
                  <a:pt x="240" y="19550"/>
                </a:cubicBezTo>
                <a:cubicBezTo>
                  <a:pt x="545" y="20388"/>
                  <a:pt x="1201" y="21045"/>
                  <a:pt x="2039" y="21350"/>
                </a:cubicBezTo>
                <a:cubicBezTo>
                  <a:pt x="2805" y="21593"/>
                  <a:pt x="3532" y="21597"/>
                  <a:pt x="4951" y="21597"/>
                </a:cubicBezTo>
                <a:lnTo>
                  <a:pt x="16623" y="21597"/>
                </a:lnTo>
                <a:cubicBezTo>
                  <a:pt x="18064" y="21597"/>
                  <a:pt x="18784" y="21593"/>
                  <a:pt x="19550" y="21350"/>
                </a:cubicBezTo>
                <a:cubicBezTo>
                  <a:pt x="20388" y="21045"/>
                  <a:pt x="21045" y="20388"/>
                  <a:pt x="21350" y="19550"/>
                </a:cubicBezTo>
                <a:cubicBezTo>
                  <a:pt x="21592" y="18784"/>
                  <a:pt x="21597" y="18066"/>
                  <a:pt x="21597" y="16646"/>
                </a:cubicBezTo>
                <a:lnTo>
                  <a:pt x="21597" y="4975"/>
                </a:lnTo>
                <a:cubicBezTo>
                  <a:pt x="21597" y="3533"/>
                  <a:pt x="21593" y="2813"/>
                  <a:pt x="21350" y="2047"/>
                </a:cubicBezTo>
                <a:cubicBezTo>
                  <a:pt x="21045" y="1209"/>
                  <a:pt x="20388" y="545"/>
                  <a:pt x="19550" y="240"/>
                </a:cubicBezTo>
                <a:cubicBezTo>
                  <a:pt x="18784" y="-3"/>
                  <a:pt x="18058" y="0"/>
                  <a:pt x="16638" y="0"/>
                </a:cubicBezTo>
                <a:lnTo>
                  <a:pt x="4975" y="0"/>
                </a:lnTo>
                <a:lnTo>
                  <a:pt x="4951" y="0"/>
                </a:lnTo>
                <a:close/>
                <a:moveTo>
                  <a:pt x="3770" y="6025"/>
                </a:moveTo>
                <a:lnTo>
                  <a:pt x="17820" y="6025"/>
                </a:lnTo>
                <a:lnTo>
                  <a:pt x="10799" y="11417"/>
                </a:lnTo>
                <a:lnTo>
                  <a:pt x="3770" y="6025"/>
                </a:lnTo>
                <a:close/>
                <a:moveTo>
                  <a:pt x="3252" y="6095"/>
                </a:moveTo>
                <a:lnTo>
                  <a:pt x="10667" y="11841"/>
                </a:lnTo>
                <a:cubicBezTo>
                  <a:pt x="10708" y="11870"/>
                  <a:pt x="10747" y="11888"/>
                  <a:pt x="10791" y="11888"/>
                </a:cubicBezTo>
                <a:cubicBezTo>
                  <a:pt x="10835" y="11888"/>
                  <a:pt x="10878" y="11877"/>
                  <a:pt x="10915" y="11849"/>
                </a:cubicBezTo>
                <a:lnTo>
                  <a:pt x="18337" y="6095"/>
                </a:lnTo>
                <a:lnTo>
                  <a:pt x="18337" y="15479"/>
                </a:lnTo>
                <a:cubicBezTo>
                  <a:pt x="18337" y="15524"/>
                  <a:pt x="18304" y="15564"/>
                  <a:pt x="18260" y="15564"/>
                </a:cubicBezTo>
                <a:lnTo>
                  <a:pt x="3337" y="15564"/>
                </a:lnTo>
                <a:cubicBezTo>
                  <a:pt x="3293" y="15564"/>
                  <a:pt x="3252" y="15524"/>
                  <a:pt x="3252" y="15479"/>
                </a:cubicBezTo>
                <a:lnTo>
                  <a:pt x="3252" y="6095"/>
                </a:lnTo>
                <a:close/>
              </a:path>
            </a:pathLst>
          </a:custGeom>
          <a:solidFill>
            <a:schemeClr val="bg1"/>
          </a:solidFill>
          <a:ln>
            <a:noFill/>
          </a:ln>
        </p:spPr>
        <p:txBody>
          <a:bodyPr/>
          <a:lstStyle>
            <a:lvl1pPr marL="0" indent="0">
              <a:buNone/>
              <a:defRPr>
                <a:solidFill>
                  <a:schemeClr val="bg1"/>
                </a:solidFill>
                <a:latin typeface="Trebuchet MS" panose="020B0703020202090204" pitchFamily="34" charset="0"/>
              </a:defRPr>
            </a:lvl1pPr>
          </a:lstStyle>
          <a:p>
            <a:pPr algn="ctr">
              <a:lnSpc>
                <a:spcPct val="100000"/>
              </a:lnSpc>
              <a:defRPr sz="3000" spc="0">
                <a:solidFill>
                  <a:srgbClr val="404040"/>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22" name="Shape">
            <a:extLst>
              <a:ext uri="{FF2B5EF4-FFF2-40B4-BE49-F238E27FC236}">
                <a16:creationId xmlns:a16="http://schemas.microsoft.com/office/drawing/2014/main" id="{11C012F1-223A-4F4A-B274-F89A209B7BCA}"/>
              </a:ext>
            </a:extLst>
          </p:cNvPr>
          <p:cNvSpPr>
            <a:spLocks noGrp="1"/>
          </p:cNvSpPr>
          <p:nvPr>
            <p:ph type="body" idx="33" hasCustomPrompt="1"/>
          </p:nvPr>
        </p:nvSpPr>
        <p:spPr>
          <a:xfrm>
            <a:off x="6670774" y="4500963"/>
            <a:ext cx="499547" cy="499547"/>
          </a:xfrm>
          <a:custGeom>
            <a:avLst/>
            <a:gdLst/>
            <a:ahLst/>
            <a:cxnLst>
              <a:cxn ang="0">
                <a:pos x="wd2" y="hd2"/>
              </a:cxn>
              <a:cxn ang="5400000">
                <a:pos x="wd2" y="hd2"/>
              </a:cxn>
              <a:cxn ang="10800000">
                <a:pos x="wd2" y="hd2"/>
              </a:cxn>
              <a:cxn ang="16200000">
                <a:pos x="wd2" y="hd2"/>
              </a:cxn>
            </a:cxnLst>
            <a:rect l="0" t="0" r="r" b="b"/>
            <a:pathLst>
              <a:path w="21598" h="21598" extrusionOk="0">
                <a:moveTo>
                  <a:pt x="4952" y="0"/>
                </a:moveTo>
                <a:cubicBezTo>
                  <a:pt x="3529" y="0"/>
                  <a:pt x="2802" y="1"/>
                  <a:pt x="2042" y="242"/>
                </a:cubicBezTo>
                <a:cubicBezTo>
                  <a:pt x="1769" y="341"/>
                  <a:pt x="1527" y="494"/>
                  <a:pt x="1298" y="663"/>
                </a:cubicBezTo>
                <a:lnTo>
                  <a:pt x="1182" y="663"/>
                </a:lnTo>
                <a:lnTo>
                  <a:pt x="1182" y="752"/>
                </a:lnTo>
                <a:cubicBezTo>
                  <a:pt x="764" y="1094"/>
                  <a:pt x="431" y="1532"/>
                  <a:pt x="242" y="2050"/>
                </a:cubicBezTo>
                <a:cubicBezTo>
                  <a:pt x="-1" y="2816"/>
                  <a:pt x="0" y="3532"/>
                  <a:pt x="0" y="4952"/>
                </a:cubicBezTo>
                <a:lnTo>
                  <a:pt x="0" y="16628"/>
                </a:lnTo>
                <a:cubicBezTo>
                  <a:pt x="0" y="18070"/>
                  <a:pt x="-1" y="18791"/>
                  <a:pt x="242" y="19556"/>
                </a:cubicBezTo>
                <a:cubicBezTo>
                  <a:pt x="430" y="20074"/>
                  <a:pt x="765" y="20507"/>
                  <a:pt x="1182" y="20846"/>
                </a:cubicBezTo>
                <a:lnTo>
                  <a:pt x="1182" y="20944"/>
                </a:lnTo>
                <a:lnTo>
                  <a:pt x="1307" y="20944"/>
                </a:lnTo>
                <a:cubicBezTo>
                  <a:pt x="1533" y="21109"/>
                  <a:pt x="1773" y="21258"/>
                  <a:pt x="2042" y="21356"/>
                </a:cubicBezTo>
                <a:cubicBezTo>
                  <a:pt x="2807" y="21599"/>
                  <a:pt x="3532" y="21598"/>
                  <a:pt x="4952" y="21598"/>
                </a:cubicBezTo>
                <a:lnTo>
                  <a:pt x="16628" y="21598"/>
                </a:lnTo>
                <a:cubicBezTo>
                  <a:pt x="18070" y="21598"/>
                  <a:pt x="18791" y="21599"/>
                  <a:pt x="19556" y="21356"/>
                </a:cubicBezTo>
                <a:cubicBezTo>
                  <a:pt x="19826" y="21258"/>
                  <a:pt x="20064" y="21110"/>
                  <a:pt x="20291" y="20944"/>
                </a:cubicBezTo>
                <a:lnTo>
                  <a:pt x="20416" y="20944"/>
                </a:lnTo>
                <a:lnTo>
                  <a:pt x="20416" y="20846"/>
                </a:lnTo>
                <a:cubicBezTo>
                  <a:pt x="20831" y="20507"/>
                  <a:pt x="21168" y="20073"/>
                  <a:pt x="21356" y="19556"/>
                </a:cubicBezTo>
                <a:cubicBezTo>
                  <a:pt x="21599" y="18791"/>
                  <a:pt x="21598" y="18066"/>
                  <a:pt x="21598" y="16646"/>
                </a:cubicBezTo>
                <a:lnTo>
                  <a:pt x="21598" y="4979"/>
                </a:lnTo>
                <a:cubicBezTo>
                  <a:pt x="21598" y="3537"/>
                  <a:pt x="21599" y="2816"/>
                  <a:pt x="21356" y="2050"/>
                </a:cubicBezTo>
                <a:cubicBezTo>
                  <a:pt x="21169" y="1535"/>
                  <a:pt x="20830" y="1102"/>
                  <a:pt x="20416" y="761"/>
                </a:cubicBezTo>
                <a:lnTo>
                  <a:pt x="20416" y="663"/>
                </a:lnTo>
                <a:lnTo>
                  <a:pt x="20300" y="663"/>
                </a:lnTo>
                <a:cubicBezTo>
                  <a:pt x="20071" y="493"/>
                  <a:pt x="19830" y="341"/>
                  <a:pt x="19556" y="242"/>
                </a:cubicBezTo>
                <a:cubicBezTo>
                  <a:pt x="18791" y="-1"/>
                  <a:pt x="18057" y="0"/>
                  <a:pt x="16637" y="0"/>
                </a:cubicBezTo>
                <a:lnTo>
                  <a:pt x="4979" y="0"/>
                </a:lnTo>
                <a:lnTo>
                  <a:pt x="4952" y="0"/>
                </a:lnTo>
                <a:close/>
                <a:moveTo>
                  <a:pt x="10799" y="2982"/>
                </a:moveTo>
                <a:cubicBezTo>
                  <a:pt x="15112" y="2982"/>
                  <a:pt x="18625" y="6486"/>
                  <a:pt x="18625" y="10799"/>
                </a:cubicBezTo>
                <a:cubicBezTo>
                  <a:pt x="18625" y="15112"/>
                  <a:pt x="15112" y="18625"/>
                  <a:pt x="10799" y="18625"/>
                </a:cubicBezTo>
                <a:cubicBezTo>
                  <a:pt x="6486" y="18625"/>
                  <a:pt x="2982" y="15112"/>
                  <a:pt x="2982" y="10799"/>
                </a:cubicBezTo>
                <a:cubicBezTo>
                  <a:pt x="2982" y="6486"/>
                  <a:pt x="6486" y="2982"/>
                  <a:pt x="10799" y="2982"/>
                </a:cubicBezTo>
                <a:close/>
                <a:moveTo>
                  <a:pt x="9904" y="3662"/>
                </a:moveTo>
                <a:cubicBezTo>
                  <a:pt x="8376" y="3854"/>
                  <a:pt x="6995" y="4528"/>
                  <a:pt x="5919" y="5525"/>
                </a:cubicBezTo>
                <a:cubicBezTo>
                  <a:pt x="6379" y="5951"/>
                  <a:pt x="6882" y="6311"/>
                  <a:pt x="7423" y="6599"/>
                </a:cubicBezTo>
                <a:cubicBezTo>
                  <a:pt x="7483" y="6486"/>
                  <a:pt x="7546" y="6370"/>
                  <a:pt x="7611" y="6259"/>
                </a:cubicBezTo>
                <a:cubicBezTo>
                  <a:pt x="8201" y="5253"/>
                  <a:pt x="8983" y="4371"/>
                  <a:pt x="9904" y="3662"/>
                </a:cubicBezTo>
                <a:close/>
                <a:moveTo>
                  <a:pt x="11668" y="3662"/>
                </a:moveTo>
                <a:cubicBezTo>
                  <a:pt x="12590" y="4372"/>
                  <a:pt x="13369" y="5251"/>
                  <a:pt x="13960" y="6259"/>
                </a:cubicBezTo>
                <a:cubicBezTo>
                  <a:pt x="14027" y="6374"/>
                  <a:pt x="14095" y="6491"/>
                  <a:pt x="14157" y="6608"/>
                </a:cubicBezTo>
                <a:cubicBezTo>
                  <a:pt x="14707" y="6318"/>
                  <a:pt x="15222" y="5957"/>
                  <a:pt x="15688" y="5525"/>
                </a:cubicBezTo>
                <a:cubicBezTo>
                  <a:pt x="14604" y="4521"/>
                  <a:pt x="13209" y="3848"/>
                  <a:pt x="11668" y="3662"/>
                </a:cubicBezTo>
                <a:close/>
                <a:moveTo>
                  <a:pt x="10486" y="4012"/>
                </a:moveTo>
                <a:cubicBezTo>
                  <a:pt x="9541" y="4695"/>
                  <a:pt x="8740" y="5572"/>
                  <a:pt x="8148" y="6581"/>
                </a:cubicBezTo>
                <a:cubicBezTo>
                  <a:pt x="8093" y="6677"/>
                  <a:pt x="8039" y="6771"/>
                  <a:pt x="7987" y="6868"/>
                </a:cubicBezTo>
                <a:cubicBezTo>
                  <a:pt x="8771" y="7200"/>
                  <a:pt x="9615" y="7395"/>
                  <a:pt x="10486" y="7432"/>
                </a:cubicBezTo>
                <a:lnTo>
                  <a:pt x="10486" y="4012"/>
                </a:lnTo>
                <a:close/>
                <a:moveTo>
                  <a:pt x="11112" y="4029"/>
                </a:moveTo>
                <a:lnTo>
                  <a:pt x="11112" y="7432"/>
                </a:lnTo>
                <a:cubicBezTo>
                  <a:pt x="11974" y="7395"/>
                  <a:pt x="12808" y="7203"/>
                  <a:pt x="13584" y="6877"/>
                </a:cubicBezTo>
                <a:cubicBezTo>
                  <a:pt x="13530" y="6776"/>
                  <a:pt x="13481" y="6680"/>
                  <a:pt x="13423" y="6581"/>
                </a:cubicBezTo>
                <a:cubicBezTo>
                  <a:pt x="12837" y="5583"/>
                  <a:pt x="12044" y="4710"/>
                  <a:pt x="11112" y="4029"/>
                </a:cubicBezTo>
                <a:close/>
                <a:moveTo>
                  <a:pt x="5480" y="5973"/>
                </a:moveTo>
                <a:cubicBezTo>
                  <a:pt x="4384" y="7178"/>
                  <a:pt x="3683" y="8750"/>
                  <a:pt x="3609" y="10486"/>
                </a:cubicBezTo>
                <a:lnTo>
                  <a:pt x="6384" y="10486"/>
                </a:lnTo>
                <a:cubicBezTo>
                  <a:pt x="6427" y="9334"/>
                  <a:pt x="6691" y="8209"/>
                  <a:pt x="7155" y="7163"/>
                </a:cubicBezTo>
                <a:cubicBezTo>
                  <a:pt x="6553" y="6845"/>
                  <a:pt x="5990" y="6447"/>
                  <a:pt x="5480" y="5973"/>
                </a:cubicBezTo>
                <a:close/>
                <a:moveTo>
                  <a:pt x="16127" y="5973"/>
                </a:moveTo>
                <a:cubicBezTo>
                  <a:pt x="15610" y="6454"/>
                  <a:pt x="15037" y="6852"/>
                  <a:pt x="14426" y="7172"/>
                </a:cubicBezTo>
                <a:cubicBezTo>
                  <a:pt x="14885" y="8215"/>
                  <a:pt x="15145" y="9339"/>
                  <a:pt x="15187" y="10486"/>
                </a:cubicBezTo>
                <a:lnTo>
                  <a:pt x="17989" y="10486"/>
                </a:lnTo>
                <a:cubicBezTo>
                  <a:pt x="17915" y="8750"/>
                  <a:pt x="17222" y="7178"/>
                  <a:pt x="16127" y="5973"/>
                </a:cubicBezTo>
                <a:close/>
                <a:moveTo>
                  <a:pt x="7719" y="7432"/>
                </a:moveTo>
                <a:cubicBezTo>
                  <a:pt x="7295" y="8394"/>
                  <a:pt x="7053" y="9428"/>
                  <a:pt x="7011" y="10486"/>
                </a:cubicBezTo>
                <a:lnTo>
                  <a:pt x="10486" y="10486"/>
                </a:lnTo>
                <a:lnTo>
                  <a:pt x="10486" y="8059"/>
                </a:lnTo>
                <a:cubicBezTo>
                  <a:pt x="9519" y="8021"/>
                  <a:pt x="8587" y="7805"/>
                  <a:pt x="7719" y="7432"/>
                </a:cubicBezTo>
                <a:close/>
                <a:moveTo>
                  <a:pt x="13861" y="7441"/>
                </a:moveTo>
                <a:cubicBezTo>
                  <a:pt x="13001" y="7807"/>
                  <a:pt x="12071" y="8021"/>
                  <a:pt x="11112" y="8059"/>
                </a:cubicBezTo>
                <a:lnTo>
                  <a:pt x="11112" y="10486"/>
                </a:lnTo>
                <a:lnTo>
                  <a:pt x="14560" y="10486"/>
                </a:lnTo>
                <a:cubicBezTo>
                  <a:pt x="14518" y="9432"/>
                  <a:pt x="14282" y="8399"/>
                  <a:pt x="13861" y="7441"/>
                </a:cubicBezTo>
                <a:close/>
                <a:moveTo>
                  <a:pt x="3609" y="11112"/>
                </a:moveTo>
                <a:cubicBezTo>
                  <a:pt x="3684" y="12864"/>
                  <a:pt x="4394" y="14460"/>
                  <a:pt x="5507" y="15670"/>
                </a:cubicBezTo>
                <a:cubicBezTo>
                  <a:pt x="6012" y="15205"/>
                  <a:pt x="6570" y="14810"/>
                  <a:pt x="7163" y="14497"/>
                </a:cubicBezTo>
                <a:cubicBezTo>
                  <a:pt x="6690" y="13435"/>
                  <a:pt x="6423" y="12282"/>
                  <a:pt x="6384" y="11112"/>
                </a:cubicBezTo>
                <a:lnTo>
                  <a:pt x="3609" y="11112"/>
                </a:lnTo>
                <a:close/>
                <a:moveTo>
                  <a:pt x="7011" y="11112"/>
                </a:moveTo>
                <a:cubicBezTo>
                  <a:pt x="7049" y="12189"/>
                  <a:pt x="7294" y="13251"/>
                  <a:pt x="7728" y="14229"/>
                </a:cubicBezTo>
                <a:cubicBezTo>
                  <a:pt x="8593" y="13859"/>
                  <a:pt x="9522" y="13648"/>
                  <a:pt x="10486" y="13611"/>
                </a:cubicBezTo>
                <a:lnTo>
                  <a:pt x="10486" y="11112"/>
                </a:lnTo>
                <a:lnTo>
                  <a:pt x="7011" y="11112"/>
                </a:lnTo>
                <a:close/>
                <a:moveTo>
                  <a:pt x="11112" y="11112"/>
                </a:moveTo>
                <a:lnTo>
                  <a:pt x="11112" y="13611"/>
                </a:lnTo>
                <a:cubicBezTo>
                  <a:pt x="12067" y="13648"/>
                  <a:pt x="12994" y="13856"/>
                  <a:pt x="13852" y="14220"/>
                </a:cubicBezTo>
                <a:cubicBezTo>
                  <a:pt x="14283" y="13245"/>
                  <a:pt x="14522" y="12185"/>
                  <a:pt x="14560" y="11112"/>
                </a:cubicBezTo>
                <a:lnTo>
                  <a:pt x="11112" y="11112"/>
                </a:lnTo>
                <a:close/>
                <a:moveTo>
                  <a:pt x="15187" y="11112"/>
                </a:moveTo>
                <a:cubicBezTo>
                  <a:pt x="15148" y="12277"/>
                  <a:pt x="14886" y="13430"/>
                  <a:pt x="14417" y="14488"/>
                </a:cubicBezTo>
                <a:cubicBezTo>
                  <a:pt x="15019" y="14803"/>
                  <a:pt x="15589" y="15199"/>
                  <a:pt x="16100" y="15670"/>
                </a:cubicBezTo>
                <a:cubicBezTo>
                  <a:pt x="17213" y="14460"/>
                  <a:pt x="17914" y="12864"/>
                  <a:pt x="17989" y="11112"/>
                </a:cubicBezTo>
                <a:lnTo>
                  <a:pt x="15187" y="11112"/>
                </a:lnTo>
                <a:close/>
                <a:moveTo>
                  <a:pt x="10486" y="14237"/>
                </a:moveTo>
                <a:cubicBezTo>
                  <a:pt x="9619" y="14274"/>
                  <a:pt x="8785" y="14463"/>
                  <a:pt x="8005" y="14793"/>
                </a:cubicBezTo>
                <a:cubicBezTo>
                  <a:pt x="8039" y="14855"/>
                  <a:pt x="8069" y="14919"/>
                  <a:pt x="8104" y="14981"/>
                </a:cubicBezTo>
                <a:cubicBezTo>
                  <a:pt x="8699" y="16023"/>
                  <a:pt x="9515" y="16929"/>
                  <a:pt x="10486" y="17631"/>
                </a:cubicBezTo>
                <a:lnTo>
                  <a:pt x="10486" y="14237"/>
                </a:lnTo>
                <a:close/>
                <a:moveTo>
                  <a:pt x="11112" y="14237"/>
                </a:moveTo>
                <a:lnTo>
                  <a:pt x="11112" y="17604"/>
                </a:lnTo>
                <a:cubicBezTo>
                  <a:pt x="12070" y="16905"/>
                  <a:pt x="12879" y="16012"/>
                  <a:pt x="13467" y="14981"/>
                </a:cubicBezTo>
                <a:cubicBezTo>
                  <a:pt x="13505" y="14916"/>
                  <a:pt x="13540" y="14850"/>
                  <a:pt x="13575" y="14784"/>
                </a:cubicBezTo>
                <a:cubicBezTo>
                  <a:pt x="12802" y="14461"/>
                  <a:pt x="11970" y="14274"/>
                  <a:pt x="11112" y="14237"/>
                </a:cubicBezTo>
                <a:close/>
                <a:moveTo>
                  <a:pt x="14148" y="15052"/>
                </a:moveTo>
                <a:cubicBezTo>
                  <a:pt x="14105" y="15133"/>
                  <a:pt x="14059" y="15215"/>
                  <a:pt x="14014" y="15294"/>
                </a:cubicBezTo>
                <a:cubicBezTo>
                  <a:pt x="13429" y="16318"/>
                  <a:pt x="12640" y="17211"/>
                  <a:pt x="11712" y="17936"/>
                </a:cubicBezTo>
                <a:cubicBezTo>
                  <a:pt x="13219" y="17744"/>
                  <a:pt x="14584" y="17086"/>
                  <a:pt x="15652" y="16109"/>
                </a:cubicBezTo>
                <a:cubicBezTo>
                  <a:pt x="15191" y="15687"/>
                  <a:pt x="14689" y="15337"/>
                  <a:pt x="14148" y="15052"/>
                </a:cubicBezTo>
                <a:close/>
                <a:moveTo>
                  <a:pt x="7432" y="15061"/>
                </a:moveTo>
                <a:cubicBezTo>
                  <a:pt x="6900" y="15344"/>
                  <a:pt x="6400" y="15693"/>
                  <a:pt x="5946" y="16109"/>
                </a:cubicBezTo>
                <a:cubicBezTo>
                  <a:pt x="7005" y="17078"/>
                  <a:pt x="8357" y="17738"/>
                  <a:pt x="9850" y="17936"/>
                </a:cubicBezTo>
                <a:cubicBezTo>
                  <a:pt x="8925" y="17212"/>
                  <a:pt x="8141" y="16316"/>
                  <a:pt x="7557" y="15294"/>
                </a:cubicBezTo>
                <a:cubicBezTo>
                  <a:pt x="7515" y="15219"/>
                  <a:pt x="7473" y="15138"/>
                  <a:pt x="7432" y="15061"/>
                </a:cubicBezTo>
                <a:close/>
              </a:path>
            </a:pathLst>
          </a:custGeom>
          <a:solidFill>
            <a:schemeClr val="bg1"/>
          </a:solidFill>
          <a:ln>
            <a:noFill/>
          </a:ln>
        </p:spPr>
        <p:txBody>
          <a:bodyPr/>
          <a:lstStyle>
            <a:lvl1pPr marL="0" indent="0">
              <a:buNone/>
              <a:defRPr>
                <a:highlight>
                  <a:srgbClr val="004990"/>
                </a:highlight>
                <a:latin typeface="Trebuchet MS" panose="020B0703020202090204" pitchFamily="34" charset="0"/>
              </a:defRPr>
            </a:lvl1pPr>
          </a:lstStyle>
          <a:p>
            <a:pPr algn="ctr">
              <a:lnSpc>
                <a:spcPct val="100000"/>
              </a:lnSpc>
              <a:defRPr sz="3000" spc="0">
                <a:solidFill>
                  <a:srgbClr val="00519E"/>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5" name="Rectangle 4">
            <a:extLst>
              <a:ext uri="{FF2B5EF4-FFF2-40B4-BE49-F238E27FC236}">
                <a16:creationId xmlns:a16="http://schemas.microsoft.com/office/drawing/2014/main" id="{12C4F9E2-F4F0-084C-9A87-782F1CFC9FBD}"/>
              </a:ext>
            </a:extLst>
          </p:cNvPr>
          <p:cNvSpPr/>
          <p:nvPr/>
        </p:nvSpPr>
        <p:spPr>
          <a:xfrm flipH="1">
            <a:off x="-8" y="5642919"/>
            <a:ext cx="12195315" cy="1215082"/>
          </a:xfrm>
          <a:custGeom>
            <a:avLst/>
            <a:gdLst>
              <a:gd name="connsiteX0" fmla="*/ 0 w 12191999"/>
              <a:gd name="connsiteY0" fmla="*/ 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0 h 1212575"/>
              <a:gd name="connsiteX0" fmla="*/ 0 w 12191999"/>
              <a:gd name="connsiteY0" fmla="*/ 5080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0 w 12191999"/>
              <a:gd name="connsiteY4" fmla="*/ 508000 h 1212575"/>
              <a:gd name="connsiteX0" fmla="*/ 3175 w 12191999"/>
              <a:gd name="connsiteY0" fmla="*/ 676275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3175 w 12191999"/>
              <a:gd name="connsiteY4" fmla="*/ 676275 h 1212575"/>
              <a:gd name="connsiteX0" fmla="*/ 140 w 12195314"/>
              <a:gd name="connsiteY0" fmla="*/ 762000 h 1212575"/>
              <a:gd name="connsiteX1" fmla="*/ 12195314 w 12195314"/>
              <a:gd name="connsiteY1" fmla="*/ 0 h 1212575"/>
              <a:gd name="connsiteX2" fmla="*/ 12195314 w 12195314"/>
              <a:gd name="connsiteY2" fmla="*/ 1212575 h 1212575"/>
              <a:gd name="connsiteX3" fmla="*/ 3315 w 12195314"/>
              <a:gd name="connsiteY3" fmla="*/ 1212575 h 1212575"/>
              <a:gd name="connsiteX4" fmla="*/ 140 w 12195314"/>
              <a:gd name="connsiteY4" fmla="*/ 762000 h 1212575"/>
              <a:gd name="connsiteX0" fmla="*/ 50800 w 12191999"/>
              <a:gd name="connsiteY0" fmla="*/ 952500 h 1212575"/>
              <a:gd name="connsiteX1" fmla="*/ 12191999 w 12191999"/>
              <a:gd name="connsiteY1" fmla="*/ 0 h 1212575"/>
              <a:gd name="connsiteX2" fmla="*/ 12191999 w 12191999"/>
              <a:gd name="connsiteY2" fmla="*/ 1212575 h 1212575"/>
              <a:gd name="connsiteX3" fmla="*/ 0 w 12191999"/>
              <a:gd name="connsiteY3" fmla="*/ 1212575 h 1212575"/>
              <a:gd name="connsiteX4" fmla="*/ 50800 w 12191999"/>
              <a:gd name="connsiteY4" fmla="*/ 952500 h 1212575"/>
              <a:gd name="connsiteX0" fmla="*/ 91 w 12198440"/>
              <a:gd name="connsiteY0" fmla="*/ 958850 h 1212575"/>
              <a:gd name="connsiteX1" fmla="*/ 12198440 w 12198440"/>
              <a:gd name="connsiteY1" fmla="*/ 0 h 1212575"/>
              <a:gd name="connsiteX2" fmla="*/ 12198440 w 12198440"/>
              <a:gd name="connsiteY2" fmla="*/ 1212575 h 1212575"/>
              <a:gd name="connsiteX3" fmla="*/ 6441 w 12198440"/>
              <a:gd name="connsiteY3" fmla="*/ 1212575 h 1212575"/>
              <a:gd name="connsiteX4" fmla="*/ 91 w 12198440"/>
              <a:gd name="connsiteY4" fmla="*/ 958850 h 1212575"/>
              <a:gd name="connsiteX0" fmla="*/ 141 w 12195315"/>
              <a:gd name="connsiteY0" fmla="*/ 965200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65200 h 1212575"/>
              <a:gd name="connsiteX0" fmla="*/ 141 w 12195315"/>
              <a:gd name="connsiteY0" fmla="*/ 949325 h 1212575"/>
              <a:gd name="connsiteX1" fmla="*/ 12195315 w 12195315"/>
              <a:gd name="connsiteY1" fmla="*/ 0 h 1212575"/>
              <a:gd name="connsiteX2" fmla="*/ 12195315 w 12195315"/>
              <a:gd name="connsiteY2" fmla="*/ 1212575 h 1212575"/>
              <a:gd name="connsiteX3" fmla="*/ 3316 w 12195315"/>
              <a:gd name="connsiteY3" fmla="*/ 1212575 h 1212575"/>
              <a:gd name="connsiteX4" fmla="*/ 141 w 12195315"/>
              <a:gd name="connsiteY4" fmla="*/ 949325 h 121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315" h="1212575">
                <a:moveTo>
                  <a:pt x="141" y="949325"/>
                </a:moveTo>
                <a:lnTo>
                  <a:pt x="12195315" y="0"/>
                </a:lnTo>
                <a:lnTo>
                  <a:pt x="12195315" y="1212575"/>
                </a:lnTo>
                <a:lnTo>
                  <a:pt x="3316" y="1212575"/>
                </a:lnTo>
                <a:cubicBezTo>
                  <a:pt x="4374" y="1033808"/>
                  <a:pt x="-917" y="1128092"/>
                  <a:pt x="141" y="9493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2724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05447D-5DFF-914F-B278-7DCDE4784DE6}"/>
              </a:ext>
            </a:extLst>
          </p:cNvPr>
          <p:cNvSpPr/>
          <p:nvPr/>
        </p:nvSpPr>
        <p:spPr>
          <a:xfrm>
            <a:off x="0" y="-1"/>
            <a:ext cx="680561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Trebuchet MS" panose="020B0703020202090204" pitchFamily="34" charset="0"/>
            </a:endParaRPr>
          </a:p>
        </p:txBody>
      </p:sp>
      <p:sp>
        <p:nvSpPr>
          <p:cNvPr id="10" name="your_email@cwts.leidenuniv.nl">
            <a:extLst>
              <a:ext uri="{FF2B5EF4-FFF2-40B4-BE49-F238E27FC236}">
                <a16:creationId xmlns:a16="http://schemas.microsoft.com/office/drawing/2014/main" id="{4F9626A8-B14E-594A-AC3D-2C65C011BB74}"/>
              </a:ext>
            </a:extLst>
          </p:cNvPr>
          <p:cNvSpPr txBox="1">
            <a:spLocks noGrp="1"/>
          </p:cNvSpPr>
          <p:nvPr>
            <p:ph type="body" idx="25" hasCustomPrompt="1"/>
          </p:nvPr>
        </p:nvSpPr>
        <p:spPr>
          <a:xfrm>
            <a:off x="1214832" y="4267537"/>
            <a:ext cx="4733726" cy="539802"/>
          </a:xfrm>
          <a:prstGeom prst="rect">
            <a:avLst/>
          </a:prstGeom>
        </p:spPr>
        <p:txBody>
          <a:bodyPr anchor="ctr">
            <a:normAutofit/>
          </a:bodyPr>
          <a:lstStyle>
            <a:lvl1pPr marL="0" indent="0">
              <a:buNone/>
              <a:defRPr sz="1800">
                <a:solidFill>
                  <a:schemeClr val="tx1"/>
                </a:solidFill>
                <a:latin typeface="Trebuchet MS" panose="020B0703020202090204" pitchFamily="34" charset="0"/>
              </a:defRPr>
            </a:lvl1pPr>
          </a:lstStyle>
          <a:p>
            <a:r>
              <a:rPr dirty="0" err="1"/>
              <a:t>your_email@cwts.leidenuniv.nl</a:t>
            </a:r>
            <a:endParaRPr dirty="0"/>
          </a:p>
        </p:txBody>
      </p:sp>
      <p:sp>
        <p:nvSpPr>
          <p:cNvPr id="11" name="@yourtwitter">
            <a:extLst>
              <a:ext uri="{FF2B5EF4-FFF2-40B4-BE49-F238E27FC236}">
                <a16:creationId xmlns:a16="http://schemas.microsoft.com/office/drawing/2014/main" id="{DD90A46B-B473-CF4D-B2AA-F47F05C7000A}"/>
              </a:ext>
            </a:extLst>
          </p:cNvPr>
          <p:cNvSpPr txBox="1">
            <a:spLocks noGrp="1"/>
          </p:cNvSpPr>
          <p:nvPr>
            <p:ph type="body" idx="26" hasCustomPrompt="1"/>
          </p:nvPr>
        </p:nvSpPr>
        <p:spPr>
          <a:xfrm>
            <a:off x="1214832" y="5836903"/>
            <a:ext cx="4733726" cy="539802"/>
          </a:xfrm>
          <a:prstGeom prst="rect">
            <a:avLst/>
          </a:prstGeom>
        </p:spPr>
        <p:txBody>
          <a:bodyPr anchor="ctr">
            <a:normAutofit/>
          </a:bodyPr>
          <a:lstStyle>
            <a:lvl1pPr marL="0" indent="0">
              <a:buNone/>
              <a:defRPr sz="1800">
                <a:solidFill>
                  <a:schemeClr val="tx1"/>
                </a:solidFill>
                <a:latin typeface="Trebuchet MS" panose="020B0703020202090204" pitchFamily="34" charset="0"/>
              </a:defRPr>
            </a:lvl1pPr>
          </a:lstStyle>
          <a:p>
            <a:r>
              <a:rPr dirty="0"/>
              <a:t>@</a:t>
            </a:r>
            <a:r>
              <a:rPr dirty="0" err="1"/>
              <a:t>yourtwitter</a:t>
            </a:r>
            <a:endParaRPr dirty="0"/>
          </a:p>
        </p:txBody>
      </p:sp>
      <p:sp>
        <p:nvSpPr>
          <p:cNvPr id="12" name="http://linkedin.com/in/yours-here">
            <a:extLst>
              <a:ext uri="{FF2B5EF4-FFF2-40B4-BE49-F238E27FC236}">
                <a16:creationId xmlns:a16="http://schemas.microsoft.com/office/drawing/2014/main" id="{DBAE25DB-BFC3-1B46-AD9C-C5BE69D90B65}"/>
              </a:ext>
            </a:extLst>
          </p:cNvPr>
          <p:cNvSpPr txBox="1">
            <a:spLocks noGrp="1"/>
          </p:cNvSpPr>
          <p:nvPr>
            <p:ph type="body" idx="27" hasCustomPrompt="1"/>
          </p:nvPr>
        </p:nvSpPr>
        <p:spPr>
          <a:xfrm>
            <a:off x="1214832" y="5052220"/>
            <a:ext cx="4733726" cy="539802"/>
          </a:xfrm>
          <a:prstGeom prst="rect">
            <a:avLst/>
          </a:prstGeom>
        </p:spPr>
        <p:txBody>
          <a:bodyPr anchor="ctr">
            <a:normAutofit/>
          </a:bodyPr>
          <a:lstStyle>
            <a:lvl1pPr marL="0" indent="0">
              <a:buNone/>
              <a:defRPr sz="1800">
                <a:solidFill>
                  <a:schemeClr val="tx1"/>
                </a:solidFill>
                <a:latin typeface="Trebuchet MS" panose="020B0703020202090204" pitchFamily="34" charset="0"/>
              </a:defRPr>
            </a:lvl1pPr>
          </a:lstStyle>
          <a:p>
            <a:r>
              <a:rPr lang="en-GB" dirty="0"/>
              <a:t>http://</a:t>
            </a:r>
            <a:r>
              <a:rPr lang="en-GB" dirty="0" err="1"/>
              <a:t>www.cwts.nl</a:t>
            </a:r>
            <a:r>
              <a:rPr lang="en-GB" dirty="0"/>
              <a:t>/people/your-name</a:t>
            </a:r>
            <a:endParaRPr dirty="0"/>
          </a:p>
        </p:txBody>
      </p:sp>
      <p:sp>
        <p:nvSpPr>
          <p:cNvPr id="17" name="Title Text">
            <a:extLst>
              <a:ext uri="{FF2B5EF4-FFF2-40B4-BE49-F238E27FC236}">
                <a16:creationId xmlns:a16="http://schemas.microsoft.com/office/drawing/2014/main" id="{1B29ECEA-D2CA-B246-AC4B-FF0DC0465D22}"/>
              </a:ext>
            </a:extLst>
          </p:cNvPr>
          <p:cNvSpPr txBox="1">
            <a:spLocks noGrp="1"/>
          </p:cNvSpPr>
          <p:nvPr>
            <p:ph type="title" hasCustomPrompt="1"/>
          </p:nvPr>
        </p:nvSpPr>
        <p:spPr>
          <a:xfrm>
            <a:off x="476351" y="2868824"/>
            <a:ext cx="5548311" cy="887167"/>
          </a:xfrm>
          <a:prstGeom prst="rect">
            <a:avLst/>
          </a:prstGeom>
        </p:spPr>
        <p:txBody>
          <a:bodyPr anchor="b">
            <a:normAutofit/>
          </a:bodyPr>
          <a:lstStyle>
            <a:lvl1pPr algn="l"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dirty="0"/>
              <a:t>Your name</a:t>
            </a:r>
            <a:endParaRPr dirty="0"/>
          </a:p>
        </p:txBody>
      </p:sp>
      <p:sp>
        <p:nvSpPr>
          <p:cNvPr id="18" name="Shape">
            <a:extLst>
              <a:ext uri="{FF2B5EF4-FFF2-40B4-BE49-F238E27FC236}">
                <a16:creationId xmlns:a16="http://schemas.microsoft.com/office/drawing/2014/main" id="{9927C492-D718-AD47-9C72-525934C247EE}"/>
              </a:ext>
            </a:extLst>
          </p:cNvPr>
          <p:cNvSpPr>
            <a:spLocks noGrp="1"/>
          </p:cNvSpPr>
          <p:nvPr>
            <p:ph type="body" idx="28" hasCustomPrompt="1"/>
          </p:nvPr>
        </p:nvSpPr>
        <p:spPr>
          <a:xfrm>
            <a:off x="498303" y="4254936"/>
            <a:ext cx="533946" cy="533947"/>
          </a:xfrm>
          <a:custGeom>
            <a:avLst/>
            <a:gdLst/>
            <a:ahLst/>
            <a:cxnLst>
              <a:cxn ang="0">
                <a:pos x="wd2" y="hd2"/>
              </a:cxn>
              <a:cxn ang="5400000">
                <a:pos x="wd2" y="hd2"/>
              </a:cxn>
              <a:cxn ang="10800000">
                <a:pos x="wd2" y="hd2"/>
              </a:cxn>
              <a:cxn ang="16200000">
                <a:pos x="wd2" y="hd2"/>
              </a:cxn>
            </a:cxnLst>
            <a:rect l="0" t="0" r="r" b="b"/>
            <a:pathLst>
              <a:path w="21597" h="21597" extrusionOk="0">
                <a:moveTo>
                  <a:pt x="4951" y="0"/>
                </a:moveTo>
                <a:cubicBezTo>
                  <a:pt x="3529" y="0"/>
                  <a:pt x="2800" y="-1"/>
                  <a:pt x="2039" y="240"/>
                </a:cubicBezTo>
                <a:cubicBezTo>
                  <a:pt x="1202" y="545"/>
                  <a:pt x="545" y="1209"/>
                  <a:pt x="240" y="2047"/>
                </a:cubicBezTo>
                <a:cubicBezTo>
                  <a:pt x="-3" y="2813"/>
                  <a:pt x="0" y="3532"/>
                  <a:pt x="0" y="4951"/>
                </a:cubicBezTo>
                <a:lnTo>
                  <a:pt x="0" y="16623"/>
                </a:lnTo>
                <a:cubicBezTo>
                  <a:pt x="0" y="18064"/>
                  <a:pt x="-3" y="18784"/>
                  <a:pt x="240" y="19550"/>
                </a:cubicBezTo>
                <a:cubicBezTo>
                  <a:pt x="545" y="20388"/>
                  <a:pt x="1201" y="21045"/>
                  <a:pt x="2039" y="21350"/>
                </a:cubicBezTo>
                <a:cubicBezTo>
                  <a:pt x="2805" y="21593"/>
                  <a:pt x="3532" y="21597"/>
                  <a:pt x="4951" y="21597"/>
                </a:cubicBezTo>
                <a:lnTo>
                  <a:pt x="16623" y="21597"/>
                </a:lnTo>
                <a:cubicBezTo>
                  <a:pt x="18064" y="21597"/>
                  <a:pt x="18784" y="21593"/>
                  <a:pt x="19550" y="21350"/>
                </a:cubicBezTo>
                <a:cubicBezTo>
                  <a:pt x="20388" y="21045"/>
                  <a:pt x="21045" y="20388"/>
                  <a:pt x="21350" y="19550"/>
                </a:cubicBezTo>
                <a:cubicBezTo>
                  <a:pt x="21592" y="18784"/>
                  <a:pt x="21597" y="18066"/>
                  <a:pt x="21597" y="16646"/>
                </a:cubicBezTo>
                <a:lnTo>
                  <a:pt x="21597" y="4975"/>
                </a:lnTo>
                <a:cubicBezTo>
                  <a:pt x="21597" y="3533"/>
                  <a:pt x="21593" y="2813"/>
                  <a:pt x="21350" y="2047"/>
                </a:cubicBezTo>
                <a:cubicBezTo>
                  <a:pt x="21045" y="1209"/>
                  <a:pt x="20388" y="545"/>
                  <a:pt x="19550" y="240"/>
                </a:cubicBezTo>
                <a:cubicBezTo>
                  <a:pt x="18784" y="-3"/>
                  <a:pt x="18058" y="0"/>
                  <a:pt x="16638" y="0"/>
                </a:cubicBezTo>
                <a:lnTo>
                  <a:pt x="4975" y="0"/>
                </a:lnTo>
                <a:lnTo>
                  <a:pt x="4951" y="0"/>
                </a:lnTo>
                <a:close/>
                <a:moveTo>
                  <a:pt x="3770" y="6025"/>
                </a:moveTo>
                <a:lnTo>
                  <a:pt x="17820" y="6025"/>
                </a:lnTo>
                <a:lnTo>
                  <a:pt x="10799" y="11417"/>
                </a:lnTo>
                <a:lnTo>
                  <a:pt x="3770" y="6025"/>
                </a:lnTo>
                <a:close/>
                <a:moveTo>
                  <a:pt x="3252" y="6095"/>
                </a:moveTo>
                <a:lnTo>
                  <a:pt x="10667" y="11841"/>
                </a:lnTo>
                <a:cubicBezTo>
                  <a:pt x="10708" y="11870"/>
                  <a:pt x="10747" y="11888"/>
                  <a:pt x="10791" y="11888"/>
                </a:cubicBezTo>
                <a:cubicBezTo>
                  <a:pt x="10835" y="11888"/>
                  <a:pt x="10878" y="11877"/>
                  <a:pt x="10915" y="11849"/>
                </a:cubicBezTo>
                <a:lnTo>
                  <a:pt x="18337" y="6095"/>
                </a:lnTo>
                <a:lnTo>
                  <a:pt x="18337" y="15479"/>
                </a:lnTo>
                <a:cubicBezTo>
                  <a:pt x="18337" y="15524"/>
                  <a:pt x="18304" y="15564"/>
                  <a:pt x="18260" y="15564"/>
                </a:cubicBezTo>
                <a:lnTo>
                  <a:pt x="3337" y="15564"/>
                </a:lnTo>
                <a:cubicBezTo>
                  <a:pt x="3293" y="15564"/>
                  <a:pt x="3252" y="15524"/>
                  <a:pt x="3252" y="15479"/>
                </a:cubicBezTo>
                <a:lnTo>
                  <a:pt x="3252" y="6095"/>
                </a:lnTo>
                <a:close/>
              </a:path>
            </a:pathLst>
          </a:custGeom>
          <a:solidFill>
            <a:schemeClr val="tx2"/>
          </a:solidFill>
        </p:spPr>
        <p:txBody>
          <a:bodyPr>
            <a:normAutofit/>
          </a:bodyPr>
          <a:lstStyle>
            <a:lvl1pPr marL="0" indent="0">
              <a:buNone/>
              <a:defRPr>
                <a:solidFill>
                  <a:srgbClr val="25417C"/>
                </a:solidFill>
                <a:highlight>
                  <a:srgbClr val="004990"/>
                </a:highlight>
                <a:latin typeface="Trebuchet MS" panose="020B0703020202090204" pitchFamily="34" charset="0"/>
              </a:defRPr>
            </a:lvl1pPr>
          </a:lstStyle>
          <a:p>
            <a:pPr algn="ctr">
              <a:lnSpc>
                <a:spcPct val="100000"/>
              </a:lnSpc>
              <a:defRPr sz="3000" spc="0">
                <a:solidFill>
                  <a:srgbClr val="00519E"/>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19" name="Shape">
            <a:extLst>
              <a:ext uri="{FF2B5EF4-FFF2-40B4-BE49-F238E27FC236}">
                <a16:creationId xmlns:a16="http://schemas.microsoft.com/office/drawing/2014/main" id="{041BE7A2-19FA-074D-857F-44968FB49BA4}"/>
              </a:ext>
            </a:extLst>
          </p:cNvPr>
          <p:cNvSpPr>
            <a:spLocks noGrp="1"/>
          </p:cNvSpPr>
          <p:nvPr>
            <p:ph type="body" idx="29" hasCustomPrompt="1"/>
          </p:nvPr>
        </p:nvSpPr>
        <p:spPr>
          <a:xfrm>
            <a:off x="498303" y="5842758"/>
            <a:ext cx="533946" cy="533947"/>
          </a:xfrm>
          <a:custGeom>
            <a:avLst/>
            <a:gdLst/>
            <a:ahLst/>
            <a:cxnLst>
              <a:cxn ang="0">
                <a:pos x="wd2" y="hd2"/>
              </a:cxn>
              <a:cxn ang="5400000">
                <a:pos x="wd2" y="hd2"/>
              </a:cxn>
              <a:cxn ang="10800000">
                <a:pos x="wd2" y="hd2"/>
              </a:cxn>
              <a:cxn ang="16200000">
                <a:pos x="wd2" y="hd2"/>
              </a:cxn>
            </a:cxnLst>
            <a:rect l="0" t="0" r="r" b="b"/>
            <a:pathLst>
              <a:path w="21597" h="21597" extrusionOk="0">
                <a:moveTo>
                  <a:pt x="4951" y="0"/>
                </a:moveTo>
                <a:cubicBezTo>
                  <a:pt x="3529" y="0"/>
                  <a:pt x="2800" y="-1"/>
                  <a:pt x="2039" y="240"/>
                </a:cubicBezTo>
                <a:cubicBezTo>
                  <a:pt x="1202" y="545"/>
                  <a:pt x="545" y="1209"/>
                  <a:pt x="240" y="2047"/>
                </a:cubicBezTo>
                <a:cubicBezTo>
                  <a:pt x="-3" y="2813"/>
                  <a:pt x="0" y="3532"/>
                  <a:pt x="0" y="4951"/>
                </a:cubicBezTo>
                <a:lnTo>
                  <a:pt x="0" y="16623"/>
                </a:lnTo>
                <a:cubicBezTo>
                  <a:pt x="0" y="18064"/>
                  <a:pt x="-3" y="18784"/>
                  <a:pt x="240" y="19550"/>
                </a:cubicBezTo>
                <a:cubicBezTo>
                  <a:pt x="545" y="20388"/>
                  <a:pt x="1201" y="21045"/>
                  <a:pt x="2039" y="21350"/>
                </a:cubicBezTo>
                <a:cubicBezTo>
                  <a:pt x="2805" y="21593"/>
                  <a:pt x="3532" y="21597"/>
                  <a:pt x="4951" y="21597"/>
                </a:cubicBezTo>
                <a:lnTo>
                  <a:pt x="16623" y="21597"/>
                </a:lnTo>
                <a:cubicBezTo>
                  <a:pt x="18064" y="21597"/>
                  <a:pt x="18784" y="21593"/>
                  <a:pt x="19550" y="21350"/>
                </a:cubicBezTo>
                <a:cubicBezTo>
                  <a:pt x="20388" y="21045"/>
                  <a:pt x="21045" y="20388"/>
                  <a:pt x="21350" y="19550"/>
                </a:cubicBezTo>
                <a:cubicBezTo>
                  <a:pt x="21592" y="18784"/>
                  <a:pt x="21597" y="18066"/>
                  <a:pt x="21597" y="16646"/>
                </a:cubicBezTo>
                <a:lnTo>
                  <a:pt x="21597" y="4975"/>
                </a:lnTo>
                <a:cubicBezTo>
                  <a:pt x="21597" y="3533"/>
                  <a:pt x="21593" y="2813"/>
                  <a:pt x="21350" y="2047"/>
                </a:cubicBezTo>
                <a:cubicBezTo>
                  <a:pt x="21045" y="1209"/>
                  <a:pt x="20388" y="545"/>
                  <a:pt x="19550" y="240"/>
                </a:cubicBezTo>
                <a:cubicBezTo>
                  <a:pt x="18784" y="-3"/>
                  <a:pt x="18058" y="0"/>
                  <a:pt x="16638" y="0"/>
                </a:cubicBezTo>
                <a:lnTo>
                  <a:pt x="4975" y="0"/>
                </a:lnTo>
                <a:lnTo>
                  <a:pt x="4951" y="0"/>
                </a:lnTo>
                <a:close/>
                <a:moveTo>
                  <a:pt x="14545" y="4836"/>
                </a:moveTo>
                <a:cubicBezTo>
                  <a:pt x="15268" y="4947"/>
                  <a:pt x="15955" y="5297"/>
                  <a:pt x="16476" y="5871"/>
                </a:cubicBezTo>
                <a:cubicBezTo>
                  <a:pt x="16813" y="5791"/>
                  <a:pt x="17141" y="5674"/>
                  <a:pt x="17449" y="5515"/>
                </a:cubicBezTo>
                <a:cubicBezTo>
                  <a:pt x="17695" y="5388"/>
                  <a:pt x="17928" y="5232"/>
                  <a:pt x="18144" y="5060"/>
                </a:cubicBezTo>
                <a:cubicBezTo>
                  <a:pt x="18126" y="5384"/>
                  <a:pt x="18026" y="5698"/>
                  <a:pt x="17851" y="5971"/>
                </a:cubicBezTo>
                <a:cubicBezTo>
                  <a:pt x="17634" y="6309"/>
                  <a:pt x="17314" y="6568"/>
                  <a:pt x="16939" y="6713"/>
                </a:cubicBezTo>
                <a:cubicBezTo>
                  <a:pt x="17243" y="6707"/>
                  <a:pt x="17547" y="6674"/>
                  <a:pt x="17843" y="6604"/>
                </a:cubicBezTo>
                <a:cubicBezTo>
                  <a:pt x="18122" y="6539"/>
                  <a:pt x="18394" y="6446"/>
                  <a:pt x="18654" y="6326"/>
                </a:cubicBezTo>
                <a:cubicBezTo>
                  <a:pt x="18420" y="6671"/>
                  <a:pt x="18151" y="6988"/>
                  <a:pt x="17859" y="7284"/>
                </a:cubicBezTo>
                <a:cubicBezTo>
                  <a:pt x="17613" y="7533"/>
                  <a:pt x="17351" y="7763"/>
                  <a:pt x="17071" y="7972"/>
                </a:cubicBezTo>
                <a:cubicBezTo>
                  <a:pt x="17232" y="11161"/>
                  <a:pt x="15666" y="14194"/>
                  <a:pt x="12969" y="15904"/>
                </a:cubicBezTo>
                <a:cubicBezTo>
                  <a:pt x="10060" y="17749"/>
                  <a:pt x="6351" y="17750"/>
                  <a:pt x="3438" y="15912"/>
                </a:cubicBezTo>
                <a:cubicBezTo>
                  <a:pt x="4458" y="15968"/>
                  <a:pt x="5479" y="15800"/>
                  <a:pt x="6427" y="15418"/>
                </a:cubicBezTo>
                <a:cubicBezTo>
                  <a:pt x="6962" y="15202"/>
                  <a:pt x="7468" y="14925"/>
                  <a:pt x="7933" y="14583"/>
                </a:cubicBezTo>
                <a:cubicBezTo>
                  <a:pt x="7211" y="14583"/>
                  <a:pt x="6511" y="14320"/>
                  <a:pt x="5963" y="13850"/>
                </a:cubicBezTo>
                <a:cubicBezTo>
                  <a:pt x="5538" y="13484"/>
                  <a:pt x="5227" y="13010"/>
                  <a:pt x="5060" y="12475"/>
                </a:cubicBezTo>
                <a:cubicBezTo>
                  <a:pt x="5286" y="12544"/>
                  <a:pt x="5518" y="12570"/>
                  <a:pt x="5755" y="12560"/>
                </a:cubicBezTo>
                <a:cubicBezTo>
                  <a:pt x="5990" y="12550"/>
                  <a:pt x="6224" y="12500"/>
                  <a:pt x="6442" y="12413"/>
                </a:cubicBezTo>
                <a:cubicBezTo>
                  <a:pt x="5629" y="12296"/>
                  <a:pt x="4903" y="11841"/>
                  <a:pt x="4442" y="11162"/>
                </a:cubicBezTo>
                <a:cubicBezTo>
                  <a:pt x="4083" y="10634"/>
                  <a:pt x="3909" y="10006"/>
                  <a:pt x="3947" y="9370"/>
                </a:cubicBezTo>
                <a:cubicBezTo>
                  <a:pt x="4161" y="9484"/>
                  <a:pt x="4390" y="9566"/>
                  <a:pt x="4627" y="9617"/>
                </a:cubicBezTo>
                <a:cubicBezTo>
                  <a:pt x="4871" y="9669"/>
                  <a:pt x="5119" y="9683"/>
                  <a:pt x="5369" y="9663"/>
                </a:cubicBezTo>
                <a:cubicBezTo>
                  <a:pt x="4595" y="9238"/>
                  <a:pt x="4057" y="8493"/>
                  <a:pt x="3901" y="7624"/>
                </a:cubicBezTo>
                <a:cubicBezTo>
                  <a:pt x="3775" y="6917"/>
                  <a:pt x="3914" y="6185"/>
                  <a:pt x="4295" y="5577"/>
                </a:cubicBezTo>
                <a:cubicBezTo>
                  <a:pt x="5192" y="6607"/>
                  <a:pt x="6309" y="7420"/>
                  <a:pt x="7562" y="7964"/>
                </a:cubicBezTo>
                <a:cubicBezTo>
                  <a:pt x="8604" y="8416"/>
                  <a:pt x="9718" y="8677"/>
                  <a:pt x="10853" y="8721"/>
                </a:cubicBezTo>
                <a:cubicBezTo>
                  <a:pt x="10563" y="7351"/>
                  <a:pt x="11188" y="5950"/>
                  <a:pt x="12398" y="5245"/>
                </a:cubicBezTo>
                <a:cubicBezTo>
                  <a:pt x="13067" y="4855"/>
                  <a:pt x="13822" y="4724"/>
                  <a:pt x="14545" y="4836"/>
                </a:cubicBezTo>
                <a:close/>
              </a:path>
            </a:pathLst>
          </a:custGeom>
          <a:solidFill>
            <a:schemeClr val="tx2"/>
          </a:solidFill>
        </p:spPr>
        <p:txBody>
          <a:bodyPr>
            <a:normAutofit/>
          </a:bodyPr>
          <a:lstStyle>
            <a:lvl1pPr marL="0" indent="0">
              <a:buNone/>
              <a:defRPr>
                <a:solidFill>
                  <a:srgbClr val="25417C"/>
                </a:solidFill>
                <a:highlight>
                  <a:srgbClr val="004990"/>
                </a:highlight>
                <a:latin typeface="Trebuchet MS" panose="020B0703020202090204" pitchFamily="34" charset="0"/>
              </a:defRPr>
            </a:lvl1pPr>
          </a:lstStyle>
          <a:p>
            <a:pPr algn="ctr">
              <a:lnSpc>
                <a:spcPct val="100000"/>
              </a:lnSpc>
              <a:defRPr sz="3000" spc="0">
                <a:solidFill>
                  <a:srgbClr val="00519E"/>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sp>
        <p:nvSpPr>
          <p:cNvPr id="20" name="Shape">
            <a:extLst>
              <a:ext uri="{FF2B5EF4-FFF2-40B4-BE49-F238E27FC236}">
                <a16:creationId xmlns:a16="http://schemas.microsoft.com/office/drawing/2014/main" id="{CB50BD22-F900-4947-AE1C-E4F411353A1C}"/>
              </a:ext>
            </a:extLst>
          </p:cNvPr>
          <p:cNvSpPr>
            <a:spLocks noGrp="1"/>
          </p:cNvSpPr>
          <p:nvPr>
            <p:ph type="body" idx="30" hasCustomPrompt="1"/>
          </p:nvPr>
        </p:nvSpPr>
        <p:spPr>
          <a:xfrm>
            <a:off x="502332" y="5046721"/>
            <a:ext cx="533946" cy="533946"/>
          </a:xfrm>
          <a:custGeom>
            <a:avLst/>
            <a:gdLst/>
            <a:ahLst/>
            <a:cxnLst>
              <a:cxn ang="0">
                <a:pos x="wd2" y="hd2"/>
              </a:cxn>
              <a:cxn ang="5400000">
                <a:pos x="wd2" y="hd2"/>
              </a:cxn>
              <a:cxn ang="10800000">
                <a:pos x="wd2" y="hd2"/>
              </a:cxn>
              <a:cxn ang="16200000">
                <a:pos x="wd2" y="hd2"/>
              </a:cxn>
            </a:cxnLst>
            <a:rect l="0" t="0" r="r" b="b"/>
            <a:pathLst>
              <a:path w="21598" h="21598" extrusionOk="0">
                <a:moveTo>
                  <a:pt x="4952" y="0"/>
                </a:moveTo>
                <a:cubicBezTo>
                  <a:pt x="3529" y="0"/>
                  <a:pt x="2802" y="1"/>
                  <a:pt x="2042" y="242"/>
                </a:cubicBezTo>
                <a:cubicBezTo>
                  <a:pt x="1769" y="341"/>
                  <a:pt x="1527" y="494"/>
                  <a:pt x="1298" y="663"/>
                </a:cubicBezTo>
                <a:lnTo>
                  <a:pt x="1182" y="663"/>
                </a:lnTo>
                <a:lnTo>
                  <a:pt x="1182" y="752"/>
                </a:lnTo>
                <a:cubicBezTo>
                  <a:pt x="764" y="1094"/>
                  <a:pt x="431" y="1532"/>
                  <a:pt x="242" y="2050"/>
                </a:cubicBezTo>
                <a:cubicBezTo>
                  <a:pt x="-1" y="2816"/>
                  <a:pt x="0" y="3532"/>
                  <a:pt x="0" y="4952"/>
                </a:cubicBezTo>
                <a:lnTo>
                  <a:pt x="0" y="16628"/>
                </a:lnTo>
                <a:cubicBezTo>
                  <a:pt x="0" y="18070"/>
                  <a:pt x="-1" y="18791"/>
                  <a:pt x="242" y="19556"/>
                </a:cubicBezTo>
                <a:cubicBezTo>
                  <a:pt x="430" y="20074"/>
                  <a:pt x="765" y="20507"/>
                  <a:pt x="1182" y="20846"/>
                </a:cubicBezTo>
                <a:lnTo>
                  <a:pt x="1182" y="20944"/>
                </a:lnTo>
                <a:lnTo>
                  <a:pt x="1307" y="20944"/>
                </a:lnTo>
                <a:cubicBezTo>
                  <a:pt x="1533" y="21109"/>
                  <a:pt x="1773" y="21258"/>
                  <a:pt x="2042" y="21356"/>
                </a:cubicBezTo>
                <a:cubicBezTo>
                  <a:pt x="2807" y="21599"/>
                  <a:pt x="3532" y="21598"/>
                  <a:pt x="4952" y="21598"/>
                </a:cubicBezTo>
                <a:lnTo>
                  <a:pt x="16628" y="21598"/>
                </a:lnTo>
                <a:cubicBezTo>
                  <a:pt x="18070" y="21598"/>
                  <a:pt x="18791" y="21599"/>
                  <a:pt x="19556" y="21356"/>
                </a:cubicBezTo>
                <a:cubicBezTo>
                  <a:pt x="19826" y="21258"/>
                  <a:pt x="20064" y="21110"/>
                  <a:pt x="20291" y="20944"/>
                </a:cubicBezTo>
                <a:lnTo>
                  <a:pt x="20416" y="20944"/>
                </a:lnTo>
                <a:lnTo>
                  <a:pt x="20416" y="20846"/>
                </a:lnTo>
                <a:cubicBezTo>
                  <a:pt x="20831" y="20507"/>
                  <a:pt x="21168" y="20073"/>
                  <a:pt x="21356" y="19556"/>
                </a:cubicBezTo>
                <a:cubicBezTo>
                  <a:pt x="21599" y="18791"/>
                  <a:pt x="21598" y="18066"/>
                  <a:pt x="21598" y="16646"/>
                </a:cubicBezTo>
                <a:lnTo>
                  <a:pt x="21598" y="4979"/>
                </a:lnTo>
                <a:cubicBezTo>
                  <a:pt x="21598" y="3537"/>
                  <a:pt x="21599" y="2816"/>
                  <a:pt x="21356" y="2050"/>
                </a:cubicBezTo>
                <a:cubicBezTo>
                  <a:pt x="21169" y="1535"/>
                  <a:pt x="20830" y="1102"/>
                  <a:pt x="20416" y="761"/>
                </a:cubicBezTo>
                <a:lnTo>
                  <a:pt x="20416" y="663"/>
                </a:lnTo>
                <a:lnTo>
                  <a:pt x="20300" y="663"/>
                </a:lnTo>
                <a:cubicBezTo>
                  <a:pt x="20071" y="493"/>
                  <a:pt x="19830" y="341"/>
                  <a:pt x="19556" y="242"/>
                </a:cubicBezTo>
                <a:cubicBezTo>
                  <a:pt x="18791" y="-1"/>
                  <a:pt x="18057" y="0"/>
                  <a:pt x="16637" y="0"/>
                </a:cubicBezTo>
                <a:lnTo>
                  <a:pt x="4979" y="0"/>
                </a:lnTo>
                <a:lnTo>
                  <a:pt x="4952" y="0"/>
                </a:lnTo>
                <a:close/>
                <a:moveTo>
                  <a:pt x="10799" y="2982"/>
                </a:moveTo>
                <a:cubicBezTo>
                  <a:pt x="15112" y="2982"/>
                  <a:pt x="18625" y="6486"/>
                  <a:pt x="18625" y="10799"/>
                </a:cubicBezTo>
                <a:cubicBezTo>
                  <a:pt x="18625" y="15112"/>
                  <a:pt x="15112" y="18625"/>
                  <a:pt x="10799" y="18625"/>
                </a:cubicBezTo>
                <a:cubicBezTo>
                  <a:pt x="6486" y="18625"/>
                  <a:pt x="2982" y="15112"/>
                  <a:pt x="2982" y="10799"/>
                </a:cubicBezTo>
                <a:cubicBezTo>
                  <a:pt x="2982" y="6486"/>
                  <a:pt x="6486" y="2982"/>
                  <a:pt x="10799" y="2982"/>
                </a:cubicBezTo>
                <a:close/>
                <a:moveTo>
                  <a:pt x="9904" y="3662"/>
                </a:moveTo>
                <a:cubicBezTo>
                  <a:pt x="8376" y="3854"/>
                  <a:pt x="6995" y="4528"/>
                  <a:pt x="5919" y="5525"/>
                </a:cubicBezTo>
                <a:cubicBezTo>
                  <a:pt x="6379" y="5951"/>
                  <a:pt x="6882" y="6311"/>
                  <a:pt x="7423" y="6599"/>
                </a:cubicBezTo>
                <a:cubicBezTo>
                  <a:pt x="7483" y="6486"/>
                  <a:pt x="7546" y="6370"/>
                  <a:pt x="7611" y="6259"/>
                </a:cubicBezTo>
                <a:cubicBezTo>
                  <a:pt x="8201" y="5253"/>
                  <a:pt x="8983" y="4371"/>
                  <a:pt x="9904" y="3662"/>
                </a:cubicBezTo>
                <a:close/>
                <a:moveTo>
                  <a:pt x="11668" y="3662"/>
                </a:moveTo>
                <a:cubicBezTo>
                  <a:pt x="12590" y="4372"/>
                  <a:pt x="13369" y="5251"/>
                  <a:pt x="13960" y="6259"/>
                </a:cubicBezTo>
                <a:cubicBezTo>
                  <a:pt x="14027" y="6374"/>
                  <a:pt x="14095" y="6491"/>
                  <a:pt x="14157" y="6608"/>
                </a:cubicBezTo>
                <a:cubicBezTo>
                  <a:pt x="14707" y="6318"/>
                  <a:pt x="15222" y="5957"/>
                  <a:pt x="15688" y="5525"/>
                </a:cubicBezTo>
                <a:cubicBezTo>
                  <a:pt x="14604" y="4521"/>
                  <a:pt x="13209" y="3848"/>
                  <a:pt x="11668" y="3662"/>
                </a:cubicBezTo>
                <a:close/>
                <a:moveTo>
                  <a:pt x="10486" y="4012"/>
                </a:moveTo>
                <a:cubicBezTo>
                  <a:pt x="9541" y="4695"/>
                  <a:pt x="8740" y="5572"/>
                  <a:pt x="8148" y="6581"/>
                </a:cubicBezTo>
                <a:cubicBezTo>
                  <a:pt x="8093" y="6677"/>
                  <a:pt x="8039" y="6771"/>
                  <a:pt x="7987" y="6868"/>
                </a:cubicBezTo>
                <a:cubicBezTo>
                  <a:pt x="8771" y="7200"/>
                  <a:pt x="9615" y="7395"/>
                  <a:pt x="10486" y="7432"/>
                </a:cubicBezTo>
                <a:lnTo>
                  <a:pt x="10486" y="4012"/>
                </a:lnTo>
                <a:close/>
                <a:moveTo>
                  <a:pt x="11112" y="4029"/>
                </a:moveTo>
                <a:lnTo>
                  <a:pt x="11112" y="7432"/>
                </a:lnTo>
                <a:cubicBezTo>
                  <a:pt x="11974" y="7395"/>
                  <a:pt x="12808" y="7203"/>
                  <a:pt x="13584" y="6877"/>
                </a:cubicBezTo>
                <a:cubicBezTo>
                  <a:pt x="13530" y="6776"/>
                  <a:pt x="13481" y="6680"/>
                  <a:pt x="13423" y="6581"/>
                </a:cubicBezTo>
                <a:cubicBezTo>
                  <a:pt x="12837" y="5583"/>
                  <a:pt x="12044" y="4710"/>
                  <a:pt x="11112" y="4029"/>
                </a:cubicBezTo>
                <a:close/>
                <a:moveTo>
                  <a:pt x="5480" y="5973"/>
                </a:moveTo>
                <a:cubicBezTo>
                  <a:pt x="4384" y="7178"/>
                  <a:pt x="3683" y="8750"/>
                  <a:pt x="3609" y="10486"/>
                </a:cubicBezTo>
                <a:lnTo>
                  <a:pt x="6384" y="10486"/>
                </a:lnTo>
                <a:cubicBezTo>
                  <a:pt x="6427" y="9334"/>
                  <a:pt x="6691" y="8209"/>
                  <a:pt x="7155" y="7163"/>
                </a:cubicBezTo>
                <a:cubicBezTo>
                  <a:pt x="6553" y="6845"/>
                  <a:pt x="5990" y="6447"/>
                  <a:pt x="5480" y="5973"/>
                </a:cubicBezTo>
                <a:close/>
                <a:moveTo>
                  <a:pt x="16127" y="5973"/>
                </a:moveTo>
                <a:cubicBezTo>
                  <a:pt x="15610" y="6454"/>
                  <a:pt x="15037" y="6852"/>
                  <a:pt x="14426" y="7172"/>
                </a:cubicBezTo>
                <a:cubicBezTo>
                  <a:pt x="14885" y="8215"/>
                  <a:pt x="15145" y="9339"/>
                  <a:pt x="15187" y="10486"/>
                </a:cubicBezTo>
                <a:lnTo>
                  <a:pt x="17989" y="10486"/>
                </a:lnTo>
                <a:cubicBezTo>
                  <a:pt x="17915" y="8750"/>
                  <a:pt x="17222" y="7178"/>
                  <a:pt x="16127" y="5973"/>
                </a:cubicBezTo>
                <a:close/>
                <a:moveTo>
                  <a:pt x="7719" y="7432"/>
                </a:moveTo>
                <a:cubicBezTo>
                  <a:pt x="7295" y="8394"/>
                  <a:pt x="7053" y="9428"/>
                  <a:pt x="7011" y="10486"/>
                </a:cubicBezTo>
                <a:lnTo>
                  <a:pt x="10486" y="10486"/>
                </a:lnTo>
                <a:lnTo>
                  <a:pt x="10486" y="8059"/>
                </a:lnTo>
                <a:cubicBezTo>
                  <a:pt x="9519" y="8021"/>
                  <a:pt x="8587" y="7805"/>
                  <a:pt x="7719" y="7432"/>
                </a:cubicBezTo>
                <a:close/>
                <a:moveTo>
                  <a:pt x="13861" y="7441"/>
                </a:moveTo>
                <a:cubicBezTo>
                  <a:pt x="13001" y="7807"/>
                  <a:pt x="12071" y="8021"/>
                  <a:pt x="11112" y="8059"/>
                </a:cubicBezTo>
                <a:lnTo>
                  <a:pt x="11112" y="10486"/>
                </a:lnTo>
                <a:lnTo>
                  <a:pt x="14560" y="10486"/>
                </a:lnTo>
                <a:cubicBezTo>
                  <a:pt x="14518" y="9432"/>
                  <a:pt x="14282" y="8399"/>
                  <a:pt x="13861" y="7441"/>
                </a:cubicBezTo>
                <a:close/>
                <a:moveTo>
                  <a:pt x="3609" y="11112"/>
                </a:moveTo>
                <a:cubicBezTo>
                  <a:pt x="3684" y="12864"/>
                  <a:pt x="4394" y="14460"/>
                  <a:pt x="5507" y="15670"/>
                </a:cubicBezTo>
                <a:cubicBezTo>
                  <a:pt x="6012" y="15205"/>
                  <a:pt x="6570" y="14810"/>
                  <a:pt x="7163" y="14497"/>
                </a:cubicBezTo>
                <a:cubicBezTo>
                  <a:pt x="6690" y="13435"/>
                  <a:pt x="6423" y="12282"/>
                  <a:pt x="6384" y="11112"/>
                </a:cubicBezTo>
                <a:lnTo>
                  <a:pt x="3609" y="11112"/>
                </a:lnTo>
                <a:close/>
                <a:moveTo>
                  <a:pt x="7011" y="11112"/>
                </a:moveTo>
                <a:cubicBezTo>
                  <a:pt x="7049" y="12189"/>
                  <a:pt x="7294" y="13251"/>
                  <a:pt x="7728" y="14229"/>
                </a:cubicBezTo>
                <a:cubicBezTo>
                  <a:pt x="8593" y="13859"/>
                  <a:pt x="9522" y="13648"/>
                  <a:pt x="10486" y="13611"/>
                </a:cubicBezTo>
                <a:lnTo>
                  <a:pt x="10486" y="11112"/>
                </a:lnTo>
                <a:lnTo>
                  <a:pt x="7011" y="11112"/>
                </a:lnTo>
                <a:close/>
                <a:moveTo>
                  <a:pt x="11112" y="11112"/>
                </a:moveTo>
                <a:lnTo>
                  <a:pt x="11112" y="13611"/>
                </a:lnTo>
                <a:cubicBezTo>
                  <a:pt x="12067" y="13648"/>
                  <a:pt x="12994" y="13856"/>
                  <a:pt x="13852" y="14220"/>
                </a:cubicBezTo>
                <a:cubicBezTo>
                  <a:pt x="14283" y="13245"/>
                  <a:pt x="14522" y="12185"/>
                  <a:pt x="14560" y="11112"/>
                </a:cubicBezTo>
                <a:lnTo>
                  <a:pt x="11112" y="11112"/>
                </a:lnTo>
                <a:close/>
                <a:moveTo>
                  <a:pt x="15187" y="11112"/>
                </a:moveTo>
                <a:cubicBezTo>
                  <a:pt x="15148" y="12277"/>
                  <a:pt x="14886" y="13430"/>
                  <a:pt x="14417" y="14488"/>
                </a:cubicBezTo>
                <a:cubicBezTo>
                  <a:pt x="15019" y="14803"/>
                  <a:pt x="15589" y="15199"/>
                  <a:pt x="16100" y="15670"/>
                </a:cubicBezTo>
                <a:cubicBezTo>
                  <a:pt x="17213" y="14460"/>
                  <a:pt x="17914" y="12864"/>
                  <a:pt x="17989" y="11112"/>
                </a:cubicBezTo>
                <a:lnTo>
                  <a:pt x="15187" y="11112"/>
                </a:lnTo>
                <a:close/>
                <a:moveTo>
                  <a:pt x="10486" y="14237"/>
                </a:moveTo>
                <a:cubicBezTo>
                  <a:pt x="9619" y="14274"/>
                  <a:pt x="8785" y="14463"/>
                  <a:pt x="8005" y="14793"/>
                </a:cubicBezTo>
                <a:cubicBezTo>
                  <a:pt x="8039" y="14855"/>
                  <a:pt x="8069" y="14919"/>
                  <a:pt x="8104" y="14981"/>
                </a:cubicBezTo>
                <a:cubicBezTo>
                  <a:pt x="8699" y="16023"/>
                  <a:pt x="9515" y="16929"/>
                  <a:pt x="10486" y="17631"/>
                </a:cubicBezTo>
                <a:lnTo>
                  <a:pt x="10486" y="14237"/>
                </a:lnTo>
                <a:close/>
                <a:moveTo>
                  <a:pt x="11112" y="14237"/>
                </a:moveTo>
                <a:lnTo>
                  <a:pt x="11112" y="17604"/>
                </a:lnTo>
                <a:cubicBezTo>
                  <a:pt x="12070" y="16905"/>
                  <a:pt x="12879" y="16012"/>
                  <a:pt x="13467" y="14981"/>
                </a:cubicBezTo>
                <a:cubicBezTo>
                  <a:pt x="13505" y="14916"/>
                  <a:pt x="13540" y="14850"/>
                  <a:pt x="13575" y="14784"/>
                </a:cubicBezTo>
                <a:cubicBezTo>
                  <a:pt x="12802" y="14461"/>
                  <a:pt x="11970" y="14274"/>
                  <a:pt x="11112" y="14237"/>
                </a:cubicBezTo>
                <a:close/>
                <a:moveTo>
                  <a:pt x="14148" y="15052"/>
                </a:moveTo>
                <a:cubicBezTo>
                  <a:pt x="14105" y="15133"/>
                  <a:pt x="14059" y="15215"/>
                  <a:pt x="14014" y="15294"/>
                </a:cubicBezTo>
                <a:cubicBezTo>
                  <a:pt x="13429" y="16318"/>
                  <a:pt x="12640" y="17211"/>
                  <a:pt x="11712" y="17936"/>
                </a:cubicBezTo>
                <a:cubicBezTo>
                  <a:pt x="13219" y="17744"/>
                  <a:pt x="14584" y="17086"/>
                  <a:pt x="15652" y="16109"/>
                </a:cubicBezTo>
                <a:cubicBezTo>
                  <a:pt x="15191" y="15687"/>
                  <a:pt x="14689" y="15337"/>
                  <a:pt x="14148" y="15052"/>
                </a:cubicBezTo>
                <a:close/>
                <a:moveTo>
                  <a:pt x="7432" y="15061"/>
                </a:moveTo>
                <a:cubicBezTo>
                  <a:pt x="6900" y="15344"/>
                  <a:pt x="6400" y="15693"/>
                  <a:pt x="5946" y="16109"/>
                </a:cubicBezTo>
                <a:cubicBezTo>
                  <a:pt x="7005" y="17078"/>
                  <a:pt x="8357" y="17738"/>
                  <a:pt x="9850" y="17936"/>
                </a:cubicBezTo>
                <a:cubicBezTo>
                  <a:pt x="8925" y="17212"/>
                  <a:pt x="8141" y="16316"/>
                  <a:pt x="7557" y="15294"/>
                </a:cubicBezTo>
                <a:cubicBezTo>
                  <a:pt x="7515" y="15219"/>
                  <a:pt x="7473" y="15138"/>
                  <a:pt x="7432" y="15061"/>
                </a:cubicBezTo>
                <a:close/>
              </a:path>
            </a:pathLst>
          </a:custGeom>
          <a:solidFill>
            <a:schemeClr val="tx2"/>
          </a:solidFill>
        </p:spPr>
        <p:txBody>
          <a:bodyPr>
            <a:normAutofit/>
          </a:bodyPr>
          <a:lstStyle>
            <a:lvl1pPr marL="0" indent="0">
              <a:buNone/>
              <a:defRPr>
                <a:solidFill>
                  <a:srgbClr val="25417C"/>
                </a:solidFill>
                <a:highlight>
                  <a:srgbClr val="004990"/>
                </a:highlight>
                <a:latin typeface="Trebuchet MS" panose="020B0703020202090204" pitchFamily="34" charset="0"/>
              </a:defRPr>
            </a:lvl1pPr>
          </a:lstStyle>
          <a:p>
            <a:pPr algn="ctr">
              <a:lnSpc>
                <a:spcPct val="100000"/>
              </a:lnSpc>
              <a:defRPr sz="3000" spc="0">
                <a:solidFill>
                  <a:srgbClr val="00519E"/>
                </a:solidFill>
                <a:effectLst>
                  <a:outerShdw blurRad="38100" dist="12700" dir="5400000" rotWithShape="0">
                    <a:srgbClr val="000000">
                      <a:alpha val="50000"/>
                    </a:srgbClr>
                  </a:outerShdw>
                </a:effectLst>
                <a:latin typeface="Gill Sans"/>
                <a:ea typeface="Gill Sans"/>
                <a:cs typeface="Gill Sans"/>
                <a:sym typeface="Gill Sans"/>
              </a:defRPr>
            </a:pPr>
            <a:r>
              <a:rPr lang="en-US" dirty="0"/>
              <a:t>   </a:t>
            </a:r>
            <a:endParaRPr dirty="0"/>
          </a:p>
        </p:txBody>
      </p:sp>
      <p:pic>
        <p:nvPicPr>
          <p:cNvPr id="22" name="ipad2.png" descr="ipad2.png">
            <a:extLst>
              <a:ext uri="{FF2B5EF4-FFF2-40B4-BE49-F238E27FC236}">
                <a16:creationId xmlns:a16="http://schemas.microsoft.com/office/drawing/2014/main" id="{17A6AD80-7FB6-7A4B-88A3-6D0D48240FF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4601267" y="-9754"/>
            <a:ext cx="7591601" cy="5590421"/>
          </a:xfrm>
          <a:prstGeom prst="rect">
            <a:avLst/>
          </a:prstGeom>
          <a:ln w="12700">
            <a:miter lim="400000"/>
          </a:ln>
        </p:spPr>
      </p:pic>
      <p:sp>
        <p:nvSpPr>
          <p:cNvPr id="15" name="Picture Placeholder 14">
            <a:extLst>
              <a:ext uri="{FF2B5EF4-FFF2-40B4-BE49-F238E27FC236}">
                <a16:creationId xmlns:a16="http://schemas.microsoft.com/office/drawing/2014/main" id="{1AD2526F-5F51-344C-9806-C0954738365B}"/>
              </a:ext>
            </a:extLst>
          </p:cNvPr>
          <p:cNvSpPr>
            <a:spLocks noGrp="1"/>
          </p:cNvSpPr>
          <p:nvPr>
            <p:ph type="pic" sz="quarter" idx="31"/>
          </p:nvPr>
        </p:nvSpPr>
        <p:spPr>
          <a:xfrm>
            <a:off x="5813009" y="-17420"/>
            <a:ext cx="6396410" cy="4788885"/>
          </a:xfrm>
          <a:custGeom>
            <a:avLst/>
            <a:gdLst>
              <a:gd name="connsiteX0" fmla="*/ 6396410 w 6396410"/>
              <a:gd name="connsiteY0" fmla="*/ 0 h 4788885"/>
              <a:gd name="connsiteX1" fmla="*/ 6396410 w 6396410"/>
              <a:gd name="connsiteY1" fmla="*/ 4239937 h 4788885"/>
              <a:gd name="connsiteX2" fmla="*/ 5345741 w 6396410"/>
              <a:gd name="connsiteY2" fmla="*/ 4788885 h 4788885"/>
              <a:gd name="connsiteX3" fmla="*/ 0 w 6396410"/>
              <a:gd name="connsiteY3" fmla="*/ 2336134 h 4788885"/>
            </a:gdLst>
            <a:ahLst/>
            <a:cxnLst>
              <a:cxn ang="0">
                <a:pos x="connsiteX0" y="connsiteY0"/>
              </a:cxn>
              <a:cxn ang="0">
                <a:pos x="connsiteX1" y="connsiteY1"/>
              </a:cxn>
              <a:cxn ang="0">
                <a:pos x="connsiteX2" y="connsiteY2"/>
              </a:cxn>
              <a:cxn ang="0">
                <a:pos x="connsiteX3" y="connsiteY3"/>
              </a:cxn>
            </a:cxnLst>
            <a:rect l="l" t="t" r="r" b="b"/>
            <a:pathLst>
              <a:path w="6396410" h="4788885">
                <a:moveTo>
                  <a:pt x="6396410" y="0"/>
                </a:moveTo>
                <a:lnTo>
                  <a:pt x="6396410" y="4239937"/>
                </a:lnTo>
                <a:lnTo>
                  <a:pt x="5345741" y="4788885"/>
                </a:lnTo>
                <a:lnTo>
                  <a:pt x="0" y="2336134"/>
                </a:lnTo>
                <a:close/>
              </a:path>
            </a:pathLst>
          </a:custGeom>
          <a:blipFill>
            <a:blip r:embed="rId3"/>
            <a:stretch>
              <a:fillRect/>
            </a:stretch>
          </a:blipFill>
        </p:spPr>
        <p:txBody>
          <a:bodyPr wrap="square" anchor="ctr">
            <a:noAutofit/>
          </a:bodyPr>
          <a:lstStyle>
            <a:lvl1pPr algn="ctr">
              <a:buNone/>
              <a:defRPr/>
            </a:lvl1pPr>
          </a:lstStyle>
          <a:p>
            <a:r>
              <a:rPr lang="en-US"/>
              <a:t>Click icon to add picture</a:t>
            </a:r>
            <a:endParaRPr lang="en-NL"/>
          </a:p>
        </p:txBody>
      </p:sp>
      <p:grpSp>
        <p:nvGrpSpPr>
          <p:cNvPr id="46" name="Group 45">
            <a:extLst>
              <a:ext uri="{FF2B5EF4-FFF2-40B4-BE49-F238E27FC236}">
                <a16:creationId xmlns:a16="http://schemas.microsoft.com/office/drawing/2014/main" id="{7224553D-4B34-8947-808E-C574FED1576F}"/>
              </a:ext>
            </a:extLst>
          </p:cNvPr>
          <p:cNvGrpSpPr/>
          <p:nvPr/>
        </p:nvGrpSpPr>
        <p:grpSpPr>
          <a:xfrm>
            <a:off x="491081" y="519918"/>
            <a:ext cx="3356430" cy="1420208"/>
            <a:chOff x="1412875" y="2514600"/>
            <a:chExt cx="9169401" cy="3879850"/>
          </a:xfrm>
        </p:grpSpPr>
        <p:sp>
          <p:nvSpPr>
            <p:cNvPr id="47" name="Freeform 5">
              <a:extLst>
                <a:ext uri="{FF2B5EF4-FFF2-40B4-BE49-F238E27FC236}">
                  <a16:creationId xmlns:a16="http://schemas.microsoft.com/office/drawing/2014/main" id="{9F9075C3-B555-5845-A6B0-F51CCD5A3BAE}"/>
                </a:ext>
              </a:extLst>
            </p:cNvPr>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6">
              <a:extLst>
                <a:ext uri="{FF2B5EF4-FFF2-40B4-BE49-F238E27FC236}">
                  <a16:creationId xmlns:a16="http://schemas.microsoft.com/office/drawing/2014/main" id="{66148BA9-5D31-DC4A-9A4A-0140927139C1}"/>
                </a:ext>
              </a:extLst>
            </p:cNvPr>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7">
              <a:extLst>
                <a:ext uri="{FF2B5EF4-FFF2-40B4-BE49-F238E27FC236}">
                  <a16:creationId xmlns:a16="http://schemas.microsoft.com/office/drawing/2014/main" id="{55F83132-812B-1B4A-A338-9077FD39CA7F}"/>
                </a:ext>
              </a:extLst>
            </p:cNvPr>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8">
              <a:extLst>
                <a:ext uri="{FF2B5EF4-FFF2-40B4-BE49-F238E27FC236}">
                  <a16:creationId xmlns:a16="http://schemas.microsoft.com/office/drawing/2014/main" id="{0C3964C4-83E6-EA45-B2C9-8CF953285578}"/>
                </a:ext>
              </a:extLst>
            </p:cNvPr>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9">
              <a:extLst>
                <a:ext uri="{FF2B5EF4-FFF2-40B4-BE49-F238E27FC236}">
                  <a16:creationId xmlns:a16="http://schemas.microsoft.com/office/drawing/2014/main" id="{31A86914-BF9F-A940-AB24-44C5B400B661}"/>
                </a:ext>
              </a:extLst>
            </p:cNvPr>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10">
              <a:extLst>
                <a:ext uri="{FF2B5EF4-FFF2-40B4-BE49-F238E27FC236}">
                  <a16:creationId xmlns:a16="http://schemas.microsoft.com/office/drawing/2014/main" id="{34F1B78C-723A-BF4C-A55A-BE20854C5E97}"/>
                </a:ext>
              </a:extLst>
            </p:cNvPr>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11">
              <a:extLst>
                <a:ext uri="{FF2B5EF4-FFF2-40B4-BE49-F238E27FC236}">
                  <a16:creationId xmlns:a16="http://schemas.microsoft.com/office/drawing/2014/main" id="{ABE6CA00-080E-A848-92DA-93F92185C795}"/>
                </a:ext>
              </a:extLst>
            </p:cNvPr>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12">
              <a:extLst>
                <a:ext uri="{FF2B5EF4-FFF2-40B4-BE49-F238E27FC236}">
                  <a16:creationId xmlns:a16="http://schemas.microsoft.com/office/drawing/2014/main" id="{EE6E6EC7-AD4A-0247-A379-9C540345B4A3}"/>
                </a:ext>
              </a:extLst>
            </p:cNvPr>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13">
              <a:extLst>
                <a:ext uri="{FF2B5EF4-FFF2-40B4-BE49-F238E27FC236}">
                  <a16:creationId xmlns:a16="http://schemas.microsoft.com/office/drawing/2014/main" id="{F091CA6F-BE0C-084F-915E-95FA1D55796E}"/>
                </a:ext>
              </a:extLst>
            </p:cNvPr>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14">
              <a:extLst>
                <a:ext uri="{FF2B5EF4-FFF2-40B4-BE49-F238E27FC236}">
                  <a16:creationId xmlns:a16="http://schemas.microsoft.com/office/drawing/2014/main" id="{922EA054-39B5-3C45-A5B9-DFB9AE64CCE4}"/>
                </a:ext>
              </a:extLst>
            </p:cNvPr>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15">
              <a:extLst>
                <a:ext uri="{FF2B5EF4-FFF2-40B4-BE49-F238E27FC236}">
                  <a16:creationId xmlns:a16="http://schemas.microsoft.com/office/drawing/2014/main" id="{50220D69-83FF-FD49-BFA4-EC6B67CF3302}"/>
                </a:ext>
              </a:extLst>
            </p:cNvPr>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16">
              <a:extLst>
                <a:ext uri="{FF2B5EF4-FFF2-40B4-BE49-F238E27FC236}">
                  <a16:creationId xmlns:a16="http://schemas.microsoft.com/office/drawing/2014/main" id="{D5F6C418-A89A-E74B-B64F-CC5FB425C5D6}"/>
                </a:ext>
              </a:extLst>
            </p:cNvPr>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17">
              <a:extLst>
                <a:ext uri="{FF2B5EF4-FFF2-40B4-BE49-F238E27FC236}">
                  <a16:creationId xmlns:a16="http://schemas.microsoft.com/office/drawing/2014/main" id="{0B445BC5-924A-124A-B755-BFF55E59AEA1}"/>
                </a:ext>
              </a:extLst>
            </p:cNvPr>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Rectangle 18">
              <a:extLst>
                <a:ext uri="{FF2B5EF4-FFF2-40B4-BE49-F238E27FC236}">
                  <a16:creationId xmlns:a16="http://schemas.microsoft.com/office/drawing/2014/main" id="{6DF96646-6AF4-7C4D-B5CD-EEBBD9AAAA3E}"/>
                </a:ext>
              </a:extLst>
            </p:cNvPr>
            <p:cNvSpPr>
              <a:spLocks noChangeArrowheads="1"/>
            </p:cNvSpPr>
            <p:nvPr/>
          </p:nvSpPr>
          <p:spPr bwMode="auto">
            <a:xfrm>
              <a:off x="8153400" y="5749925"/>
              <a:ext cx="33338" cy="490538"/>
            </a:xfrm>
            <a:prstGeom prst="rect">
              <a:avLst/>
            </a:prstGeom>
            <a:solidFill>
              <a:srgbClr val="57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1" name="Freeform 19">
              <a:extLst>
                <a:ext uri="{FF2B5EF4-FFF2-40B4-BE49-F238E27FC236}">
                  <a16:creationId xmlns:a16="http://schemas.microsoft.com/office/drawing/2014/main" id="{5F227053-00DA-EE4C-AB30-0D96EE4565F2}"/>
                </a:ext>
              </a:extLst>
            </p:cNvPr>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2" name="Freeform 20">
              <a:extLst>
                <a:ext uri="{FF2B5EF4-FFF2-40B4-BE49-F238E27FC236}">
                  <a16:creationId xmlns:a16="http://schemas.microsoft.com/office/drawing/2014/main" id="{6F7C2B48-A38A-B549-A29D-6F996F76BD18}"/>
                </a:ext>
              </a:extLst>
            </p:cNvPr>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3" name="Freeform 21">
              <a:extLst>
                <a:ext uri="{FF2B5EF4-FFF2-40B4-BE49-F238E27FC236}">
                  <a16:creationId xmlns:a16="http://schemas.microsoft.com/office/drawing/2014/main" id="{A8805A8A-AD13-1E45-BDF5-48C7875FB18A}"/>
                </a:ext>
              </a:extLst>
            </p:cNvPr>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4" name="Freeform 22">
              <a:extLst>
                <a:ext uri="{FF2B5EF4-FFF2-40B4-BE49-F238E27FC236}">
                  <a16:creationId xmlns:a16="http://schemas.microsoft.com/office/drawing/2014/main" id="{1B8CEC6D-C747-4F44-9292-6E4E7B09573F}"/>
                </a:ext>
              </a:extLst>
            </p:cNvPr>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5" name="Freeform 23">
              <a:extLst>
                <a:ext uri="{FF2B5EF4-FFF2-40B4-BE49-F238E27FC236}">
                  <a16:creationId xmlns:a16="http://schemas.microsoft.com/office/drawing/2014/main" id="{0D75DC2A-7710-874A-894D-13DC18F51E72}"/>
                </a:ext>
              </a:extLst>
            </p:cNvPr>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6" name="Freeform 24">
              <a:extLst>
                <a:ext uri="{FF2B5EF4-FFF2-40B4-BE49-F238E27FC236}">
                  <a16:creationId xmlns:a16="http://schemas.microsoft.com/office/drawing/2014/main" id="{9DF3D493-2BC6-EB48-B107-B89DE8A73C98}"/>
                </a:ext>
              </a:extLst>
            </p:cNvPr>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7" name="Freeform 25">
              <a:extLst>
                <a:ext uri="{FF2B5EF4-FFF2-40B4-BE49-F238E27FC236}">
                  <a16:creationId xmlns:a16="http://schemas.microsoft.com/office/drawing/2014/main" id="{100267F0-0315-1C4F-9944-3B000E0A3174}"/>
                </a:ext>
              </a:extLst>
            </p:cNvPr>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8" name="Freeform 26">
              <a:extLst>
                <a:ext uri="{FF2B5EF4-FFF2-40B4-BE49-F238E27FC236}">
                  <a16:creationId xmlns:a16="http://schemas.microsoft.com/office/drawing/2014/main" id="{9F46FDD3-AD26-1B47-A246-357B98F34EFE}"/>
                </a:ext>
              </a:extLst>
            </p:cNvPr>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9" name="Freeform 27">
              <a:extLst>
                <a:ext uri="{FF2B5EF4-FFF2-40B4-BE49-F238E27FC236}">
                  <a16:creationId xmlns:a16="http://schemas.microsoft.com/office/drawing/2014/main" id="{13DF5F8B-474A-604C-902A-960EF19C94F4}"/>
                </a:ext>
              </a:extLst>
            </p:cNvPr>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0" name="Freeform 28">
              <a:extLst>
                <a:ext uri="{FF2B5EF4-FFF2-40B4-BE49-F238E27FC236}">
                  <a16:creationId xmlns:a16="http://schemas.microsoft.com/office/drawing/2014/main" id="{A4D18BCD-959C-8142-B3FC-EF0C9D84BFF0}"/>
                </a:ext>
              </a:extLst>
            </p:cNvPr>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1" name="Freeform 29">
              <a:extLst>
                <a:ext uri="{FF2B5EF4-FFF2-40B4-BE49-F238E27FC236}">
                  <a16:creationId xmlns:a16="http://schemas.microsoft.com/office/drawing/2014/main" id="{04F5621C-400E-A548-A4B3-9709A19812D2}"/>
                </a:ext>
              </a:extLst>
            </p:cNvPr>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5857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No Log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91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9" name="Tagline goes here">
            <a:extLst>
              <a:ext uri="{FF2B5EF4-FFF2-40B4-BE49-F238E27FC236}">
                <a16:creationId xmlns:a16="http://schemas.microsoft.com/office/drawing/2014/main" id="{7777B7D5-1636-EF45-BF2D-74A4E61FF183}"/>
              </a:ext>
            </a:extLst>
          </p:cNvPr>
          <p:cNvSpPr txBox="1">
            <a:spLocks noGrp="1"/>
          </p:cNvSpPr>
          <p:nvPr>
            <p:ph type="body" sz="quarter" idx="21"/>
          </p:nvPr>
        </p:nvSpPr>
        <p:spPr>
          <a:xfrm>
            <a:off x="1358856" y="5678900"/>
            <a:ext cx="9474285" cy="975884"/>
          </a:xfrm>
          <a:prstGeom prst="rect">
            <a:avLst/>
          </a:prstGeom>
        </p:spPr>
        <p:txBody>
          <a:bodyPr>
            <a:normAutofit/>
          </a:bodyPr>
          <a:lstStyle>
            <a:lvl1pPr marL="0" indent="0" algn="ctr">
              <a:buNone/>
              <a:defRPr lang="en-US" sz="2500" b="0" i="0" spc="0" smtClean="0">
                <a:solidFill>
                  <a:schemeClr val="accent4">
                    <a:lumMod val="20000"/>
                    <a:lumOff val="80000"/>
                    <a:alpha val="90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marL="228600" lvl="0" indent="-228600" algn="ctr" defTabSz="2438338">
              <a:lnSpc>
                <a:spcPct val="80000"/>
              </a:lnSpc>
            </a:pPr>
            <a:r>
              <a:rPr lang="en-US"/>
              <a:t>Click to edit Master text styles</a:t>
            </a:r>
          </a:p>
        </p:txBody>
      </p:sp>
      <p:sp>
        <p:nvSpPr>
          <p:cNvPr id="10" name="Title Text">
            <a:extLst>
              <a:ext uri="{FF2B5EF4-FFF2-40B4-BE49-F238E27FC236}">
                <a16:creationId xmlns:a16="http://schemas.microsoft.com/office/drawing/2014/main" id="{A9F204F4-785E-0D49-A4AA-FF228AE33BB2}"/>
              </a:ext>
            </a:extLst>
          </p:cNvPr>
          <p:cNvSpPr txBox="1">
            <a:spLocks noGrp="1"/>
          </p:cNvSpPr>
          <p:nvPr>
            <p:ph type="title"/>
          </p:nvPr>
        </p:nvSpPr>
        <p:spPr>
          <a:xfrm>
            <a:off x="1358856" y="4579171"/>
            <a:ext cx="9474285" cy="975883"/>
          </a:xfrm>
          <a:prstGeom prst="rect">
            <a:avLst/>
          </a:prstGeom>
        </p:spPr>
        <p:txBody>
          <a:bodyPr anchor="b">
            <a:normAutofit/>
          </a:bodyPr>
          <a:lstStyle>
            <a:lvl1pPr algn="ctr" defTabSz="2438338">
              <a:spcBef>
                <a:spcPts val="0"/>
              </a:spcBef>
              <a:defRPr sz="44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1" name="Picture Placeholder 11">
            <a:extLst>
              <a:ext uri="{FF2B5EF4-FFF2-40B4-BE49-F238E27FC236}">
                <a16:creationId xmlns:a16="http://schemas.microsoft.com/office/drawing/2014/main" id="{CAED4FC2-3984-5440-AC4A-D2CD6EF34F39}"/>
              </a:ext>
            </a:extLst>
          </p:cNvPr>
          <p:cNvSpPr>
            <a:spLocks noGrp="1"/>
          </p:cNvSpPr>
          <p:nvPr>
            <p:ph type="pic" sz="quarter" idx="22"/>
          </p:nvPr>
        </p:nvSpPr>
        <p:spPr>
          <a:xfrm>
            <a:off x="-7620" y="0"/>
            <a:ext cx="12199620" cy="3657600"/>
          </a:xfrm>
          <a:custGeom>
            <a:avLst/>
            <a:gdLst>
              <a:gd name="connsiteX0" fmla="*/ 0 w 12192000"/>
              <a:gd name="connsiteY0" fmla="*/ 0 h 3657600"/>
              <a:gd name="connsiteX1" fmla="*/ 12192000 w 12192000"/>
              <a:gd name="connsiteY1" fmla="*/ 0 h 3657600"/>
              <a:gd name="connsiteX2" fmla="*/ 12192000 w 12192000"/>
              <a:gd name="connsiteY2" fmla="*/ 3657600 h 3657600"/>
              <a:gd name="connsiteX3" fmla="*/ 0 w 12192000"/>
              <a:gd name="connsiteY3" fmla="*/ 3657600 h 3657600"/>
              <a:gd name="connsiteX4" fmla="*/ 0 w 12192000"/>
              <a:gd name="connsiteY4" fmla="*/ 0 h 3657600"/>
              <a:gd name="connsiteX0" fmla="*/ 7620 w 12199620"/>
              <a:gd name="connsiteY0" fmla="*/ 0 h 3657600"/>
              <a:gd name="connsiteX1" fmla="*/ 12199620 w 12199620"/>
              <a:gd name="connsiteY1" fmla="*/ 0 h 3657600"/>
              <a:gd name="connsiteX2" fmla="*/ 12199620 w 12199620"/>
              <a:gd name="connsiteY2" fmla="*/ 3657600 h 3657600"/>
              <a:gd name="connsiteX3" fmla="*/ 0 w 12199620"/>
              <a:gd name="connsiteY3" fmla="*/ 2857500 h 3657600"/>
              <a:gd name="connsiteX4" fmla="*/ 7620 w 12199620"/>
              <a:gd name="connsiteY4" fmla="*/ 0 h 365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620" h="3657600">
                <a:moveTo>
                  <a:pt x="7620" y="0"/>
                </a:moveTo>
                <a:lnTo>
                  <a:pt x="12199620" y="0"/>
                </a:lnTo>
                <a:lnTo>
                  <a:pt x="12199620" y="3657600"/>
                </a:lnTo>
                <a:lnTo>
                  <a:pt x="0" y="2857500"/>
                </a:lnTo>
                <a:lnTo>
                  <a:pt x="7620" y="0"/>
                </a:lnTo>
                <a:close/>
              </a:path>
            </a:pathLst>
          </a:custGeom>
          <a:solidFill>
            <a:schemeClr val="bg1">
              <a:lumMod val="85000"/>
            </a:schemeClr>
          </a:solidFill>
        </p:spPr>
        <p:txBody>
          <a:bodyPr wrap="square" anchor="ctr" anchorCtr="0"/>
          <a:lstStyle>
            <a:lvl1pPr marL="0" indent="0" algn="ctr">
              <a:buNone/>
              <a:defRPr sz="1600">
                <a:latin typeface="Trebuchet MS" panose="020B0703020202090204" pitchFamily="34" charset="0"/>
              </a:defRPr>
            </a:lvl1pPr>
          </a:lstStyle>
          <a:p>
            <a:r>
              <a:rPr lang="en-US"/>
              <a:t>Click icon to add picture</a:t>
            </a:r>
            <a:endParaRPr lang="en-NL" dirty="0"/>
          </a:p>
        </p:txBody>
      </p:sp>
      <p:grpSp>
        <p:nvGrpSpPr>
          <p:cNvPr id="6" name="Group 5"/>
          <p:cNvGrpSpPr/>
          <p:nvPr/>
        </p:nvGrpSpPr>
        <p:grpSpPr>
          <a:xfrm>
            <a:off x="4981416" y="3520140"/>
            <a:ext cx="2237151" cy="946606"/>
            <a:chOff x="1412875" y="2514600"/>
            <a:chExt cx="9169401" cy="3879850"/>
          </a:xfrm>
          <a:solidFill>
            <a:schemeClr val="bg1"/>
          </a:solidFill>
        </p:grpSpPr>
        <p:sp>
          <p:nvSpPr>
            <p:cNvPr id="7"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Rectangle 18"/>
            <p:cNvSpPr>
              <a:spLocks noChangeArrowheads="1"/>
            </p:cNvSpPr>
            <p:nvPr/>
          </p:nvSpPr>
          <p:spPr bwMode="auto">
            <a:xfrm>
              <a:off x="8153400" y="5749925"/>
              <a:ext cx="3333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27654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angepaste indeling">
  <p:cSld name="Aangepaste indeling">
    <p:bg>
      <p:bgPr>
        <a:solidFill>
          <a:schemeClr val="dk2"/>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609600" y="2754489"/>
            <a:ext cx="10972800" cy="1143000"/>
          </a:xfrm>
          <a:prstGeom prst="rect">
            <a:avLst/>
          </a:prstGeom>
          <a:noFill/>
          <a:ln>
            <a:noFill/>
          </a:ln>
        </p:spPr>
        <p:txBody>
          <a:bodyPr spcFirstLastPara="1" wrap="square" lIns="108000" tIns="0" rIns="0" bIns="45700" anchor="t" anchorCtr="0">
            <a:noAutofit/>
          </a:bodyPr>
          <a:lstStyle>
            <a:lvl1pPr lvl="0" algn="l">
              <a:lnSpc>
                <a:spcPct val="100000"/>
              </a:lnSpc>
              <a:spcBef>
                <a:spcPts val="0"/>
              </a:spcBef>
              <a:spcAft>
                <a:spcPts val="0"/>
              </a:spcAft>
              <a:buClr>
                <a:schemeClr val="lt1"/>
              </a:buClr>
              <a:buSzPts val="20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89497"/>
              </a:buClr>
              <a:buSzPts val="1400"/>
              <a:buFont typeface="Verdana"/>
              <a:buNone/>
              <a:defRPr>
                <a:solidFill>
                  <a:srgbClr val="F89497"/>
                </a:solidFill>
              </a:defRPr>
            </a:lvl1pPr>
            <a:lvl2pPr lvl="1" algn="l">
              <a:spcBef>
                <a:spcPts val="0"/>
              </a:spcBef>
              <a:spcAft>
                <a:spcPts val="0"/>
              </a:spcAft>
              <a:buClr>
                <a:schemeClr val="lt1"/>
              </a:buClr>
              <a:buSzPts val="1400"/>
              <a:buFont typeface="Verdana"/>
              <a:buNone/>
              <a:defRPr/>
            </a:lvl2pPr>
            <a:lvl3pPr lvl="2" algn="l">
              <a:spcBef>
                <a:spcPts val="0"/>
              </a:spcBef>
              <a:spcAft>
                <a:spcPts val="0"/>
              </a:spcAft>
              <a:buClr>
                <a:schemeClr val="lt1"/>
              </a:buClr>
              <a:buSzPts val="1400"/>
              <a:buFont typeface="Verdana"/>
              <a:buNone/>
              <a:defRPr/>
            </a:lvl3pPr>
            <a:lvl4pPr lvl="3" algn="l">
              <a:spcBef>
                <a:spcPts val="0"/>
              </a:spcBef>
              <a:spcAft>
                <a:spcPts val="0"/>
              </a:spcAft>
              <a:buClr>
                <a:schemeClr val="lt1"/>
              </a:buClr>
              <a:buSzPts val="1400"/>
              <a:buFont typeface="Verdana"/>
              <a:buNone/>
              <a:defRPr/>
            </a:lvl4pPr>
            <a:lvl5pPr lvl="4" algn="l">
              <a:spcBef>
                <a:spcPts val="0"/>
              </a:spcBef>
              <a:spcAft>
                <a:spcPts val="0"/>
              </a:spcAft>
              <a:buClr>
                <a:schemeClr val="lt1"/>
              </a:buClr>
              <a:buSzPts val="1400"/>
              <a:buFont typeface="Verdana"/>
              <a:buNone/>
              <a:defRPr/>
            </a:lvl5pPr>
            <a:lvl6pPr lvl="5" algn="l">
              <a:spcBef>
                <a:spcPts val="0"/>
              </a:spcBef>
              <a:spcAft>
                <a:spcPts val="0"/>
              </a:spcAft>
              <a:buClr>
                <a:schemeClr val="lt1"/>
              </a:buClr>
              <a:buSzPts val="1400"/>
              <a:buFont typeface="Verdana"/>
              <a:buNone/>
              <a:defRPr/>
            </a:lvl6pPr>
            <a:lvl7pPr lvl="6" algn="l">
              <a:spcBef>
                <a:spcPts val="0"/>
              </a:spcBef>
              <a:spcAft>
                <a:spcPts val="0"/>
              </a:spcAft>
              <a:buClr>
                <a:schemeClr val="lt1"/>
              </a:buClr>
              <a:buSzPts val="1400"/>
              <a:buFont typeface="Verdana"/>
              <a:buNone/>
              <a:defRPr/>
            </a:lvl7pPr>
            <a:lvl8pPr lvl="7" algn="l">
              <a:spcBef>
                <a:spcPts val="0"/>
              </a:spcBef>
              <a:spcAft>
                <a:spcPts val="0"/>
              </a:spcAft>
              <a:buClr>
                <a:schemeClr val="lt1"/>
              </a:buClr>
              <a:buSzPts val="1400"/>
              <a:buFont typeface="Verdana"/>
              <a:buNone/>
              <a:defRPr/>
            </a:lvl8pPr>
            <a:lvl9pPr lvl="8" algn="l">
              <a:spcBef>
                <a:spcPts val="0"/>
              </a:spcBef>
              <a:spcAft>
                <a:spcPts val="0"/>
              </a:spcAft>
              <a:buClr>
                <a:schemeClr val="lt1"/>
              </a:buClr>
              <a:buSzPts val="1400"/>
              <a:buFont typeface="Verdana"/>
              <a:buNone/>
              <a:defRPr/>
            </a:lvl9pPr>
          </a:lstStyle>
          <a:p>
            <a:endParaRPr/>
          </a:p>
        </p:txBody>
      </p:sp>
      <p:sp>
        <p:nvSpPr>
          <p:cNvPr id="121" name="Google Shape;12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400"/>
              <a:buFont typeface="Verdana"/>
              <a:buNone/>
              <a:defRPr/>
            </a:lvl1pPr>
            <a:lvl2pPr lvl="1" algn="l">
              <a:spcBef>
                <a:spcPts val="0"/>
              </a:spcBef>
              <a:spcAft>
                <a:spcPts val="0"/>
              </a:spcAft>
              <a:buClr>
                <a:schemeClr val="lt1"/>
              </a:buClr>
              <a:buSzPts val="1400"/>
              <a:buFont typeface="Verdana"/>
              <a:buNone/>
              <a:defRPr/>
            </a:lvl2pPr>
            <a:lvl3pPr lvl="2" algn="l">
              <a:spcBef>
                <a:spcPts val="0"/>
              </a:spcBef>
              <a:spcAft>
                <a:spcPts val="0"/>
              </a:spcAft>
              <a:buClr>
                <a:schemeClr val="lt1"/>
              </a:buClr>
              <a:buSzPts val="1400"/>
              <a:buFont typeface="Verdana"/>
              <a:buNone/>
              <a:defRPr/>
            </a:lvl3pPr>
            <a:lvl4pPr lvl="3" algn="l">
              <a:spcBef>
                <a:spcPts val="0"/>
              </a:spcBef>
              <a:spcAft>
                <a:spcPts val="0"/>
              </a:spcAft>
              <a:buClr>
                <a:schemeClr val="lt1"/>
              </a:buClr>
              <a:buSzPts val="1400"/>
              <a:buFont typeface="Verdana"/>
              <a:buNone/>
              <a:defRPr/>
            </a:lvl4pPr>
            <a:lvl5pPr lvl="4" algn="l">
              <a:spcBef>
                <a:spcPts val="0"/>
              </a:spcBef>
              <a:spcAft>
                <a:spcPts val="0"/>
              </a:spcAft>
              <a:buClr>
                <a:schemeClr val="lt1"/>
              </a:buClr>
              <a:buSzPts val="1400"/>
              <a:buFont typeface="Verdana"/>
              <a:buNone/>
              <a:defRPr/>
            </a:lvl5pPr>
            <a:lvl6pPr lvl="5" algn="l">
              <a:spcBef>
                <a:spcPts val="0"/>
              </a:spcBef>
              <a:spcAft>
                <a:spcPts val="0"/>
              </a:spcAft>
              <a:buClr>
                <a:schemeClr val="lt1"/>
              </a:buClr>
              <a:buSzPts val="1400"/>
              <a:buFont typeface="Verdana"/>
              <a:buNone/>
              <a:defRPr/>
            </a:lvl6pPr>
            <a:lvl7pPr lvl="6" algn="l">
              <a:spcBef>
                <a:spcPts val="0"/>
              </a:spcBef>
              <a:spcAft>
                <a:spcPts val="0"/>
              </a:spcAft>
              <a:buClr>
                <a:schemeClr val="lt1"/>
              </a:buClr>
              <a:buSzPts val="1400"/>
              <a:buFont typeface="Verdana"/>
              <a:buNone/>
              <a:defRPr/>
            </a:lvl7pPr>
            <a:lvl8pPr lvl="7" algn="l">
              <a:spcBef>
                <a:spcPts val="0"/>
              </a:spcBef>
              <a:spcAft>
                <a:spcPts val="0"/>
              </a:spcAft>
              <a:buClr>
                <a:schemeClr val="lt1"/>
              </a:buClr>
              <a:buSzPts val="1400"/>
              <a:buFont typeface="Verdana"/>
              <a:buNone/>
              <a:defRPr/>
            </a:lvl8pPr>
            <a:lvl9pPr lvl="8" algn="l">
              <a:spcBef>
                <a:spcPts val="0"/>
              </a:spcBef>
              <a:spcAft>
                <a:spcPts val="0"/>
              </a:spcAft>
              <a:buClr>
                <a:schemeClr val="lt1"/>
              </a:buClr>
              <a:buSzPts val="1400"/>
              <a:buFont typeface="Verdana"/>
              <a:buNone/>
              <a:defRPr/>
            </a:lvl9pPr>
          </a:lstStyle>
          <a:p>
            <a:endParaRPr/>
          </a:p>
        </p:txBody>
      </p:sp>
      <p:sp>
        <p:nvSpPr>
          <p:cNvPr id="122" name="Google Shape;12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1pPr>
            <a:lvl2pPr marL="0" lvl="1"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2pPr>
            <a:lvl3pPr marL="0" lvl="2"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3pPr>
            <a:lvl4pPr marL="0" lvl="3"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4pPr>
            <a:lvl5pPr marL="0" lvl="4"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5pPr>
            <a:lvl6pPr marL="0" lvl="5"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6pPr>
            <a:lvl7pPr marL="0" lvl="6"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7pPr>
            <a:lvl8pPr marL="0" lvl="7"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8pPr>
            <a:lvl9pPr marL="0" lvl="8" indent="0" algn="r">
              <a:spcBef>
                <a:spcPts val="0"/>
              </a:spcBef>
              <a:buClr>
                <a:srgbClr val="F89497"/>
              </a:buClr>
              <a:buSzPts val="1200"/>
              <a:buFont typeface="Verdana"/>
              <a:buNone/>
              <a:defRPr sz="1200" b="0" i="0" u="none" strike="noStrike" cap="none">
                <a:solidFill>
                  <a:srgbClr val="F89497"/>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cxnSp>
        <p:nvCxnSpPr>
          <p:cNvPr id="123" name="Google Shape;123;p17"/>
          <p:cNvCxnSpPr/>
          <p:nvPr/>
        </p:nvCxnSpPr>
        <p:spPr>
          <a:xfrm rot="5400000">
            <a:off x="-1522924" y="4806244"/>
            <a:ext cx="4105627" cy="2117"/>
          </a:xfrm>
          <a:prstGeom prst="straightConnector1">
            <a:avLst/>
          </a:prstGeom>
          <a:noFill/>
          <a:ln w="25400"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17913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mple Titl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EEB44C3-4733-0B4C-85B6-68D2343DA719}"/>
              </a:ext>
            </a:extLst>
          </p:cNvPr>
          <p:cNvGrpSpPr/>
          <p:nvPr/>
        </p:nvGrpSpPr>
        <p:grpSpPr>
          <a:xfrm>
            <a:off x="4411893" y="776676"/>
            <a:ext cx="7778847" cy="6081324"/>
            <a:chOff x="4411893" y="776676"/>
            <a:chExt cx="7778847" cy="6081324"/>
          </a:xfrm>
        </p:grpSpPr>
        <p:sp>
          <p:nvSpPr>
            <p:cNvPr id="14" name="Freeform 13">
              <a:extLst>
                <a:ext uri="{FF2B5EF4-FFF2-40B4-BE49-F238E27FC236}">
                  <a16:creationId xmlns:a16="http://schemas.microsoft.com/office/drawing/2014/main" id="{C5A6C1BF-B39C-2C48-9BB4-2A56B79B9144}"/>
                </a:ext>
              </a:extLst>
            </p:cNvPr>
            <p:cNvSpPr/>
            <p:nvPr/>
          </p:nvSpPr>
          <p:spPr>
            <a:xfrm>
              <a:off x="6432431" y="776676"/>
              <a:ext cx="5758309" cy="4305600"/>
            </a:xfrm>
            <a:custGeom>
              <a:avLst/>
              <a:gdLst>
                <a:gd name="connsiteX0" fmla="*/ 2510119 w 5758309"/>
                <a:gd name="connsiteY0" fmla="*/ 158 h 4308555"/>
                <a:gd name="connsiteX1" fmla="*/ 3697243 w 5758309"/>
                <a:gd name="connsiteY1" fmla="*/ 125634 h 4308555"/>
                <a:gd name="connsiteX2" fmla="*/ 5632953 w 5758309"/>
                <a:gd name="connsiteY2" fmla="*/ 987738 h 4308555"/>
                <a:gd name="connsiteX3" fmla="*/ 5758309 w 5758309"/>
                <a:gd name="connsiteY3" fmla="*/ 1081942 h 4308555"/>
                <a:gd name="connsiteX4" fmla="*/ 5758309 w 5758309"/>
                <a:gd name="connsiteY4" fmla="*/ 3300776 h 4308555"/>
                <a:gd name="connsiteX5" fmla="*/ 4015451 w 5758309"/>
                <a:gd name="connsiteY5" fmla="*/ 4308555 h 4308555"/>
                <a:gd name="connsiteX6" fmla="*/ 3014291 w 5758309"/>
                <a:gd name="connsiteY6" fmla="*/ 3581899 h 4308555"/>
                <a:gd name="connsiteX7" fmla="*/ 1771937 w 5758309"/>
                <a:gd name="connsiteY7" fmla="*/ 3712647 h 4308555"/>
                <a:gd name="connsiteX8" fmla="*/ 0 w 5758309"/>
                <a:gd name="connsiteY8" fmla="*/ 655651 h 4308555"/>
                <a:gd name="connsiteX9" fmla="*/ 2510119 w 5758309"/>
                <a:gd name="connsiteY9" fmla="*/ 158 h 430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8309" h="4308555">
                  <a:moveTo>
                    <a:pt x="2510119" y="158"/>
                  </a:moveTo>
                  <a:cubicBezTo>
                    <a:pt x="2906504" y="-2910"/>
                    <a:pt x="3304706" y="38559"/>
                    <a:pt x="3697243" y="125634"/>
                  </a:cubicBezTo>
                  <a:cubicBezTo>
                    <a:pt x="4400840" y="281789"/>
                    <a:pt x="5057737" y="577470"/>
                    <a:pt x="5632953" y="987738"/>
                  </a:cubicBezTo>
                  <a:lnTo>
                    <a:pt x="5758309" y="1081942"/>
                  </a:lnTo>
                  <a:lnTo>
                    <a:pt x="5758309" y="3300776"/>
                  </a:lnTo>
                  <a:lnTo>
                    <a:pt x="4015451" y="4308555"/>
                  </a:lnTo>
                  <a:cubicBezTo>
                    <a:pt x="3782447" y="3951630"/>
                    <a:pt x="3425897" y="3692818"/>
                    <a:pt x="3014291" y="3581899"/>
                  </a:cubicBezTo>
                  <a:cubicBezTo>
                    <a:pt x="2598098" y="3469947"/>
                    <a:pt x="2155359" y="3516421"/>
                    <a:pt x="1771937" y="3712647"/>
                  </a:cubicBezTo>
                  <a:lnTo>
                    <a:pt x="0" y="655651"/>
                  </a:lnTo>
                  <a:cubicBezTo>
                    <a:pt x="774813" y="229208"/>
                    <a:pt x="1638071" y="6907"/>
                    <a:pt x="2510119" y="158"/>
                  </a:cubicBezTo>
                  <a:close/>
                </a:path>
              </a:pathLst>
            </a:custGeom>
            <a:solidFill>
              <a:schemeClr val="accent1">
                <a:alpha val="5000"/>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dirty="0">
                <a:latin typeface="Trebuchet MS" panose="020B0703020202090204" pitchFamily="34" charset="0"/>
              </a:endParaRPr>
            </a:p>
          </p:txBody>
        </p:sp>
        <p:sp>
          <p:nvSpPr>
            <p:cNvPr id="17" name="Freeform 16">
              <a:extLst>
                <a:ext uri="{FF2B5EF4-FFF2-40B4-BE49-F238E27FC236}">
                  <a16:creationId xmlns:a16="http://schemas.microsoft.com/office/drawing/2014/main" id="{4217F63D-3404-394A-9E95-3365F2E0DB9C}"/>
                </a:ext>
              </a:extLst>
            </p:cNvPr>
            <p:cNvSpPr/>
            <p:nvPr/>
          </p:nvSpPr>
          <p:spPr>
            <a:xfrm>
              <a:off x="4411893" y="2265850"/>
              <a:ext cx="3519208" cy="4592150"/>
            </a:xfrm>
            <a:custGeom>
              <a:avLst/>
              <a:gdLst>
                <a:gd name="connsiteX0" fmla="*/ 2135083 w 3519208"/>
                <a:gd name="connsiteY0" fmla="*/ 0 h 4592150"/>
                <a:gd name="connsiteX1" fmla="*/ 3519208 w 3519208"/>
                <a:gd name="connsiteY1" fmla="*/ 2317871 h 4592150"/>
                <a:gd name="connsiteX2" fmla="*/ 2815853 w 3519208"/>
                <a:gd name="connsiteY2" fmla="*/ 3399434 h 4592150"/>
                <a:gd name="connsiteX3" fmla="*/ 2946947 w 3519208"/>
                <a:gd name="connsiteY3" fmla="*/ 4573350 h 4592150"/>
                <a:gd name="connsiteX4" fmla="*/ 2913838 w 3519208"/>
                <a:gd name="connsiteY4" fmla="*/ 4592150 h 4592150"/>
                <a:gd name="connsiteX5" fmla="*/ 72060 w 3519208"/>
                <a:gd name="connsiteY5" fmla="*/ 4592150 h 4592150"/>
                <a:gd name="connsiteX6" fmla="*/ 57844 w 3519208"/>
                <a:gd name="connsiteY6" fmla="*/ 4516338 h 4592150"/>
                <a:gd name="connsiteX7" fmla="*/ 165790 w 3519208"/>
                <a:gd name="connsiteY7" fmla="*/ 2597126 h 4592150"/>
                <a:gd name="connsiteX8" fmla="*/ 2135083 w 3519208"/>
                <a:gd name="connsiteY8" fmla="*/ 0 h 45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9208" h="4592150">
                  <a:moveTo>
                    <a:pt x="2135083" y="0"/>
                  </a:moveTo>
                  <a:lnTo>
                    <a:pt x="3519208" y="2317871"/>
                  </a:lnTo>
                  <a:cubicBezTo>
                    <a:pt x="3161587" y="2581459"/>
                    <a:pt x="2911796" y="2965710"/>
                    <a:pt x="2815853" y="3399434"/>
                  </a:cubicBezTo>
                  <a:cubicBezTo>
                    <a:pt x="2728570" y="3794404"/>
                    <a:pt x="2774759" y="4207240"/>
                    <a:pt x="2946947" y="4573350"/>
                  </a:cubicBezTo>
                  <a:lnTo>
                    <a:pt x="2913838" y="4592150"/>
                  </a:lnTo>
                  <a:lnTo>
                    <a:pt x="72060" y="4592150"/>
                  </a:lnTo>
                  <a:lnTo>
                    <a:pt x="57844" y="4516338"/>
                  </a:lnTo>
                  <a:cubicBezTo>
                    <a:pt x="-45360" y="3882134"/>
                    <a:pt x="-11110" y="3227150"/>
                    <a:pt x="165790" y="2597126"/>
                  </a:cubicBezTo>
                  <a:cubicBezTo>
                    <a:pt x="469921" y="1513364"/>
                    <a:pt x="1173616" y="585446"/>
                    <a:pt x="2135083" y="0"/>
                  </a:cubicBezTo>
                  <a:close/>
                </a:path>
              </a:pathLst>
            </a:custGeom>
            <a:solidFill>
              <a:schemeClr val="accent2">
                <a:alpha val="5000"/>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a:latin typeface="Trebuchet MS" panose="020B0703020202090204" pitchFamily="34" charset="0"/>
              </a:endParaRPr>
            </a:p>
          </p:txBody>
        </p:sp>
        <p:sp>
          <p:nvSpPr>
            <p:cNvPr id="21" name="Freeform 20">
              <a:extLst>
                <a:ext uri="{FF2B5EF4-FFF2-40B4-BE49-F238E27FC236}">
                  <a16:creationId xmlns:a16="http://schemas.microsoft.com/office/drawing/2014/main" id="{45DF593B-E868-8F4A-80AE-0550522118CD}"/>
                </a:ext>
              </a:extLst>
            </p:cNvPr>
            <p:cNvSpPr/>
            <p:nvPr/>
          </p:nvSpPr>
          <p:spPr>
            <a:xfrm>
              <a:off x="10605477" y="4761516"/>
              <a:ext cx="1399490" cy="2096484"/>
            </a:xfrm>
            <a:custGeom>
              <a:avLst/>
              <a:gdLst>
                <a:gd name="connsiteX0" fmla="*/ 1079706 w 1399490"/>
                <a:gd name="connsiteY0" fmla="*/ 0 h 2096484"/>
                <a:gd name="connsiteX1" fmla="*/ 1372432 w 1399490"/>
                <a:gd name="connsiteY1" fmla="*/ 1773423 h 2096484"/>
                <a:gd name="connsiteX2" fmla="*/ 1324168 w 1399490"/>
                <a:gd name="connsiteY2" fmla="*/ 2043477 h 2096484"/>
                <a:gd name="connsiteX3" fmla="*/ 1309772 w 1399490"/>
                <a:gd name="connsiteY3" fmla="*/ 2096484 h 2096484"/>
                <a:gd name="connsiteX4" fmla="*/ 7004 w 1399490"/>
                <a:gd name="connsiteY4" fmla="*/ 2096484 h 2096484"/>
                <a:gd name="connsiteX5" fmla="*/ 47645 w 1399490"/>
                <a:gd name="connsiteY5" fmla="*/ 2000416 h 2096484"/>
                <a:gd name="connsiteX6" fmla="*/ 146242 w 1399490"/>
                <a:gd name="connsiteY6" fmla="*/ 1621130 h 2096484"/>
                <a:gd name="connsiteX7" fmla="*/ 0 w 1399490"/>
                <a:gd name="connsiteY7" fmla="*/ 612058 h 209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490" h="2096484">
                  <a:moveTo>
                    <a:pt x="1079706" y="0"/>
                  </a:moveTo>
                  <a:cubicBezTo>
                    <a:pt x="1351529" y="548969"/>
                    <a:pt x="1453462" y="1166454"/>
                    <a:pt x="1372432" y="1773423"/>
                  </a:cubicBezTo>
                  <a:cubicBezTo>
                    <a:pt x="1360296" y="1864431"/>
                    <a:pt x="1344167" y="1954526"/>
                    <a:pt x="1324168" y="2043477"/>
                  </a:cubicBezTo>
                  <a:lnTo>
                    <a:pt x="1309772" y="2096484"/>
                  </a:lnTo>
                  <a:lnTo>
                    <a:pt x="7004" y="2096484"/>
                  </a:lnTo>
                  <a:lnTo>
                    <a:pt x="47645" y="2000416"/>
                  </a:lnTo>
                  <a:cubicBezTo>
                    <a:pt x="94042" y="1878578"/>
                    <a:pt x="127236" y="1751440"/>
                    <a:pt x="146242" y="1621130"/>
                  </a:cubicBezTo>
                  <a:cubicBezTo>
                    <a:pt x="196281" y="1277706"/>
                    <a:pt x="145435" y="927159"/>
                    <a:pt x="0" y="612058"/>
                  </a:cubicBezTo>
                  <a:close/>
                </a:path>
              </a:pathLst>
            </a:custGeom>
            <a:solidFill>
              <a:schemeClr val="accent4">
                <a:alpha val="10000"/>
              </a:schemeClr>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Light"/>
                  <a:ea typeface="Helvetica Light"/>
                  <a:cs typeface="Helvetica Light"/>
                  <a:sym typeface="Helvetica Light"/>
                </a:defRPr>
              </a:pPr>
              <a:endParaRPr>
                <a:latin typeface="Trebuchet MS" panose="020B0703020202090204" pitchFamily="34" charset="0"/>
              </a:endParaRPr>
            </a:p>
          </p:txBody>
        </p:sp>
      </p:grpSp>
      <p:sp>
        <p:nvSpPr>
          <p:cNvPr id="2" name="Right Triangle 1">
            <a:extLst>
              <a:ext uri="{FF2B5EF4-FFF2-40B4-BE49-F238E27FC236}">
                <a16:creationId xmlns:a16="http://schemas.microsoft.com/office/drawing/2014/main" id="{2C722531-6312-8948-8BDE-246690F8EBFC}"/>
              </a:ext>
            </a:extLst>
          </p:cNvPr>
          <p:cNvSpPr/>
          <p:nvPr/>
        </p:nvSpPr>
        <p:spPr>
          <a:xfrm flipV="1">
            <a:off x="1621" y="1148"/>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latin typeface="Trebuchet MS" panose="020B0703020202090204" pitchFamily="34" charset="0"/>
            </a:endParaRPr>
          </a:p>
        </p:txBody>
      </p:sp>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26412" y="4339448"/>
            <a:ext cx="10339176" cy="1219762"/>
          </a:xfrm>
          <a:prstGeom prst="rect">
            <a:avLst/>
          </a:prstGeom>
        </p:spPr>
        <p:txBody>
          <a:bodyPr lIns="90000">
            <a:normAutofit/>
          </a:bodyPr>
          <a:lstStyle>
            <a:lvl1pPr marL="0" indent="0" algn="ctr" defTabSz="2438338">
              <a:lnSpc>
                <a:spcPct val="80000"/>
              </a:lnSpc>
              <a:buFont typeface="Arial" panose="020B0604020202020204" pitchFamily="34" charset="0"/>
              <a:buNone/>
              <a:defRPr sz="32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26412" y="2278084"/>
            <a:ext cx="10339176" cy="1558622"/>
          </a:xfrm>
          <a:prstGeom prst="rect">
            <a:avLst/>
          </a:prstGeom>
        </p:spPr>
        <p:txBody>
          <a:bodyPr anchor="b">
            <a:normAutofit/>
          </a:bodyPr>
          <a:lstStyle>
            <a:lvl1pPr algn="ctr" defTabSz="2438338">
              <a:spcBef>
                <a:spcPts val="0"/>
              </a:spcBef>
              <a:defRPr sz="5400" b="0" i="0" spc="0">
                <a:solidFill>
                  <a:srgbClr val="424242"/>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22" name="Straight Connector 21">
            <a:extLst>
              <a:ext uri="{FF2B5EF4-FFF2-40B4-BE49-F238E27FC236}">
                <a16:creationId xmlns:a16="http://schemas.microsoft.com/office/drawing/2014/main" id="{DE7DFCA9-57F7-C143-8BB0-458E504E2214}"/>
              </a:ext>
            </a:extLst>
          </p:cNvPr>
          <p:cNvCxnSpPr>
            <a:cxnSpLocks/>
          </p:cNvCxnSpPr>
          <p:nvPr/>
        </p:nvCxnSpPr>
        <p:spPr>
          <a:xfrm>
            <a:off x="4692308" y="1435713"/>
            <a:ext cx="2807384" cy="0"/>
          </a:xfrm>
          <a:prstGeom prst="line">
            <a:avLst/>
          </a:prstGeom>
          <a:ln w="9525">
            <a:solidFill>
              <a:srgbClr val="C4C5DB"/>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D57D4CF-16E6-1B44-AF53-709C32344C58}"/>
              </a:ext>
            </a:extLst>
          </p:cNvPr>
          <p:cNvSpPr/>
          <p:nvPr/>
        </p:nvSpPr>
        <p:spPr>
          <a:xfrm>
            <a:off x="5880538" y="1220251"/>
            <a:ext cx="430924" cy="430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pc="0">
              <a:latin typeface="Trebuchet MS" panose="020B0703020202090204" pitchFamily="34" charset="0"/>
            </a:endParaRPr>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5551647" y="1219839"/>
            <a:ext cx="1088706" cy="419102"/>
          </a:xfrm>
          <a:prstGeom prst="rect">
            <a:avLst/>
          </a:prstGeom>
        </p:spPr>
        <p:txBody>
          <a:bodyPr anchor="ctr"/>
          <a:lstStyle>
            <a:lvl1pPr algn="ctr" defTabSz="584200">
              <a:defRPr sz="1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grpSp>
        <p:nvGrpSpPr>
          <p:cNvPr id="3" name="Group 2">
            <a:extLst>
              <a:ext uri="{FF2B5EF4-FFF2-40B4-BE49-F238E27FC236}">
                <a16:creationId xmlns:a16="http://schemas.microsoft.com/office/drawing/2014/main" id="{DB873172-A711-3A4A-BD6D-22CA0199CF2C}"/>
              </a:ext>
            </a:extLst>
          </p:cNvPr>
          <p:cNvGrpSpPr/>
          <p:nvPr userDrawn="1"/>
        </p:nvGrpSpPr>
        <p:grpSpPr>
          <a:xfrm>
            <a:off x="118482" y="103900"/>
            <a:ext cx="1382492" cy="579230"/>
            <a:chOff x="118482" y="84166"/>
            <a:chExt cx="1382492" cy="579230"/>
          </a:xfrm>
        </p:grpSpPr>
        <p:sp>
          <p:nvSpPr>
            <p:cNvPr id="24" name="Freeform 5"/>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7"/>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8"/>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26"/>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6" name="Freeform 27"/>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8"/>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29"/>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72254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ontent">
    <p:bg>
      <p:bgRef idx="1001">
        <a:schemeClr val="bg1"/>
      </p:bgRef>
    </p:bg>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4E964A01-375C-5243-B1AF-6FE7B170B712}"/>
              </a:ext>
            </a:extLst>
          </p:cNvPr>
          <p:cNvSpPr/>
          <p:nvPr/>
        </p:nvSpPr>
        <p:spPr>
          <a:xfrm>
            <a:off x="5984067" y="709309"/>
            <a:ext cx="3346886" cy="5595962"/>
          </a:xfrm>
          <a:custGeom>
            <a:avLst/>
            <a:gdLst/>
            <a:ahLst/>
            <a:cxnLst>
              <a:cxn ang="0">
                <a:pos x="wd2" y="hd2"/>
              </a:cxn>
              <a:cxn ang="5400000">
                <a:pos x="wd2" y="hd2"/>
              </a:cxn>
              <a:cxn ang="10800000">
                <a:pos x="wd2" y="hd2"/>
              </a:cxn>
              <a:cxn ang="16200000">
                <a:pos x="wd2" y="hd2"/>
              </a:cxn>
            </a:cxnLst>
            <a:rect l="0" t="0" r="r" b="b"/>
            <a:pathLst>
              <a:path w="20724" h="21600" extrusionOk="0">
                <a:moveTo>
                  <a:pt x="12573" y="0"/>
                </a:moveTo>
                <a:lnTo>
                  <a:pt x="20724" y="8433"/>
                </a:lnTo>
                <a:cubicBezTo>
                  <a:pt x="18618" y="9392"/>
                  <a:pt x="17147" y="10790"/>
                  <a:pt x="16582" y="12368"/>
                </a:cubicBezTo>
                <a:cubicBezTo>
                  <a:pt x="16068" y="13805"/>
                  <a:pt x="16340" y="15307"/>
                  <a:pt x="17354" y="16639"/>
                </a:cubicBezTo>
                <a:lnTo>
                  <a:pt x="3213" y="21600"/>
                </a:lnTo>
                <a:cubicBezTo>
                  <a:pt x="-73" y="17886"/>
                  <a:pt x="-876" y="13524"/>
                  <a:pt x="976" y="9449"/>
                </a:cubicBezTo>
                <a:cubicBezTo>
                  <a:pt x="2767" y="5506"/>
                  <a:pt x="6911" y="2130"/>
                  <a:pt x="12573" y="0"/>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11" name="Shape">
            <a:extLst>
              <a:ext uri="{FF2B5EF4-FFF2-40B4-BE49-F238E27FC236}">
                <a16:creationId xmlns:a16="http://schemas.microsoft.com/office/drawing/2014/main" id="{38EF1E90-F394-644B-9355-56587FB6AD2C}"/>
              </a:ext>
            </a:extLst>
          </p:cNvPr>
          <p:cNvSpPr/>
          <p:nvPr/>
        </p:nvSpPr>
        <p:spPr>
          <a:xfrm>
            <a:off x="7224506" y="5291662"/>
            <a:ext cx="3917467" cy="1566339"/>
          </a:xfrm>
          <a:custGeom>
            <a:avLst/>
            <a:gdLst/>
            <a:ahLst/>
            <a:cxnLst>
              <a:cxn ang="0">
                <a:pos x="wd2" y="hd2"/>
              </a:cxn>
              <a:cxn ang="5400000">
                <a:pos x="wd2" y="hd2"/>
              </a:cxn>
              <a:cxn ang="10800000">
                <a:pos x="wd2" y="hd2"/>
              </a:cxn>
              <a:cxn ang="16200000">
                <a:pos x="wd2" y="hd2"/>
              </a:cxn>
            </a:cxnLst>
            <a:rect l="0" t="0" r="r" b="b"/>
            <a:pathLst>
              <a:path w="21600" h="21600" extrusionOk="0">
                <a:moveTo>
                  <a:pt x="9122" y="0"/>
                </a:moveTo>
                <a:lnTo>
                  <a:pt x="0" y="12925"/>
                </a:lnTo>
                <a:cubicBezTo>
                  <a:pt x="781" y="16084"/>
                  <a:pt x="1698" y="18990"/>
                  <a:pt x="2729" y="21600"/>
                </a:cubicBezTo>
                <a:lnTo>
                  <a:pt x="21600" y="21600"/>
                </a:lnTo>
                <a:lnTo>
                  <a:pt x="18874" y="9696"/>
                </a:lnTo>
                <a:cubicBezTo>
                  <a:pt x="16978" y="10779"/>
                  <a:pt x="14992" y="10345"/>
                  <a:pt x="13201" y="8454"/>
                </a:cubicBezTo>
                <a:cubicBezTo>
                  <a:pt x="11535" y="6694"/>
                  <a:pt x="10116" y="3753"/>
                  <a:pt x="9122" y="0"/>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40" name="Freeform 39">
            <a:extLst>
              <a:ext uri="{FF2B5EF4-FFF2-40B4-BE49-F238E27FC236}">
                <a16:creationId xmlns:a16="http://schemas.microsoft.com/office/drawing/2014/main" id="{F678B565-3276-7E4A-931C-00ECF4B02EAD}"/>
              </a:ext>
            </a:extLst>
          </p:cNvPr>
          <p:cNvSpPr/>
          <p:nvPr/>
        </p:nvSpPr>
        <p:spPr>
          <a:xfrm>
            <a:off x="11598857" y="3460072"/>
            <a:ext cx="593143" cy="2985857"/>
          </a:xfrm>
          <a:custGeom>
            <a:avLst/>
            <a:gdLst>
              <a:gd name="connsiteX0" fmla="*/ 593143 w 593143"/>
              <a:gd name="connsiteY0" fmla="*/ 0 h 2985857"/>
              <a:gd name="connsiteX1" fmla="*/ 593143 w 593143"/>
              <a:gd name="connsiteY1" fmla="*/ 2985857 h 2985857"/>
              <a:gd name="connsiteX2" fmla="*/ 0 w 593143"/>
              <a:gd name="connsiteY2" fmla="*/ 2010335 h 2985857"/>
              <a:gd name="connsiteX3" fmla="*/ 414634 w 593143"/>
              <a:gd name="connsiteY3" fmla="*/ 1129740 h 2985857"/>
              <a:gd name="connsiteX4" fmla="*/ 275619 w 593143"/>
              <a:gd name="connsiteY4" fmla="*/ 178363 h 298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43" h="2985857">
                <a:moveTo>
                  <a:pt x="593143" y="0"/>
                </a:moveTo>
                <a:lnTo>
                  <a:pt x="593143" y="2985857"/>
                </a:lnTo>
                <a:lnTo>
                  <a:pt x="0" y="2010335"/>
                </a:lnTo>
                <a:cubicBezTo>
                  <a:pt x="222325" y="1763344"/>
                  <a:pt x="366453" y="1457219"/>
                  <a:pt x="414634" y="1129740"/>
                </a:cubicBezTo>
                <a:cubicBezTo>
                  <a:pt x="462234" y="805994"/>
                  <a:pt x="413928" y="475379"/>
                  <a:pt x="275619" y="178363"/>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38" name="Freeform 37">
            <a:extLst>
              <a:ext uri="{FF2B5EF4-FFF2-40B4-BE49-F238E27FC236}">
                <a16:creationId xmlns:a16="http://schemas.microsoft.com/office/drawing/2014/main" id="{9500395C-0F8F-164D-8CD4-77CF412A09D2}"/>
              </a:ext>
            </a:extLst>
          </p:cNvPr>
          <p:cNvSpPr/>
          <p:nvPr/>
        </p:nvSpPr>
        <p:spPr>
          <a:xfrm>
            <a:off x="7950394" y="0"/>
            <a:ext cx="4241607" cy="3366845"/>
          </a:xfrm>
          <a:custGeom>
            <a:avLst/>
            <a:gdLst>
              <a:gd name="connsiteX0" fmla="*/ 0 w 4241607"/>
              <a:gd name="connsiteY0" fmla="*/ 0 h 3366845"/>
              <a:gd name="connsiteX1" fmla="*/ 4241607 w 4241607"/>
              <a:gd name="connsiteY1" fmla="*/ 0 h 3366845"/>
              <a:gd name="connsiteX2" fmla="*/ 4241607 w 4241607"/>
              <a:gd name="connsiteY2" fmla="*/ 3098887 h 3366845"/>
              <a:gd name="connsiteX3" fmla="*/ 3774150 w 4241607"/>
              <a:gd name="connsiteY3" fmla="*/ 3366845 h 3366845"/>
              <a:gd name="connsiteX4" fmla="*/ 2821930 w 4241607"/>
              <a:gd name="connsiteY4" fmla="*/ 2681942 h 3366845"/>
              <a:gd name="connsiteX5" fmla="*/ 1640495 w 4241607"/>
              <a:gd name="connsiteY5" fmla="*/ 2805081 h 33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07" h="3366845">
                <a:moveTo>
                  <a:pt x="0" y="0"/>
                </a:moveTo>
                <a:lnTo>
                  <a:pt x="4241607" y="0"/>
                </a:lnTo>
                <a:lnTo>
                  <a:pt x="4241607" y="3098887"/>
                </a:lnTo>
                <a:lnTo>
                  <a:pt x="3774150" y="3366845"/>
                </a:lnTo>
                <a:cubicBezTo>
                  <a:pt x="3552513" y="3030316"/>
                  <a:pt x="3213427" y="2786532"/>
                  <a:pt x="2821930" y="2681942"/>
                </a:cubicBezTo>
                <a:cubicBezTo>
                  <a:pt x="2426224" y="2576260"/>
                  <a:pt x="2005261" y="2620216"/>
                  <a:pt x="1640495" y="2805081"/>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632152" y="1507154"/>
            <a:ext cx="10958485" cy="4326608"/>
          </a:xfrm>
          <a:prstGeom prst="rect">
            <a:avLst/>
          </a:prstGeom>
        </p:spPr>
        <p:txBody>
          <a:bodyPr lIns="90000">
            <a:normAutofit/>
          </a:bodyPr>
          <a:lstStyle>
            <a:lvl1pPr marL="342900" indent="-342900" algn="l" defTabSz="2438338">
              <a:lnSpc>
                <a:spcPct val="80000"/>
              </a:lnSpc>
              <a:buFont typeface="Arial" panose="020B0604020202020204" pitchFamily="34" charset="0"/>
              <a:buChar char="•"/>
              <a:defRPr sz="2400" b="0" i="0" spc="0">
                <a:solidFill>
                  <a:schemeClr val="tx1"/>
                </a:solidFill>
                <a:latin typeface="+mn-lt"/>
                <a:ea typeface="Trebuchet MS" panose="020B0703020202090204" pitchFamily="34" charset="0"/>
                <a:cs typeface="Trebuchet MS" panose="020B0703020202090204" pitchFamily="34" charset="0"/>
                <a:sym typeface="Trebuchet MS"/>
              </a:defRPr>
            </a:lvl1pPr>
            <a:lvl2pPr>
              <a:defRPr sz="2000"/>
            </a:lvl2pPr>
            <a:lvl3pPr>
              <a:defRPr sz="1600"/>
            </a:lvl3pPr>
          </a:lstStyle>
          <a:p>
            <a:pPr lvl="0"/>
            <a:r>
              <a:rPr lang="en-US"/>
              <a:t>Click to edit Master text styles</a:t>
            </a:r>
          </a:p>
          <a:p>
            <a:pPr lvl="1"/>
            <a:r>
              <a:rPr lang="en-US"/>
              <a:t>Second level</a:t>
            </a:r>
          </a:p>
          <a:p>
            <a:pPr lvl="2"/>
            <a:r>
              <a:rPr lang="en-US"/>
              <a:t>Third level</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632152" y="306562"/>
            <a:ext cx="10958486" cy="1093734"/>
          </a:xfrm>
          <a:prstGeom prst="rect">
            <a:avLst/>
          </a:prstGeom>
        </p:spPr>
        <p:txBody>
          <a:bodyPr anchor="t">
            <a:normAutofit/>
          </a:bodyPr>
          <a:lstStyle>
            <a:lvl1pPr algn="l" defTabSz="2438338">
              <a:spcBef>
                <a:spcPts val="0"/>
              </a:spcBef>
              <a:defRPr sz="3600" b="1" i="0" spc="0">
                <a:solidFill>
                  <a:schemeClr val="accent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10929255" y="6114686"/>
            <a:ext cx="1088706" cy="419101"/>
          </a:xfrm>
          <a:prstGeom prst="rect">
            <a:avLst/>
          </a:prstGeom>
        </p:spPr>
        <p:txBody>
          <a:bodyPr anchor="b"/>
          <a:lstStyle>
            <a:lvl1pPr algn="ctr" defTabSz="584200">
              <a:defRPr sz="1400" b="1" i="0">
                <a:solidFill>
                  <a:schemeClr val="accent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grpSp>
        <p:nvGrpSpPr>
          <p:cNvPr id="44" name="Group 43"/>
          <p:cNvGrpSpPr/>
          <p:nvPr/>
        </p:nvGrpSpPr>
        <p:grpSpPr>
          <a:xfrm>
            <a:off x="452755" y="6011908"/>
            <a:ext cx="1108416" cy="469004"/>
            <a:chOff x="1412875" y="2514600"/>
            <a:chExt cx="9169401" cy="3879850"/>
          </a:xfrm>
        </p:grpSpPr>
        <p:sp>
          <p:nvSpPr>
            <p:cNvPr id="45"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nl-NL"/>
            </a:p>
          </p:txBody>
        </p:sp>
        <p:sp>
          <p:nvSpPr>
            <p:cNvPr id="46"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nl-NL"/>
            </a:p>
          </p:txBody>
        </p:sp>
        <p:sp>
          <p:nvSpPr>
            <p:cNvPr id="47"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nl-NL"/>
            </a:p>
          </p:txBody>
        </p:sp>
        <p:sp>
          <p:nvSpPr>
            <p:cNvPr id="48"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nl-NL"/>
            </a:p>
          </p:txBody>
        </p:sp>
        <p:sp>
          <p:nvSpPr>
            <p:cNvPr id="49"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0"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1"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2"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3"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4"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5"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6"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7"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8" name="Rectangle 18"/>
            <p:cNvSpPr>
              <a:spLocks noChangeArrowheads="1"/>
            </p:cNvSpPr>
            <p:nvPr/>
          </p:nvSpPr>
          <p:spPr bwMode="auto">
            <a:xfrm>
              <a:off x="8153400" y="5749925"/>
              <a:ext cx="33338" cy="490538"/>
            </a:xfrm>
            <a:prstGeom prst="rect">
              <a:avLst/>
            </a:prstGeom>
            <a:solidFill>
              <a:srgbClr val="575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59"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0"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1"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2"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3"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4"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5"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solidFill>
              <a:srgbClr val="575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6"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endParaRPr lang="nl-NL" dirty="0"/>
            </a:p>
          </p:txBody>
        </p:sp>
        <p:sp>
          <p:nvSpPr>
            <p:cNvPr id="67"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nl-NL"/>
            </a:p>
          </p:txBody>
        </p:sp>
        <p:sp>
          <p:nvSpPr>
            <p:cNvPr id="68"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nl-NL"/>
            </a:p>
          </p:txBody>
        </p:sp>
        <p:sp>
          <p:nvSpPr>
            <p:cNvPr id="69"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nl-NL"/>
            </a:p>
          </p:txBody>
        </p:sp>
      </p:grpSp>
    </p:spTree>
    <p:extLst>
      <p:ext uri="{BB962C8B-B14F-4D97-AF65-F5344CB8AC3E}">
        <p14:creationId xmlns:p14="http://schemas.microsoft.com/office/powerpoint/2010/main" val="247571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and Content (No Logo)">
    <p:bg>
      <p:bgRef idx="1001">
        <a:schemeClr val="bg1"/>
      </p:bgRef>
    </p:bg>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4E964A01-375C-5243-B1AF-6FE7B170B712}"/>
              </a:ext>
            </a:extLst>
          </p:cNvPr>
          <p:cNvSpPr/>
          <p:nvPr/>
        </p:nvSpPr>
        <p:spPr>
          <a:xfrm>
            <a:off x="5984067" y="709309"/>
            <a:ext cx="3346886" cy="5595962"/>
          </a:xfrm>
          <a:custGeom>
            <a:avLst/>
            <a:gdLst/>
            <a:ahLst/>
            <a:cxnLst>
              <a:cxn ang="0">
                <a:pos x="wd2" y="hd2"/>
              </a:cxn>
              <a:cxn ang="5400000">
                <a:pos x="wd2" y="hd2"/>
              </a:cxn>
              <a:cxn ang="10800000">
                <a:pos x="wd2" y="hd2"/>
              </a:cxn>
              <a:cxn ang="16200000">
                <a:pos x="wd2" y="hd2"/>
              </a:cxn>
            </a:cxnLst>
            <a:rect l="0" t="0" r="r" b="b"/>
            <a:pathLst>
              <a:path w="20724" h="21600" extrusionOk="0">
                <a:moveTo>
                  <a:pt x="12573" y="0"/>
                </a:moveTo>
                <a:lnTo>
                  <a:pt x="20724" y="8433"/>
                </a:lnTo>
                <a:cubicBezTo>
                  <a:pt x="18618" y="9392"/>
                  <a:pt x="17147" y="10790"/>
                  <a:pt x="16582" y="12368"/>
                </a:cubicBezTo>
                <a:cubicBezTo>
                  <a:pt x="16068" y="13805"/>
                  <a:pt x="16340" y="15307"/>
                  <a:pt x="17354" y="16639"/>
                </a:cubicBezTo>
                <a:lnTo>
                  <a:pt x="3213" y="21600"/>
                </a:lnTo>
                <a:cubicBezTo>
                  <a:pt x="-73" y="17886"/>
                  <a:pt x="-876" y="13524"/>
                  <a:pt x="976" y="9449"/>
                </a:cubicBezTo>
                <a:cubicBezTo>
                  <a:pt x="2767" y="5506"/>
                  <a:pt x="6911" y="2130"/>
                  <a:pt x="12573" y="0"/>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11" name="Shape">
            <a:extLst>
              <a:ext uri="{FF2B5EF4-FFF2-40B4-BE49-F238E27FC236}">
                <a16:creationId xmlns:a16="http://schemas.microsoft.com/office/drawing/2014/main" id="{38EF1E90-F394-644B-9355-56587FB6AD2C}"/>
              </a:ext>
            </a:extLst>
          </p:cNvPr>
          <p:cNvSpPr/>
          <p:nvPr/>
        </p:nvSpPr>
        <p:spPr>
          <a:xfrm>
            <a:off x="7224506" y="5291662"/>
            <a:ext cx="3917467" cy="1566339"/>
          </a:xfrm>
          <a:custGeom>
            <a:avLst/>
            <a:gdLst/>
            <a:ahLst/>
            <a:cxnLst>
              <a:cxn ang="0">
                <a:pos x="wd2" y="hd2"/>
              </a:cxn>
              <a:cxn ang="5400000">
                <a:pos x="wd2" y="hd2"/>
              </a:cxn>
              <a:cxn ang="10800000">
                <a:pos x="wd2" y="hd2"/>
              </a:cxn>
              <a:cxn ang="16200000">
                <a:pos x="wd2" y="hd2"/>
              </a:cxn>
            </a:cxnLst>
            <a:rect l="0" t="0" r="r" b="b"/>
            <a:pathLst>
              <a:path w="21600" h="21600" extrusionOk="0">
                <a:moveTo>
                  <a:pt x="9122" y="0"/>
                </a:moveTo>
                <a:lnTo>
                  <a:pt x="0" y="12925"/>
                </a:lnTo>
                <a:cubicBezTo>
                  <a:pt x="781" y="16084"/>
                  <a:pt x="1698" y="18990"/>
                  <a:pt x="2729" y="21600"/>
                </a:cubicBezTo>
                <a:lnTo>
                  <a:pt x="21600" y="21600"/>
                </a:lnTo>
                <a:lnTo>
                  <a:pt x="18874" y="9696"/>
                </a:lnTo>
                <a:cubicBezTo>
                  <a:pt x="16978" y="10779"/>
                  <a:pt x="14992" y="10345"/>
                  <a:pt x="13201" y="8454"/>
                </a:cubicBezTo>
                <a:cubicBezTo>
                  <a:pt x="11535" y="6694"/>
                  <a:pt x="10116" y="3753"/>
                  <a:pt x="9122" y="0"/>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40" name="Freeform 39">
            <a:extLst>
              <a:ext uri="{FF2B5EF4-FFF2-40B4-BE49-F238E27FC236}">
                <a16:creationId xmlns:a16="http://schemas.microsoft.com/office/drawing/2014/main" id="{F678B565-3276-7E4A-931C-00ECF4B02EAD}"/>
              </a:ext>
            </a:extLst>
          </p:cNvPr>
          <p:cNvSpPr/>
          <p:nvPr/>
        </p:nvSpPr>
        <p:spPr>
          <a:xfrm>
            <a:off x="11598857" y="3460072"/>
            <a:ext cx="593143" cy="2985857"/>
          </a:xfrm>
          <a:custGeom>
            <a:avLst/>
            <a:gdLst>
              <a:gd name="connsiteX0" fmla="*/ 593143 w 593143"/>
              <a:gd name="connsiteY0" fmla="*/ 0 h 2985857"/>
              <a:gd name="connsiteX1" fmla="*/ 593143 w 593143"/>
              <a:gd name="connsiteY1" fmla="*/ 2985857 h 2985857"/>
              <a:gd name="connsiteX2" fmla="*/ 0 w 593143"/>
              <a:gd name="connsiteY2" fmla="*/ 2010335 h 2985857"/>
              <a:gd name="connsiteX3" fmla="*/ 414634 w 593143"/>
              <a:gd name="connsiteY3" fmla="*/ 1129740 h 2985857"/>
              <a:gd name="connsiteX4" fmla="*/ 275619 w 593143"/>
              <a:gd name="connsiteY4" fmla="*/ 178363 h 298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43" h="2985857">
                <a:moveTo>
                  <a:pt x="593143" y="0"/>
                </a:moveTo>
                <a:lnTo>
                  <a:pt x="593143" y="2985857"/>
                </a:lnTo>
                <a:lnTo>
                  <a:pt x="0" y="2010335"/>
                </a:lnTo>
                <a:cubicBezTo>
                  <a:pt x="222325" y="1763344"/>
                  <a:pt x="366453" y="1457219"/>
                  <a:pt x="414634" y="1129740"/>
                </a:cubicBezTo>
                <a:cubicBezTo>
                  <a:pt x="462234" y="805994"/>
                  <a:pt x="413928" y="475379"/>
                  <a:pt x="275619" y="178363"/>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38" name="Freeform 37">
            <a:extLst>
              <a:ext uri="{FF2B5EF4-FFF2-40B4-BE49-F238E27FC236}">
                <a16:creationId xmlns:a16="http://schemas.microsoft.com/office/drawing/2014/main" id="{9500395C-0F8F-164D-8CD4-77CF412A09D2}"/>
              </a:ext>
            </a:extLst>
          </p:cNvPr>
          <p:cNvSpPr/>
          <p:nvPr/>
        </p:nvSpPr>
        <p:spPr>
          <a:xfrm>
            <a:off x="7950394" y="0"/>
            <a:ext cx="4241607" cy="3366845"/>
          </a:xfrm>
          <a:custGeom>
            <a:avLst/>
            <a:gdLst>
              <a:gd name="connsiteX0" fmla="*/ 0 w 4241607"/>
              <a:gd name="connsiteY0" fmla="*/ 0 h 3366845"/>
              <a:gd name="connsiteX1" fmla="*/ 4241607 w 4241607"/>
              <a:gd name="connsiteY1" fmla="*/ 0 h 3366845"/>
              <a:gd name="connsiteX2" fmla="*/ 4241607 w 4241607"/>
              <a:gd name="connsiteY2" fmla="*/ 3098887 h 3366845"/>
              <a:gd name="connsiteX3" fmla="*/ 3774150 w 4241607"/>
              <a:gd name="connsiteY3" fmla="*/ 3366845 h 3366845"/>
              <a:gd name="connsiteX4" fmla="*/ 2821930 w 4241607"/>
              <a:gd name="connsiteY4" fmla="*/ 2681942 h 3366845"/>
              <a:gd name="connsiteX5" fmla="*/ 1640495 w 4241607"/>
              <a:gd name="connsiteY5" fmla="*/ 2805081 h 33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07" h="3366845">
                <a:moveTo>
                  <a:pt x="0" y="0"/>
                </a:moveTo>
                <a:lnTo>
                  <a:pt x="4241607" y="0"/>
                </a:lnTo>
                <a:lnTo>
                  <a:pt x="4241607" y="3098887"/>
                </a:lnTo>
                <a:lnTo>
                  <a:pt x="3774150" y="3366845"/>
                </a:lnTo>
                <a:cubicBezTo>
                  <a:pt x="3552513" y="3030316"/>
                  <a:pt x="3213427" y="2786532"/>
                  <a:pt x="2821930" y="2681942"/>
                </a:cubicBezTo>
                <a:cubicBezTo>
                  <a:pt x="2426224" y="2576260"/>
                  <a:pt x="2005261" y="2620216"/>
                  <a:pt x="1640495" y="2805081"/>
                </a:cubicBezTo>
                <a:close/>
              </a:path>
            </a:pathLst>
          </a:custGeom>
          <a:solidFill>
            <a:srgbClr val="F6F6F6"/>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latin typeface="Trebuchet MS" panose="020B0703020202090204" pitchFamily="34" charset="0"/>
            </a:endParaRPr>
          </a:p>
        </p:txBody>
      </p:sp>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632152" y="1507154"/>
            <a:ext cx="10958485" cy="4326608"/>
          </a:xfrm>
          <a:prstGeom prst="rect">
            <a:avLst/>
          </a:prstGeom>
        </p:spPr>
        <p:txBody>
          <a:bodyPr lIns="90000">
            <a:normAutofit/>
          </a:bodyPr>
          <a:lstStyle>
            <a:lvl1pPr marL="342900" indent="-342900" algn="l" defTabSz="2438338">
              <a:lnSpc>
                <a:spcPct val="80000"/>
              </a:lnSpc>
              <a:buFont typeface="Arial" panose="020B0604020202020204" pitchFamily="34" charset="0"/>
              <a:buChar char="•"/>
              <a:defRPr sz="2400" b="0" i="0" spc="0">
                <a:solidFill>
                  <a:schemeClr val="tx1"/>
                </a:solidFill>
                <a:latin typeface="+mn-lt"/>
                <a:ea typeface="Trebuchet MS" panose="020B0703020202090204" pitchFamily="34" charset="0"/>
                <a:cs typeface="Trebuchet MS" panose="020B0703020202090204" pitchFamily="34" charset="0"/>
                <a:sym typeface="Trebuchet MS"/>
              </a:defRPr>
            </a:lvl1pPr>
            <a:lvl2pPr>
              <a:defRPr sz="20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632152" y="306562"/>
            <a:ext cx="10958486" cy="1093734"/>
          </a:xfrm>
          <a:prstGeom prst="rect">
            <a:avLst/>
          </a:prstGeom>
        </p:spPr>
        <p:txBody>
          <a:bodyPr anchor="t">
            <a:normAutofit/>
          </a:bodyPr>
          <a:lstStyle>
            <a:lvl1pPr algn="l" defTabSz="2438338">
              <a:spcBef>
                <a:spcPts val="0"/>
              </a:spcBef>
              <a:defRPr sz="3600" b="1" i="0" spc="0">
                <a:solidFill>
                  <a:schemeClr val="accent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10929255" y="6114686"/>
            <a:ext cx="1088706" cy="419101"/>
          </a:xfrm>
          <a:prstGeom prst="rect">
            <a:avLst/>
          </a:prstGeom>
        </p:spPr>
        <p:txBody>
          <a:bodyPr anchor="b"/>
          <a:lstStyle>
            <a:lvl1pPr algn="ctr" defTabSz="584200">
              <a:defRPr sz="1400" b="1" i="0">
                <a:solidFill>
                  <a:schemeClr val="accent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spTree>
    <p:extLst>
      <p:ext uri="{BB962C8B-B14F-4D97-AF65-F5344CB8AC3E}">
        <p14:creationId xmlns:p14="http://schemas.microsoft.com/office/powerpoint/2010/main" val="3430611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asic Page">
    <p:bg>
      <p:bgRef idx="1001">
        <a:schemeClr val="bg1"/>
      </p:bgRef>
    </p:bg>
    <p:spTree>
      <p:nvGrpSpPr>
        <p:cNvPr id="1" name=""/>
        <p:cNvGrpSpPr/>
        <p:nvPr/>
      </p:nvGrpSpPr>
      <p:grpSpPr>
        <a:xfrm>
          <a:off x="0" y="0"/>
          <a:ext cx="0" cy="0"/>
          <a:chOff x="0" y="0"/>
          <a:chExt cx="0" cy="0"/>
        </a:xfrm>
      </p:grpSpPr>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15526" y="2332626"/>
            <a:ext cx="10339176"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15526" y="1311644"/>
            <a:ext cx="10339176"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22" name="Straight Connector 21">
            <a:extLst>
              <a:ext uri="{FF2B5EF4-FFF2-40B4-BE49-F238E27FC236}">
                <a16:creationId xmlns:a16="http://schemas.microsoft.com/office/drawing/2014/main" id="{DE7DFCA9-57F7-C143-8BB0-458E504E2214}"/>
              </a:ext>
            </a:extLst>
          </p:cNvPr>
          <p:cNvCxnSpPr>
            <a:cxnSpLocks/>
          </p:cNvCxnSpPr>
          <p:nvPr/>
        </p:nvCxnSpPr>
        <p:spPr>
          <a:xfrm>
            <a:off x="4690696" y="1161393"/>
            <a:ext cx="2807384" cy="0"/>
          </a:xfrm>
          <a:prstGeom prst="line">
            <a:avLst/>
          </a:prstGeom>
          <a:ln w="9525">
            <a:solidFill>
              <a:srgbClr val="C4C5D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E33F577-59E6-594E-BB92-D35BA1974D6F}"/>
              </a:ext>
            </a:extLst>
          </p:cNvPr>
          <p:cNvSpPr>
            <a:spLocks noGrp="1"/>
          </p:cNvSpPr>
          <p:nvPr>
            <p:ph type="body" sz="quarter" idx="22"/>
          </p:nvPr>
        </p:nvSpPr>
        <p:spPr>
          <a:xfrm>
            <a:off x="915526" y="3242746"/>
            <a:ext cx="10339176" cy="3171715"/>
          </a:xfrm>
          <a:prstGeom prst="rect">
            <a:avLst/>
          </a:prstGeom>
        </p:spPr>
        <p:txBody>
          <a:bodyPr lIns="9000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z="2000" b="0" i="0" spc="0" smtClean="0">
                <a:solidFill>
                  <a:schemeClr val="tx1"/>
                </a:solidFill>
                <a:latin typeface="+mn-lt"/>
                <a:ea typeface="Trebuchet MS" panose="020B0703020202090204" pitchFamily="34" charset="0"/>
                <a:cs typeface="Trebuchet MS" panose="020B070302020209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atin typeface="+mn-lt"/>
              </a:defRPr>
            </a:lvl3pPr>
            <a:lvl4pPr>
              <a:defRPr lang="en-GB" smtClean="0"/>
            </a:lvl4pPr>
            <a:lvl5pPr>
              <a:defRPr lang="en-NL"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Third level</a:t>
            </a:r>
          </a:p>
        </p:txBody>
      </p:sp>
      <p:sp>
        <p:nvSpPr>
          <p:cNvPr id="25" name="Right Triangle 24">
            <a:extLst>
              <a:ext uri="{FF2B5EF4-FFF2-40B4-BE49-F238E27FC236}">
                <a16:creationId xmlns:a16="http://schemas.microsoft.com/office/drawing/2014/main" id="{CB575A83-E8DC-B446-B305-1F9C5F6AEE7F}"/>
              </a:ext>
            </a:extLst>
          </p:cNvPr>
          <p:cNvSpPr/>
          <p:nvPr/>
        </p:nvSpPr>
        <p:spPr>
          <a:xfrm flipV="1">
            <a:off x="1621" y="1148"/>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20" name="Oval 19">
            <a:extLst>
              <a:ext uri="{FF2B5EF4-FFF2-40B4-BE49-F238E27FC236}">
                <a16:creationId xmlns:a16="http://schemas.microsoft.com/office/drawing/2014/main" id="{CD57D4CF-16E6-1B44-AF53-709C32344C58}"/>
              </a:ext>
            </a:extLst>
          </p:cNvPr>
          <p:cNvSpPr/>
          <p:nvPr/>
        </p:nvSpPr>
        <p:spPr>
          <a:xfrm>
            <a:off x="5869652" y="945931"/>
            <a:ext cx="430924" cy="430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pc="0">
              <a:latin typeface="Trebuchet MS" panose="020B0703020202090204" pitchFamily="34" charset="0"/>
            </a:endParaRPr>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5540761" y="945520"/>
            <a:ext cx="1088706" cy="419101"/>
          </a:xfrm>
          <a:prstGeom prst="rect">
            <a:avLst/>
          </a:prstGeom>
        </p:spPr>
        <p:txBody>
          <a:bodyPr anchor="ctr"/>
          <a:lstStyle>
            <a:lvl1pPr algn="ctr" defTabSz="584200">
              <a:defRPr sz="1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‹nr.›</a:t>
            </a:fld>
            <a:endParaRPr lang="en-NL" dirty="0"/>
          </a:p>
        </p:txBody>
      </p:sp>
      <p:grpSp>
        <p:nvGrpSpPr>
          <p:cNvPr id="44" name="Group 43">
            <a:extLst>
              <a:ext uri="{FF2B5EF4-FFF2-40B4-BE49-F238E27FC236}">
                <a16:creationId xmlns:a16="http://schemas.microsoft.com/office/drawing/2014/main" id="{BAF9697F-C919-CC40-857A-F44121753BB7}"/>
              </a:ext>
            </a:extLst>
          </p:cNvPr>
          <p:cNvGrpSpPr/>
          <p:nvPr userDrawn="1"/>
        </p:nvGrpSpPr>
        <p:grpSpPr>
          <a:xfrm>
            <a:off x="118482" y="103900"/>
            <a:ext cx="1382492" cy="579230"/>
            <a:chOff x="118482" y="84166"/>
            <a:chExt cx="1382492" cy="579230"/>
          </a:xfrm>
        </p:grpSpPr>
        <p:sp>
          <p:nvSpPr>
            <p:cNvPr id="45" name="Freeform 5">
              <a:extLst>
                <a:ext uri="{FF2B5EF4-FFF2-40B4-BE49-F238E27FC236}">
                  <a16:creationId xmlns:a16="http://schemas.microsoft.com/office/drawing/2014/main" id="{B5D5516A-9C09-634F-B710-71419244CF8C}"/>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10FBEB0E-F38F-CD4A-A494-06209C818797}"/>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7">
              <a:extLst>
                <a:ext uri="{FF2B5EF4-FFF2-40B4-BE49-F238E27FC236}">
                  <a16:creationId xmlns:a16="http://schemas.microsoft.com/office/drawing/2014/main" id="{A796C1CC-CB55-3A47-8994-0B34C516A16D}"/>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8">
              <a:extLst>
                <a:ext uri="{FF2B5EF4-FFF2-40B4-BE49-F238E27FC236}">
                  <a16:creationId xmlns:a16="http://schemas.microsoft.com/office/drawing/2014/main" id="{B41E8DA8-7ED9-AB4C-9C87-D619CB2D5520}"/>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6">
              <a:extLst>
                <a:ext uri="{FF2B5EF4-FFF2-40B4-BE49-F238E27FC236}">
                  <a16:creationId xmlns:a16="http://schemas.microsoft.com/office/drawing/2014/main" id="{08967FA5-B899-5D48-BAD5-4078C4B0AD0B}"/>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0" name="Freeform 27">
              <a:extLst>
                <a:ext uri="{FF2B5EF4-FFF2-40B4-BE49-F238E27FC236}">
                  <a16:creationId xmlns:a16="http://schemas.microsoft.com/office/drawing/2014/main" id="{C02F3893-35F4-1044-839A-6D8762F1732E}"/>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8">
              <a:extLst>
                <a:ext uri="{FF2B5EF4-FFF2-40B4-BE49-F238E27FC236}">
                  <a16:creationId xmlns:a16="http://schemas.microsoft.com/office/drawing/2014/main" id="{053EA23D-08E9-7349-B599-CECED18C67CB}"/>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29">
              <a:extLst>
                <a:ext uri="{FF2B5EF4-FFF2-40B4-BE49-F238E27FC236}">
                  <a16:creationId xmlns:a16="http://schemas.microsoft.com/office/drawing/2014/main" id="{69CCE669-D84A-A64E-B45B-7736738DCA38}"/>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544029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asic Page (no number)">
    <p:bg>
      <p:bgRef idx="1001">
        <a:schemeClr val="bg1"/>
      </p:bgRef>
    </p:bg>
    <p:spTree>
      <p:nvGrpSpPr>
        <p:cNvPr id="1" name=""/>
        <p:cNvGrpSpPr/>
        <p:nvPr/>
      </p:nvGrpSpPr>
      <p:grpSpPr>
        <a:xfrm>
          <a:off x="0" y="0"/>
          <a:ext cx="0" cy="0"/>
          <a:chOff x="0" y="0"/>
          <a:chExt cx="0" cy="0"/>
        </a:xfrm>
      </p:grpSpPr>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505854" y="1859785"/>
            <a:ext cx="11180291"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505854" y="838803"/>
            <a:ext cx="11180290"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sp>
        <p:nvSpPr>
          <p:cNvPr id="24" name="Text Placeholder 23">
            <a:extLst>
              <a:ext uri="{FF2B5EF4-FFF2-40B4-BE49-F238E27FC236}">
                <a16:creationId xmlns:a16="http://schemas.microsoft.com/office/drawing/2014/main" id="{5E33F577-59E6-594E-BB92-D35BA1974D6F}"/>
              </a:ext>
            </a:extLst>
          </p:cNvPr>
          <p:cNvSpPr>
            <a:spLocks noGrp="1"/>
          </p:cNvSpPr>
          <p:nvPr>
            <p:ph type="body" sz="quarter" idx="22"/>
          </p:nvPr>
        </p:nvSpPr>
        <p:spPr>
          <a:xfrm>
            <a:off x="505854" y="2434744"/>
            <a:ext cx="11180291" cy="4205857"/>
          </a:xfrm>
          <a:prstGeom prst="rect">
            <a:avLst/>
          </a:prstGeom>
        </p:spPr>
        <p:txBody>
          <a:bodyPr lIns="9000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z="2000" b="0" i="0" spc="0" smtClean="0">
                <a:solidFill>
                  <a:schemeClr val="tx1"/>
                </a:solidFill>
                <a:latin typeface="Trebuchet MS" panose="020B0703020202090204" pitchFamily="34" charset="0"/>
                <a:ea typeface="Trebuchet MS" panose="020B0703020202090204" pitchFamily="34" charset="0"/>
                <a:cs typeface="Trebuchet MS" panose="020B070302020209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vl3pPr>
            <a:lvl4pPr>
              <a:defRPr lang="en-GB" smtClean="0"/>
            </a:lvl4pPr>
            <a:lvl5pPr>
              <a:defRPr lang="en-NL"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Third level</a:t>
            </a:r>
          </a:p>
        </p:txBody>
      </p:sp>
      <p:sp>
        <p:nvSpPr>
          <p:cNvPr id="25" name="Right Triangle 24">
            <a:extLst>
              <a:ext uri="{FF2B5EF4-FFF2-40B4-BE49-F238E27FC236}">
                <a16:creationId xmlns:a16="http://schemas.microsoft.com/office/drawing/2014/main" id="{CB575A83-E8DC-B446-B305-1F9C5F6AEE7F}"/>
              </a:ext>
            </a:extLst>
          </p:cNvPr>
          <p:cNvSpPr/>
          <p:nvPr/>
        </p:nvSpPr>
        <p:spPr>
          <a:xfrm flipV="1">
            <a:off x="1621" y="1148"/>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grpSp>
        <p:nvGrpSpPr>
          <p:cNvPr id="44" name="Group 43">
            <a:extLst>
              <a:ext uri="{FF2B5EF4-FFF2-40B4-BE49-F238E27FC236}">
                <a16:creationId xmlns:a16="http://schemas.microsoft.com/office/drawing/2014/main" id="{5C877314-47F9-BA47-80F5-137AA123F545}"/>
              </a:ext>
            </a:extLst>
          </p:cNvPr>
          <p:cNvGrpSpPr/>
          <p:nvPr userDrawn="1"/>
        </p:nvGrpSpPr>
        <p:grpSpPr>
          <a:xfrm>
            <a:off x="118482" y="103900"/>
            <a:ext cx="1382492" cy="579230"/>
            <a:chOff x="118482" y="84166"/>
            <a:chExt cx="1382492" cy="579230"/>
          </a:xfrm>
        </p:grpSpPr>
        <p:sp>
          <p:nvSpPr>
            <p:cNvPr id="45" name="Freeform 5">
              <a:extLst>
                <a:ext uri="{FF2B5EF4-FFF2-40B4-BE49-F238E27FC236}">
                  <a16:creationId xmlns:a16="http://schemas.microsoft.com/office/drawing/2014/main" id="{8BCCCF7F-89D7-474F-B617-16CA954E929F}"/>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567CE0BD-8C80-404C-9093-F60095DA03B6}"/>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7">
              <a:extLst>
                <a:ext uri="{FF2B5EF4-FFF2-40B4-BE49-F238E27FC236}">
                  <a16:creationId xmlns:a16="http://schemas.microsoft.com/office/drawing/2014/main" id="{E1A3EF7F-C257-E64F-B98D-772FA34B4C60}"/>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8">
              <a:extLst>
                <a:ext uri="{FF2B5EF4-FFF2-40B4-BE49-F238E27FC236}">
                  <a16:creationId xmlns:a16="http://schemas.microsoft.com/office/drawing/2014/main" id="{18D0F0ED-4349-6D4A-AF84-85F02ED416D2}"/>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6">
              <a:extLst>
                <a:ext uri="{FF2B5EF4-FFF2-40B4-BE49-F238E27FC236}">
                  <a16:creationId xmlns:a16="http://schemas.microsoft.com/office/drawing/2014/main" id="{CB60B14F-9654-FB47-ABFD-3ED74AC2AC12}"/>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0" name="Freeform 27">
              <a:extLst>
                <a:ext uri="{FF2B5EF4-FFF2-40B4-BE49-F238E27FC236}">
                  <a16:creationId xmlns:a16="http://schemas.microsoft.com/office/drawing/2014/main" id="{9C2590B5-03C8-BD42-B45A-D12F5A3F1919}"/>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8">
              <a:extLst>
                <a:ext uri="{FF2B5EF4-FFF2-40B4-BE49-F238E27FC236}">
                  <a16:creationId xmlns:a16="http://schemas.microsoft.com/office/drawing/2014/main" id="{DC566FF1-F760-1248-844F-2A022E74359F}"/>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29">
              <a:extLst>
                <a:ext uri="{FF2B5EF4-FFF2-40B4-BE49-F238E27FC236}">
                  <a16:creationId xmlns:a16="http://schemas.microsoft.com/office/drawing/2014/main" id="{94EBFEEB-1867-8F4C-9427-1B0AECFC3B52}"/>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499118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tx2"/>
            </a:gs>
            <a:gs pos="0">
              <a:schemeClr val="bg2"/>
            </a:gs>
          </a:gsLst>
          <a:lin ang="924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02718"/>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2" r:id="rId3"/>
    <p:sldLayoutId id="2147483656" r:id="rId4"/>
    <p:sldLayoutId id="2147483657" r:id="rId5"/>
    <p:sldLayoutId id="2147483653" r:id="rId6"/>
    <p:sldLayoutId id="2147483690" r:id="rId7"/>
    <p:sldLayoutId id="2147483658" r:id="rId8"/>
    <p:sldLayoutId id="2147483687" r:id="rId9"/>
    <p:sldLayoutId id="2147483659" r:id="rId10"/>
    <p:sldLayoutId id="2147483660" r:id="rId11"/>
    <p:sldLayoutId id="2147483688" r:id="rId12"/>
    <p:sldLayoutId id="2147483686"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85" r:id="rId22"/>
    <p:sldLayoutId id="2147483670" r:id="rId23"/>
    <p:sldLayoutId id="2147483671" r:id="rId24"/>
    <p:sldLayoutId id="2147483669" r:id="rId25"/>
    <p:sldLayoutId id="2147483672" r:id="rId26"/>
    <p:sldLayoutId id="2147483673" r:id="rId27"/>
    <p:sldLayoutId id="2147483674" r:id="rId28"/>
    <p:sldLayoutId id="2147483675" r:id="rId29"/>
    <p:sldLayoutId id="2147483683" r:id="rId30"/>
    <p:sldLayoutId id="2147483684" r:id="rId31"/>
    <p:sldLayoutId id="2147483676" r:id="rId32"/>
    <p:sldLayoutId id="2147483677" r:id="rId33"/>
    <p:sldLayoutId id="2147483678" r:id="rId34"/>
    <p:sldLayoutId id="2147483679" r:id="rId35"/>
    <p:sldLayoutId id="2147483680" r:id="rId36"/>
    <p:sldLayoutId id="2147483681" r:id="rId37"/>
    <p:sldLayoutId id="2147483682" r:id="rId38"/>
    <p:sldLayoutId id="2147483689"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609600" y="720416"/>
            <a:ext cx="10972800" cy="681600"/>
          </a:xfrm>
          <a:prstGeom prst="rect">
            <a:avLst/>
          </a:prstGeom>
          <a:noFill/>
          <a:ln>
            <a:noFill/>
          </a:ln>
        </p:spPr>
        <p:txBody>
          <a:bodyPr spcFirstLastPara="1" wrap="square" lIns="108000" tIns="0" rIns="0" bIns="45700" anchor="t" anchorCtr="0">
            <a:noAutofit/>
          </a:bodyPr>
          <a:lstStyle>
            <a:lvl1pPr marR="0" lvl="0" algn="l" rtl="0">
              <a:lnSpc>
                <a:spcPct val="100000"/>
              </a:lnSpc>
              <a:spcBef>
                <a:spcPts val="0"/>
              </a:spcBef>
              <a:spcAft>
                <a:spcPts val="0"/>
              </a:spcAft>
              <a:buClr>
                <a:schemeClr val="lt1"/>
              </a:buClr>
              <a:buSzPts val="2000"/>
              <a:buFont typeface="Verdana"/>
              <a:buNone/>
              <a:defRPr sz="20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6"/>
          <p:cNvSpPr txBox="1">
            <a:spLocks noGrp="1"/>
          </p:cNvSpPr>
          <p:nvPr>
            <p:ph type="body" idx="1"/>
          </p:nvPr>
        </p:nvSpPr>
        <p:spPr>
          <a:xfrm>
            <a:off x="609600" y="1557000"/>
            <a:ext cx="10972800" cy="4569600"/>
          </a:xfrm>
          <a:prstGeom prst="rect">
            <a:avLst/>
          </a:prstGeom>
          <a:noFill/>
          <a:ln>
            <a:noFill/>
          </a:ln>
        </p:spPr>
        <p:txBody>
          <a:bodyPr spcFirstLastPara="1" wrap="square" lIns="108000" tIns="0" rIns="91425" bIns="0" anchor="t" anchorCtr="0">
            <a:noAutofit/>
          </a:bodyPr>
          <a:lstStyle>
            <a:lvl1pPr marL="457200" marR="0" lvl="0" indent="-355600" algn="l" rtl="0">
              <a:lnSpc>
                <a:spcPct val="100000"/>
              </a:lnSpc>
              <a:spcBef>
                <a:spcPts val="0"/>
              </a:spcBef>
              <a:spcAft>
                <a:spcPts val="0"/>
              </a:spcAft>
              <a:buClr>
                <a:schemeClr val="lt2"/>
              </a:buClr>
              <a:buSzPts val="2000"/>
              <a:buFont typeface="Arial"/>
              <a:buChar char="•"/>
              <a:defRPr sz="2000" b="0" i="0" u="none" strike="noStrike" cap="none">
                <a:solidFill>
                  <a:schemeClr val="lt1"/>
                </a:solidFill>
                <a:latin typeface="Verdana"/>
                <a:ea typeface="Verdana"/>
                <a:cs typeface="Verdana"/>
                <a:sym typeface="Verdana"/>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9pPr>
          </a:lstStyle>
          <a:p>
            <a:endParaRPr/>
          </a:p>
        </p:txBody>
      </p:sp>
      <p:sp>
        <p:nvSpPr>
          <p:cNvPr id="115" name="Google Shape;11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C30C12"/>
              </a:buClr>
              <a:buSzPts val="1400"/>
              <a:buFont typeface="Verdana"/>
              <a:buNone/>
              <a:defRPr sz="1200" b="0" i="0" u="none" strike="noStrike" cap="none">
                <a:solidFill>
                  <a:srgbClr val="C30C12"/>
                </a:solidFill>
                <a:latin typeface="Verdana"/>
                <a:ea typeface="Verdana"/>
                <a:cs typeface="Verdana"/>
                <a:sym typeface="Verdana"/>
              </a:defRPr>
            </a:lvl1pPr>
            <a:lvl2pPr marR="0" lvl="1"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2pPr>
            <a:lvl3pPr marR="0" lvl="2"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3pPr>
            <a:lvl4pPr marR="0" lvl="3"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4pPr>
            <a:lvl5pPr marR="0" lvl="4"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5pPr>
            <a:lvl6pPr marR="0" lvl="5"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6pPr>
            <a:lvl7pPr marR="0" lvl="6"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7pPr>
            <a:lvl8pPr marR="0" lvl="7"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8pPr>
            <a:lvl9pPr marR="0" lvl="8"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9pPr>
          </a:lstStyle>
          <a:p>
            <a:endParaRPr/>
          </a:p>
        </p:txBody>
      </p:sp>
      <p:sp>
        <p:nvSpPr>
          <p:cNvPr id="116" name="Google Shape;11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400"/>
              <a:buFont typeface="Verdana"/>
              <a:buNone/>
              <a:defRPr sz="1333" b="0" i="0" u="none" strike="noStrike" cap="none">
                <a:solidFill>
                  <a:schemeClr val="lt1"/>
                </a:solidFill>
                <a:latin typeface="Verdana"/>
                <a:ea typeface="Verdana"/>
                <a:cs typeface="Verdana"/>
                <a:sym typeface="Verdana"/>
              </a:defRPr>
            </a:lvl1pPr>
            <a:lvl2pPr marR="0" lvl="1"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2pPr>
            <a:lvl3pPr marR="0" lvl="2"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3pPr>
            <a:lvl4pPr marR="0" lvl="3"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4pPr>
            <a:lvl5pPr marR="0" lvl="4"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5pPr>
            <a:lvl6pPr marR="0" lvl="5"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6pPr>
            <a:lvl7pPr marR="0" lvl="6"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7pPr>
            <a:lvl8pPr marR="0" lvl="7"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8pPr>
            <a:lvl9pPr marR="0" lvl="8" algn="l" rtl="0">
              <a:spcBef>
                <a:spcPts val="0"/>
              </a:spcBef>
              <a:spcAft>
                <a:spcPts val="0"/>
              </a:spcAft>
              <a:buClr>
                <a:schemeClr val="lt1"/>
              </a:buClr>
              <a:buSzPts val="1400"/>
              <a:buFont typeface="Verdana"/>
              <a:buNone/>
              <a:defRPr sz="2400" b="0" i="0" u="none" strike="noStrike" cap="none">
                <a:solidFill>
                  <a:schemeClr val="lt1"/>
                </a:solidFill>
                <a:latin typeface="Verdana"/>
                <a:ea typeface="Verdana"/>
                <a:cs typeface="Verdana"/>
                <a:sym typeface="Verdana"/>
              </a:defRPr>
            </a:lvl9pPr>
          </a:lstStyle>
          <a:p>
            <a:endParaRPr/>
          </a:p>
        </p:txBody>
      </p:sp>
      <p:sp>
        <p:nvSpPr>
          <p:cNvPr id="117" name="Google Shape;11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1pPr>
            <a:lvl2pPr marL="0" marR="0" lvl="1"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2pPr>
            <a:lvl3pPr marL="0" marR="0" lvl="2"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3pPr>
            <a:lvl4pPr marL="0" marR="0" lvl="3"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4pPr>
            <a:lvl5pPr marL="0" marR="0" lvl="4"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5pPr>
            <a:lvl6pPr marL="0" marR="0" lvl="5"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6pPr>
            <a:lvl7pPr marL="0" marR="0" lvl="6"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7pPr>
            <a:lvl8pPr marL="0" marR="0" lvl="7"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8pPr>
            <a:lvl9pPr marL="0" marR="0" lvl="8" indent="0" algn="r" rtl="0">
              <a:spcBef>
                <a:spcPts val="0"/>
              </a:spcBef>
              <a:buClr>
                <a:srgbClr val="C30C12"/>
              </a:buClr>
              <a:buSzPts val="1200"/>
              <a:buFont typeface="Verdana"/>
              <a:buNone/>
              <a:defRPr sz="1200" b="0" i="0" u="none" strike="noStrike" cap="none">
                <a:solidFill>
                  <a:srgbClr val="C30C1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984890334"/>
      </p:ext>
    </p:extLst>
  </p:cSld>
  <p:clrMap bg1="lt1" tx1="dk1" bg2="dk2" tx2="lt2" accent1="accent1" accent2="accent2" accent3="accent3" accent4="accent4" accent5="accent5" accent6="accent6" hlink="hlink" folHlink="folHlink"/>
  <p:sldLayoutIdLst>
    <p:sldLayoutId id="214748369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a.d.rushforth@cwts.leidenuniv.n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5.emf"/><Relationship Id="rId11" Type="http://schemas.openxmlformats.org/officeDocument/2006/relationships/image" Target="../media/image40.png"/><Relationship Id="rId5" Type="http://schemas.openxmlformats.org/officeDocument/2006/relationships/image" Target="../media/image34.emf"/><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image" Target="../media/image51.jf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8DCC"/>
        </a:solidFill>
        <a:effectLst/>
      </p:bgPr>
    </p:bg>
    <p:spTree>
      <p:nvGrpSpPr>
        <p:cNvPr id="1" name="Shape 137"/>
        <p:cNvGrpSpPr/>
        <p:nvPr/>
      </p:nvGrpSpPr>
      <p:grpSpPr>
        <a:xfrm>
          <a:off x="0" y="0"/>
          <a:ext cx="0" cy="0"/>
          <a:chOff x="0" y="0"/>
          <a:chExt cx="0" cy="0"/>
        </a:xfrm>
      </p:grpSpPr>
      <p:sp>
        <p:nvSpPr>
          <p:cNvPr id="139" name="Google Shape;139;p19"/>
          <p:cNvSpPr txBox="1">
            <a:spLocks noGrp="1"/>
          </p:cNvSpPr>
          <p:nvPr>
            <p:ph type="sldNum" idx="12"/>
          </p:nvPr>
        </p:nvSpPr>
        <p:spPr>
          <a:xfrm>
            <a:off x="8737600" y="6356351"/>
            <a:ext cx="2844800" cy="365125"/>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Verdana"/>
              <a:buNone/>
              <a:tabLst/>
              <a:defRPr/>
            </a:pPr>
            <a:fld id="{00000000-1234-1234-1234-123412341234}" type="slidenum">
              <a:rPr kumimoji="0" lang="nl-NL" sz="1200" b="0" i="0" u="none" strike="noStrike" kern="0" cap="none" spc="0" normalizeH="0" baseline="0" noProof="0">
                <a:ln>
                  <a:noFill/>
                </a:ln>
                <a:solidFill>
                  <a:srgbClr val="F89497"/>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200"/>
                <a:buFont typeface="Verdana"/>
                <a:buNone/>
                <a:tabLst/>
                <a:defRPr/>
              </a:pPr>
              <a:t>1</a:t>
            </a:fld>
            <a:endParaRPr kumimoji="0" sz="1200" b="0" i="0" u="none" strike="noStrike" kern="0" cap="none" spc="0" normalizeH="0" baseline="0" noProof="0">
              <a:ln>
                <a:noFill/>
              </a:ln>
              <a:solidFill>
                <a:srgbClr val="F89497"/>
              </a:solidFill>
              <a:effectLst/>
              <a:uLnTx/>
              <a:uFillTx/>
              <a:latin typeface="Verdana"/>
              <a:ea typeface="Verdana"/>
              <a:cs typeface="Verdana"/>
              <a:sym typeface="Verdana"/>
            </a:endParaRPr>
          </a:p>
        </p:txBody>
      </p:sp>
      <p:pic>
        <p:nvPicPr>
          <p:cNvPr id="140" name="Google Shape;140;p19"/>
          <p:cNvPicPr preferRelativeResize="0"/>
          <p:nvPr/>
        </p:nvPicPr>
        <p:blipFill>
          <a:blip r:embed="rId3"/>
          <a:srcRect/>
          <a:stretch/>
        </p:blipFill>
        <p:spPr>
          <a:xfrm>
            <a:off x="23329" y="4152746"/>
            <a:ext cx="3501331" cy="3035304"/>
          </a:xfrm>
          <a:prstGeom prst="rect">
            <a:avLst/>
          </a:prstGeom>
          <a:noFill/>
          <a:ln>
            <a:noFill/>
          </a:ln>
        </p:spPr>
      </p:pic>
      <p:sp>
        <p:nvSpPr>
          <p:cNvPr id="7" name="Ondertitel 2">
            <a:extLst>
              <a:ext uri="{FF2B5EF4-FFF2-40B4-BE49-F238E27FC236}">
                <a16:creationId xmlns:a16="http://schemas.microsoft.com/office/drawing/2014/main" id="{EC1EEB5B-6F9F-064B-ACFB-A8EFC92CB000}"/>
              </a:ext>
            </a:extLst>
          </p:cNvPr>
          <p:cNvSpPr txBox="1">
            <a:spLocks/>
          </p:cNvSpPr>
          <p:nvPr/>
        </p:nvSpPr>
        <p:spPr>
          <a:xfrm>
            <a:off x="1491579" y="2396434"/>
            <a:ext cx="9208843" cy="35126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r>
              <a:rPr kumimoji="0" lang="nl-NL" sz="2400" b="0" i="0" u="none" strike="noStrike" kern="0" cap="none" spc="0" normalizeH="0" baseline="0" noProof="0" dirty="0">
                <a:ln>
                  <a:noFill/>
                </a:ln>
                <a:solidFill>
                  <a:srgbClr val="FFFFFF"/>
                </a:solidFill>
                <a:effectLst/>
                <a:uLnTx/>
                <a:uFillTx/>
                <a:latin typeface="Avenir Book" panose="020B0503020203020204" pitchFamily="34" charset="-78"/>
                <a:cs typeface="Avenir Book" panose="020B0503020203020204" pitchFamily="34" charset="-78"/>
                <a:sym typeface="Arial"/>
              </a:rPr>
              <a:t>Room 0.22</a:t>
            </a:r>
          </a:p>
          <a:p>
            <a:pPr marL="10160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endParaRPr kumimoji="0" lang="nl-NL" sz="2400" b="0" i="0" u="none" strike="noStrike" kern="0" cap="none" spc="0" normalizeH="0" baseline="0" noProof="0" dirty="0">
              <a:ln>
                <a:noFill/>
              </a:ln>
              <a:solidFill>
                <a:srgbClr val="FFFFFF"/>
              </a:solidFill>
              <a:effectLst/>
              <a:uLnTx/>
              <a:uFillTx/>
              <a:latin typeface="Avenir Book" panose="020B0503020203020204" pitchFamily="34" charset="-78"/>
              <a:cs typeface="Avenir Book" panose="020B0503020203020204" pitchFamily="34" charset="-78"/>
              <a:sym typeface="Arial"/>
            </a:endParaRPr>
          </a:p>
          <a:p>
            <a:pPr marL="101600" marR="0" lvl="0" indent="0" algn="ctr"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Open Sans" panose="020B0606030504020204" pitchFamily="34" charset="0"/>
                <a:cs typeface="Arial"/>
                <a:sym typeface="Arial"/>
              </a:rPr>
              <a:t>Recognizing open science in research assessments: Issues, challenges and opportunities</a:t>
            </a:r>
            <a:endParaRPr kumimoji="0" lang="nl-NL" sz="2400" b="0" i="0" u="none" strike="noStrike" kern="0" cap="none" spc="0" normalizeH="0" baseline="0" noProof="0" dirty="0">
              <a:ln>
                <a:noFill/>
              </a:ln>
              <a:solidFill>
                <a:srgbClr val="FFFFFF"/>
              </a:solidFill>
              <a:effectLst/>
              <a:uLnTx/>
              <a:uFillTx/>
              <a:latin typeface="Avenir Book" panose="020B0503020203020204" pitchFamily="34" charset="-78"/>
              <a:cs typeface="Avenir Book" panose="020B0503020203020204" pitchFamily="34" charset="-78"/>
              <a:sym typeface="Arial"/>
            </a:endParaRPr>
          </a:p>
        </p:txBody>
      </p:sp>
      <p:sp>
        <p:nvSpPr>
          <p:cNvPr id="8" name="Google Shape;130;p18">
            <a:extLst>
              <a:ext uri="{FF2B5EF4-FFF2-40B4-BE49-F238E27FC236}">
                <a16:creationId xmlns:a16="http://schemas.microsoft.com/office/drawing/2014/main" id="{DE1A6D93-C7E5-3E42-945F-BC03475C88C5}"/>
              </a:ext>
            </a:extLst>
          </p:cNvPr>
          <p:cNvSpPr txBox="1">
            <a:spLocks/>
          </p:cNvSpPr>
          <p:nvPr/>
        </p:nvSpPr>
        <p:spPr>
          <a:xfrm>
            <a:off x="0" y="136524"/>
            <a:ext cx="12192000" cy="1684505"/>
          </a:xfrm>
          <a:prstGeom prst="rect">
            <a:avLst/>
          </a:prstGeom>
          <a:noFill/>
          <a:ln>
            <a:noFill/>
          </a:ln>
        </p:spPr>
        <p:txBody>
          <a:bodyPr spcFirstLastPara="1" wrap="square" lIns="144000" tIns="0" rIns="0" bIns="609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Verdana"/>
              <a:buNone/>
              <a:defRPr sz="20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3200"/>
              <a:buFont typeface="Verdana"/>
              <a:buNone/>
              <a:tabLst/>
              <a:defRPr/>
            </a:pPr>
            <a:r>
              <a:rPr kumimoji="0" lang="nl-NL" sz="4400" b="1" i="0" u="none" strike="noStrike" kern="0" cap="none" spc="0" normalizeH="0" baseline="0" noProof="0" dirty="0" err="1">
                <a:ln>
                  <a:noFill/>
                </a:ln>
                <a:solidFill>
                  <a:srgbClr val="FFFFFF"/>
                </a:solidFill>
                <a:effectLst/>
                <a:uLnTx/>
                <a:uFillTx/>
                <a:latin typeface="Avenir" pitchFamily="50" charset="0"/>
                <a:ea typeface="Verdana"/>
                <a:sym typeface="Verdana"/>
              </a:rPr>
              <a:t>Recognition</a:t>
            </a:r>
            <a:r>
              <a:rPr kumimoji="0" lang="nl-NL" sz="4400" b="1" i="0" u="none" strike="noStrike" kern="0" cap="none" spc="0" normalizeH="0" baseline="0" noProof="0" dirty="0">
                <a:ln>
                  <a:noFill/>
                </a:ln>
                <a:solidFill>
                  <a:srgbClr val="FFFFFF"/>
                </a:solidFill>
                <a:effectLst/>
                <a:uLnTx/>
                <a:uFillTx/>
                <a:latin typeface="Avenir" pitchFamily="50" charset="0"/>
                <a:ea typeface="Verdana"/>
                <a:sym typeface="Verdana"/>
              </a:rPr>
              <a:t> &amp; </a:t>
            </a:r>
            <a:r>
              <a:rPr kumimoji="0" lang="nl-NL" sz="4400" b="1" i="0" u="none" strike="noStrike" kern="0" cap="none" spc="0" normalizeH="0" baseline="0" noProof="0" dirty="0" err="1">
                <a:ln>
                  <a:noFill/>
                </a:ln>
                <a:solidFill>
                  <a:srgbClr val="FFFFFF"/>
                </a:solidFill>
                <a:effectLst/>
                <a:uLnTx/>
                <a:uFillTx/>
                <a:latin typeface="Avenir" pitchFamily="50" charset="0"/>
                <a:ea typeface="Verdana"/>
                <a:sym typeface="Verdana"/>
              </a:rPr>
              <a:t>Rewards</a:t>
            </a:r>
            <a:r>
              <a:rPr kumimoji="0" lang="nl-NL" sz="4400" b="1" i="0" u="none" strike="noStrike" kern="0" cap="none" spc="0" normalizeH="0" baseline="0" noProof="0" dirty="0">
                <a:ln>
                  <a:noFill/>
                </a:ln>
                <a:solidFill>
                  <a:srgbClr val="FFFFFF"/>
                </a:solidFill>
                <a:effectLst/>
                <a:uLnTx/>
                <a:uFillTx/>
                <a:latin typeface="Avenir" pitchFamily="50" charset="0"/>
                <a:ea typeface="Verdana"/>
                <a:sym typeface="Verdana"/>
              </a:rPr>
              <a:t> Festival</a:t>
            </a:r>
          </a:p>
          <a:p>
            <a:pPr marL="0" marR="0" lvl="0" indent="0" algn="ctr" defTabSz="914400" rtl="0" eaLnBrk="1" fontAlgn="auto" latinLnBrk="0" hangingPunct="1">
              <a:lnSpc>
                <a:spcPct val="100000"/>
              </a:lnSpc>
              <a:spcBef>
                <a:spcPts val="0"/>
              </a:spcBef>
              <a:spcAft>
                <a:spcPts val="0"/>
              </a:spcAft>
              <a:buClr>
                <a:srgbClr val="FFFFFF"/>
              </a:buClr>
              <a:buSzPts val="3200"/>
              <a:buFont typeface="Verdana"/>
              <a:buNone/>
              <a:tabLst/>
              <a:defRPr/>
            </a:pPr>
            <a:r>
              <a:rPr kumimoji="0" lang="nl-NL" sz="4400" b="1" i="0" u="none" strike="noStrike" kern="0" cap="none" spc="0" normalizeH="0" baseline="0" noProof="0" dirty="0">
                <a:ln>
                  <a:noFill/>
                </a:ln>
                <a:solidFill>
                  <a:srgbClr val="FFFFFF"/>
                </a:solidFill>
                <a:effectLst/>
                <a:uLnTx/>
                <a:uFillTx/>
                <a:latin typeface="Avenir" pitchFamily="50" charset="0"/>
                <a:ea typeface="Verdana"/>
                <a:sym typeface="Verdana"/>
              </a:rPr>
              <a:t>2023</a:t>
            </a:r>
            <a:endParaRPr kumimoji="0" lang="nl-NL" sz="3600" b="1" i="0" u="none" strike="noStrike" kern="0" cap="none" spc="0" normalizeH="0" baseline="0" noProof="0" dirty="0">
              <a:ln>
                <a:noFill/>
              </a:ln>
              <a:solidFill>
                <a:srgbClr val="FFFFFF"/>
              </a:solidFill>
              <a:effectLst/>
              <a:uLnTx/>
              <a:uFillTx/>
              <a:latin typeface="Avenir" pitchFamily="50" charset="0"/>
              <a:ea typeface="Verdana"/>
              <a:sym typeface="Verdana"/>
            </a:endParaRPr>
          </a:p>
          <a:p>
            <a:pPr marL="0" marR="0" lvl="0" indent="0" algn="ctr" defTabSz="914400" rtl="0" eaLnBrk="1" fontAlgn="auto" latinLnBrk="0" hangingPunct="1">
              <a:lnSpc>
                <a:spcPct val="100000"/>
              </a:lnSpc>
              <a:spcBef>
                <a:spcPts val="0"/>
              </a:spcBef>
              <a:spcAft>
                <a:spcPts val="0"/>
              </a:spcAft>
              <a:buClr>
                <a:srgbClr val="FFFFFF"/>
              </a:buClr>
              <a:buSzPts val="3200"/>
              <a:buFont typeface="Verdana"/>
              <a:buNone/>
              <a:tabLst/>
              <a:defRPr/>
            </a:pPr>
            <a:endParaRPr kumimoji="0" lang="nl-NL" sz="3600" b="1" i="0" u="none" strike="noStrike" kern="0" cap="none" spc="0" normalizeH="0" baseline="0" noProof="0" dirty="0">
              <a:ln>
                <a:noFill/>
              </a:ln>
              <a:solidFill>
                <a:srgbClr val="FFFFFF"/>
              </a:solidFill>
              <a:effectLst/>
              <a:uLnTx/>
              <a:uFillTx/>
              <a:latin typeface="Avenir" pitchFamily="50" charset="0"/>
              <a:ea typeface="Verdana"/>
              <a:sym typeface="Verdana"/>
            </a:endParaRPr>
          </a:p>
          <a:p>
            <a:pPr marL="0" marR="0" lvl="0" indent="0" algn="ctr" defTabSz="914400" rtl="0" eaLnBrk="1" fontAlgn="auto" latinLnBrk="0" hangingPunct="1">
              <a:lnSpc>
                <a:spcPct val="100000"/>
              </a:lnSpc>
              <a:spcBef>
                <a:spcPts val="0"/>
              </a:spcBef>
              <a:spcAft>
                <a:spcPts val="0"/>
              </a:spcAft>
              <a:buClr>
                <a:srgbClr val="FFFFFF"/>
              </a:buClr>
              <a:buSzPts val="3200"/>
              <a:buFont typeface="Verdana"/>
              <a:buNone/>
              <a:tabLst/>
              <a:defRPr/>
            </a:pPr>
            <a:endParaRPr kumimoji="0" lang="nl-NL" sz="3600" b="1" i="0" u="none" strike="noStrike" kern="0" cap="none" spc="0" normalizeH="0" baseline="0" noProof="0" dirty="0">
              <a:ln>
                <a:noFill/>
              </a:ln>
              <a:solidFill>
                <a:srgbClr val="FFFFFF"/>
              </a:solidFill>
              <a:effectLst/>
              <a:uLnTx/>
              <a:uFillTx/>
              <a:latin typeface="Avenir" pitchFamily="50" charset="0"/>
              <a:ea typeface="Verdana"/>
              <a:sym typeface="Verdana"/>
            </a:endParaRPr>
          </a:p>
        </p:txBody>
      </p:sp>
      <p:grpSp>
        <p:nvGrpSpPr>
          <p:cNvPr id="2" name="Groep 1">
            <a:extLst>
              <a:ext uri="{FF2B5EF4-FFF2-40B4-BE49-F238E27FC236}">
                <a16:creationId xmlns:a16="http://schemas.microsoft.com/office/drawing/2014/main" id="{462EA488-BE34-490E-A813-92F8DA1793A7}"/>
              </a:ext>
            </a:extLst>
          </p:cNvPr>
          <p:cNvGrpSpPr/>
          <p:nvPr/>
        </p:nvGrpSpPr>
        <p:grpSpPr>
          <a:xfrm>
            <a:off x="3264253" y="6101006"/>
            <a:ext cx="8423183" cy="510690"/>
            <a:chOff x="1209675" y="6122192"/>
            <a:chExt cx="8423183" cy="510690"/>
          </a:xfrm>
        </p:grpSpPr>
        <p:pic>
          <p:nvPicPr>
            <p:cNvPr id="9" name="Picture 2" descr="Alleen vermeldingen tonen in Twitter - appletips">
              <a:extLst>
                <a:ext uri="{FF2B5EF4-FFF2-40B4-BE49-F238E27FC236}">
                  <a16:creationId xmlns:a16="http://schemas.microsoft.com/office/drawing/2014/main" id="{18CCD862-561B-455A-9FDA-CD41526D6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6137582"/>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3AE89097-64BB-4DA3-AC58-AF5E96263237}"/>
                </a:ext>
              </a:extLst>
            </p:cNvPr>
            <p:cNvSpPr txBox="1"/>
            <p:nvPr/>
          </p:nvSpPr>
          <p:spPr>
            <a:xfrm>
              <a:off x="1790699" y="6231344"/>
              <a:ext cx="16383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@RecogRewards</a:t>
              </a:r>
            </a:p>
          </p:txBody>
        </p:sp>
        <p:sp>
          <p:nvSpPr>
            <p:cNvPr id="11" name="Tekstvak 10">
              <a:extLst>
                <a:ext uri="{FF2B5EF4-FFF2-40B4-BE49-F238E27FC236}">
                  <a16:creationId xmlns:a16="http://schemas.microsoft.com/office/drawing/2014/main" id="{81E7E1EB-8876-4648-8604-A69B83635D9B}"/>
                </a:ext>
              </a:extLst>
            </p:cNvPr>
            <p:cNvSpPr txBox="1"/>
            <p:nvPr/>
          </p:nvSpPr>
          <p:spPr>
            <a:xfrm>
              <a:off x="3207847" y="6231343"/>
              <a:ext cx="2028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#RecognitionRewards</a:t>
              </a:r>
            </a:p>
          </p:txBody>
        </p:sp>
        <p:pic>
          <p:nvPicPr>
            <p:cNvPr id="12" name="Picture 4" descr="Download Linkedin icoon voor in je email handtekening (Gmail of Outlook) -  Webredactie blog | Gerben G van Dijk">
              <a:extLst>
                <a:ext uri="{FF2B5EF4-FFF2-40B4-BE49-F238E27FC236}">
                  <a16:creationId xmlns:a16="http://schemas.microsoft.com/office/drawing/2014/main" id="{039C8850-5B29-47FD-B52D-62959AC35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530" y="6122192"/>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B815B4DA-18A1-4C66-AE71-BD60595D7103}"/>
                </a:ext>
              </a:extLst>
            </p:cNvPr>
            <p:cNvSpPr txBox="1"/>
            <p:nvPr/>
          </p:nvSpPr>
          <p:spPr>
            <a:xfrm>
              <a:off x="7399830" y="6231343"/>
              <a:ext cx="22330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err="1">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Recognition</a:t>
              </a: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 &amp; </a:t>
              </a:r>
              <a:r>
                <a:rPr kumimoji="0" lang="nl-NL" sz="1200" b="1" i="0" u="none" strike="noStrike" kern="0" cap="none" spc="0" normalizeH="0" baseline="0" noProof="0" dirty="0" err="1">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Rewards</a:t>
              </a:r>
              <a:endPar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endParaRPr>
            </a:p>
          </p:txBody>
        </p:sp>
        <p:sp>
          <p:nvSpPr>
            <p:cNvPr id="19" name="Tekstvak 18">
              <a:extLst>
                <a:ext uri="{FF2B5EF4-FFF2-40B4-BE49-F238E27FC236}">
                  <a16:creationId xmlns:a16="http://schemas.microsoft.com/office/drawing/2014/main" id="{D6421E4A-A349-4AB3-AF82-2FE6AC278558}"/>
                </a:ext>
              </a:extLst>
            </p:cNvPr>
            <p:cNvSpPr txBox="1"/>
            <p:nvPr/>
          </p:nvSpPr>
          <p:spPr>
            <a:xfrm>
              <a:off x="4954988" y="6230848"/>
              <a:ext cx="2028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#ErkennenWaarderen</a:t>
              </a:r>
            </a:p>
          </p:txBody>
        </p:sp>
      </p:grpSp>
    </p:spTree>
    <p:extLst>
      <p:ext uri="{BB962C8B-B14F-4D97-AF65-F5344CB8AC3E}">
        <p14:creationId xmlns:p14="http://schemas.microsoft.com/office/powerpoint/2010/main" val="11894479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766802-9682-6F98-F497-D0013A229812}"/>
              </a:ext>
            </a:extLst>
          </p:cNvPr>
          <p:cNvSpPr>
            <a:spLocks noGrp="1"/>
          </p:cNvSpPr>
          <p:nvPr>
            <p:ph type="body" sz="quarter" idx="21"/>
          </p:nvPr>
        </p:nvSpPr>
        <p:spPr>
          <a:xfrm>
            <a:off x="632152" y="1507154"/>
            <a:ext cx="10958485" cy="5044284"/>
          </a:xfrm>
        </p:spPr>
        <p:txBody>
          <a:bodyPr>
            <a:normAutofit fontScale="77500" lnSpcReduction="20000"/>
          </a:bodyPr>
          <a:lstStyle/>
          <a:p>
            <a:pPr marL="0" indent="0">
              <a:lnSpc>
                <a:spcPct val="107000"/>
              </a:lnSpc>
              <a:spcAft>
                <a:spcPts val="800"/>
              </a:spcAft>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A university faculty announces it is to test a pilot scheme introducing new hiring and promotion criteria to recognize and reward data sharing – by putting data sets on an equal footing to peer reviewed journal publications. They introduce a scoring system to rate the ‘quality’ of data sharing contributions provided by applicants (e.g. </a:t>
            </a:r>
            <a:r>
              <a:rPr lang="en-US" sz="2800" i="1" dirty="0" err="1">
                <a:effectLst/>
                <a:latin typeface="Calibri" panose="020F0502020204030204" pitchFamily="34" charset="0"/>
                <a:ea typeface="Calibri" panose="020F0502020204030204" pitchFamily="34" charset="0"/>
                <a:cs typeface="Times New Roman" panose="02020603050405020304" pitchFamily="18" charset="0"/>
              </a:rPr>
              <a:t>FAIRness</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 uniqueness/effort of dataset) and adopt indicators for measuring ‘impact’ the dataset has had on the applicant’s community (e.g. # downloads, dataset citations). </a:t>
            </a:r>
          </a:p>
          <a:p>
            <a:pPr marL="0" indent="0">
              <a:lnSpc>
                <a:spcPct val="107000"/>
              </a:lnSpc>
              <a:spcAft>
                <a:spcPts val="800"/>
              </a:spcAft>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But a group of professors in the faculty protest that openness is not as important as excellence and state that the new procedure is too burdensome – they threaten to boycott serving on hiring and promotion panels and a couple of them complain about the scheme to the media. </a:t>
            </a:r>
          </a:p>
          <a:p>
            <a:pPr>
              <a:lnSpc>
                <a:spcPct val="107000"/>
              </a:lnSpc>
              <a:spcAft>
                <a:spcPts val="800"/>
              </a:spcAft>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Can you relate to this situation from your own experiences?</a:t>
            </a:r>
          </a:p>
          <a:p>
            <a:pPr>
              <a:lnSpc>
                <a:spcPct val="107000"/>
              </a:lnSpc>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Which, if any, party do you sympathize with, and why? </a:t>
            </a:r>
          </a:p>
          <a:p>
            <a:pPr>
              <a:lnSpc>
                <a:spcPct val="107000"/>
              </a:lnSpc>
              <a:spcAft>
                <a:spcPts val="800"/>
              </a:spcAft>
            </a:pPr>
            <a:r>
              <a:rPr lang="en-US" sz="2600" dirty="0">
                <a:latin typeface="Calibri" panose="020F0502020204030204" pitchFamily="34" charset="0"/>
                <a:ea typeface="Calibri" panose="020F0502020204030204" pitchFamily="34" charset="0"/>
                <a:cs typeface="Times New Roman" panose="02020603050405020304" pitchFamily="18" charset="0"/>
              </a:rPr>
              <a:t>How would you advise the faculty to proceed? </a:t>
            </a:r>
            <a:r>
              <a:rPr lang="nl-NL" sz="26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3" name="Title 2">
            <a:extLst>
              <a:ext uri="{FF2B5EF4-FFF2-40B4-BE49-F238E27FC236}">
                <a16:creationId xmlns:a16="http://schemas.microsoft.com/office/drawing/2014/main" id="{18244CDD-7C43-62B9-7D2C-6B60A77C0ACF}"/>
              </a:ext>
            </a:extLst>
          </p:cNvPr>
          <p:cNvSpPr>
            <a:spLocks noGrp="1"/>
          </p:cNvSpPr>
          <p:nvPr>
            <p:ph type="title"/>
          </p:nvPr>
        </p:nvSpPr>
        <p:spPr/>
        <p:txBody>
          <a:bodyPr/>
          <a:lstStyle/>
          <a:p>
            <a:pPr algn="ctr"/>
            <a:r>
              <a:rPr lang="en-US" dirty="0"/>
              <a:t>Vignette 1</a:t>
            </a:r>
            <a:endParaRPr lang="nl-NL" dirty="0"/>
          </a:p>
        </p:txBody>
      </p:sp>
      <p:sp>
        <p:nvSpPr>
          <p:cNvPr id="4" name="Slide Number Placeholder 3">
            <a:extLst>
              <a:ext uri="{FF2B5EF4-FFF2-40B4-BE49-F238E27FC236}">
                <a16:creationId xmlns:a16="http://schemas.microsoft.com/office/drawing/2014/main" id="{9874DAAB-6F67-3E3B-7995-31571F351FB2}"/>
              </a:ext>
            </a:extLst>
          </p:cNvPr>
          <p:cNvSpPr>
            <a:spLocks noGrp="1"/>
          </p:cNvSpPr>
          <p:nvPr>
            <p:ph type="sldNum" sz="quarter" idx="2"/>
          </p:nvPr>
        </p:nvSpPr>
        <p:spPr/>
        <p:txBody>
          <a:bodyPr/>
          <a:lstStyle/>
          <a:p>
            <a:fld id="{86CB4B4D-7CA3-9044-876B-883B54F8677D}" type="slidenum">
              <a:rPr lang="en-NL" smtClean="0"/>
              <a:pPr/>
              <a:t>10</a:t>
            </a:fld>
            <a:endParaRPr lang="en-NL" dirty="0"/>
          </a:p>
        </p:txBody>
      </p:sp>
    </p:spTree>
    <p:extLst>
      <p:ext uri="{BB962C8B-B14F-4D97-AF65-F5344CB8AC3E}">
        <p14:creationId xmlns:p14="http://schemas.microsoft.com/office/powerpoint/2010/main" val="340228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B6FD1-F616-E214-FE4D-6FBCE4BA0E9C}"/>
              </a:ext>
            </a:extLst>
          </p:cNvPr>
          <p:cNvSpPr>
            <a:spLocks noGrp="1"/>
          </p:cNvSpPr>
          <p:nvPr>
            <p:ph type="title"/>
          </p:nvPr>
        </p:nvSpPr>
        <p:spPr>
          <a:xfrm>
            <a:off x="515122" y="634108"/>
            <a:ext cx="10958486" cy="1093734"/>
          </a:xfrm>
        </p:spPr>
        <p:txBody>
          <a:bodyPr>
            <a:normAutofit/>
          </a:bodyPr>
          <a:lstStyle/>
          <a:p>
            <a:pPr algn="ctr"/>
            <a:r>
              <a:rPr lang="en-US" sz="4800" dirty="0"/>
              <a:t>Breakout 2</a:t>
            </a:r>
            <a:endParaRPr lang="nl-NL" sz="4800" dirty="0"/>
          </a:p>
        </p:txBody>
      </p:sp>
      <p:sp>
        <p:nvSpPr>
          <p:cNvPr id="4" name="Slide Number Placeholder 3">
            <a:extLst>
              <a:ext uri="{FF2B5EF4-FFF2-40B4-BE49-F238E27FC236}">
                <a16:creationId xmlns:a16="http://schemas.microsoft.com/office/drawing/2014/main" id="{0D6348E8-4CDE-4009-9D2D-3CE300A288F3}"/>
              </a:ext>
            </a:extLst>
          </p:cNvPr>
          <p:cNvSpPr>
            <a:spLocks noGrp="1"/>
          </p:cNvSpPr>
          <p:nvPr>
            <p:ph type="sldNum" sz="quarter" idx="2"/>
          </p:nvPr>
        </p:nvSpPr>
        <p:spPr/>
        <p:txBody>
          <a:bodyPr/>
          <a:lstStyle/>
          <a:p>
            <a:fld id="{86CB4B4D-7CA3-9044-876B-883B54F8677D}" type="slidenum">
              <a:rPr lang="en-NL" smtClean="0"/>
              <a:pPr/>
              <a:t>11</a:t>
            </a:fld>
            <a:endParaRPr lang="en-NL" dirty="0"/>
          </a:p>
        </p:txBody>
      </p:sp>
    </p:spTree>
    <p:extLst>
      <p:ext uri="{BB962C8B-B14F-4D97-AF65-F5344CB8AC3E}">
        <p14:creationId xmlns:p14="http://schemas.microsoft.com/office/powerpoint/2010/main" val="13083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ED544-5F86-1D58-1A7A-C3B324ABAEEE}"/>
              </a:ext>
            </a:extLst>
          </p:cNvPr>
          <p:cNvSpPr>
            <a:spLocks noGrp="1"/>
          </p:cNvSpPr>
          <p:nvPr>
            <p:ph type="body" sz="quarter" idx="21"/>
          </p:nvPr>
        </p:nvSpPr>
        <p:spPr/>
        <p:txBody>
          <a:bodyPr>
            <a:normAutofit fontScale="92500" lnSpcReduction="20000"/>
          </a:bodyPr>
          <a:lstStyle/>
          <a:p>
            <a:pPr marL="0" indent="0">
              <a:buNone/>
            </a:pPr>
            <a:r>
              <a:rPr lang="en-US" i="1" dirty="0">
                <a:latin typeface="Calibri" panose="020F0502020204030204" pitchFamily="34" charset="0"/>
                <a:cs typeface="Calibri" panose="020F0502020204030204" pitchFamily="34" charset="0"/>
              </a:rPr>
              <a:t>A national funding agency provides large grants to individuals as part of its flagship scheme. Its application and selection process falls into two parts: firstly submission of a research proposal along with the applicant’s CVs; followed by invitation of shortlisted applicants for an interview with the peer review selection panel.</a:t>
            </a:r>
          </a:p>
          <a:p>
            <a:pPr marL="0" indent="0">
              <a:buNone/>
            </a:pPr>
            <a:r>
              <a:rPr lang="en-US" i="1" dirty="0">
                <a:latin typeface="Calibri" panose="020F0502020204030204" pitchFamily="34" charset="0"/>
                <a:cs typeface="Calibri" panose="020F0502020204030204" pitchFamily="34" charset="0"/>
              </a:rPr>
              <a:t>The agency’s leadership is passionately supportive of open science and has decided to make the data sharing track records of candidates a criteria in selecting successful proposals. </a:t>
            </a:r>
          </a:p>
          <a:p>
            <a:pPr marL="0" indent="0">
              <a:buNone/>
            </a:pPr>
            <a:r>
              <a:rPr lang="en-US" i="1" dirty="0">
                <a:latin typeface="Calibri" panose="020F0502020204030204" pitchFamily="34" charset="0"/>
                <a:cs typeface="Calibri" panose="020F0502020204030204" pitchFamily="34" charset="0"/>
              </a:rPr>
              <a:t>The leadership appoints a taskforce to make this happen. The taskforce however are soon split down the middle: half want all applicants to provide a narrative statement about their individual track records on data sharing, to be submitted alongside other application documents (proposal, CV, cover letter etc.); whereas the other half wish for this to be an oral interview question given to shortlisted candidates.</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Can any of you relate this scenario to your own experiences?</a:t>
            </a:r>
          </a:p>
          <a:p>
            <a:r>
              <a:rPr lang="en-US" dirty="0">
                <a:latin typeface="Calibri" panose="020F0502020204030204" pitchFamily="34" charset="0"/>
                <a:cs typeface="Calibri" panose="020F0502020204030204" pitchFamily="34" charset="0"/>
              </a:rPr>
              <a:t>Which, if either, position can you most sympathize with and why? </a:t>
            </a:r>
          </a:p>
          <a:p>
            <a:r>
              <a:rPr lang="en-US" dirty="0">
                <a:latin typeface="Calibri" panose="020F0502020204030204" pitchFamily="34" charset="0"/>
                <a:cs typeface="Calibri" panose="020F0502020204030204" pitchFamily="34" charset="0"/>
              </a:rPr>
              <a:t>How would you advise the taskforce to proceed?  </a:t>
            </a:r>
            <a:endParaRPr lang="nl-NL"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93177003-7C35-CBDC-2B66-E2AF3E42D254}"/>
              </a:ext>
            </a:extLst>
          </p:cNvPr>
          <p:cNvSpPr>
            <a:spLocks noGrp="1"/>
          </p:cNvSpPr>
          <p:nvPr>
            <p:ph type="title"/>
          </p:nvPr>
        </p:nvSpPr>
        <p:spPr/>
        <p:txBody>
          <a:bodyPr/>
          <a:lstStyle/>
          <a:p>
            <a:pPr algn="ctr"/>
            <a:r>
              <a:rPr lang="en-US" dirty="0"/>
              <a:t>Vignette 2 </a:t>
            </a:r>
            <a:endParaRPr lang="nl-NL" dirty="0"/>
          </a:p>
        </p:txBody>
      </p:sp>
      <p:sp>
        <p:nvSpPr>
          <p:cNvPr id="4" name="Slide Number Placeholder 3">
            <a:extLst>
              <a:ext uri="{FF2B5EF4-FFF2-40B4-BE49-F238E27FC236}">
                <a16:creationId xmlns:a16="http://schemas.microsoft.com/office/drawing/2014/main" id="{C22D683E-10CE-F182-FB45-D2C99D18679B}"/>
              </a:ext>
            </a:extLst>
          </p:cNvPr>
          <p:cNvSpPr>
            <a:spLocks noGrp="1"/>
          </p:cNvSpPr>
          <p:nvPr>
            <p:ph type="sldNum" sz="quarter" idx="2"/>
          </p:nvPr>
        </p:nvSpPr>
        <p:spPr/>
        <p:txBody>
          <a:bodyPr/>
          <a:lstStyle/>
          <a:p>
            <a:fld id="{86CB4B4D-7CA3-9044-876B-883B54F8677D}" type="slidenum">
              <a:rPr lang="en-NL" smtClean="0"/>
              <a:pPr/>
              <a:t>12</a:t>
            </a:fld>
            <a:endParaRPr lang="en-NL" dirty="0"/>
          </a:p>
        </p:txBody>
      </p:sp>
    </p:spTree>
    <p:extLst>
      <p:ext uri="{BB962C8B-B14F-4D97-AF65-F5344CB8AC3E}">
        <p14:creationId xmlns:p14="http://schemas.microsoft.com/office/powerpoint/2010/main" val="1093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4D34FC-8072-E111-9755-FE0E6D178CD8}"/>
              </a:ext>
            </a:extLst>
          </p:cNvPr>
          <p:cNvSpPr>
            <a:spLocks noGrp="1"/>
          </p:cNvSpPr>
          <p:nvPr>
            <p:ph type="title"/>
          </p:nvPr>
        </p:nvSpPr>
        <p:spPr>
          <a:xfrm>
            <a:off x="632152" y="948007"/>
            <a:ext cx="10958486" cy="1093734"/>
          </a:xfrm>
        </p:spPr>
        <p:txBody>
          <a:bodyPr>
            <a:normAutofit/>
          </a:bodyPr>
          <a:lstStyle/>
          <a:p>
            <a:pPr algn="ctr"/>
            <a:r>
              <a:rPr lang="en-US" sz="4400" dirty="0"/>
              <a:t>Wrapping up</a:t>
            </a:r>
            <a:endParaRPr lang="nl-NL" sz="4400" dirty="0"/>
          </a:p>
        </p:txBody>
      </p:sp>
      <p:sp>
        <p:nvSpPr>
          <p:cNvPr id="4" name="Slide Number Placeholder 3">
            <a:extLst>
              <a:ext uri="{FF2B5EF4-FFF2-40B4-BE49-F238E27FC236}">
                <a16:creationId xmlns:a16="http://schemas.microsoft.com/office/drawing/2014/main" id="{033E7E3B-5A1D-B66D-A934-56B3065CF583}"/>
              </a:ext>
            </a:extLst>
          </p:cNvPr>
          <p:cNvSpPr>
            <a:spLocks noGrp="1"/>
          </p:cNvSpPr>
          <p:nvPr>
            <p:ph type="sldNum" sz="quarter" idx="2"/>
          </p:nvPr>
        </p:nvSpPr>
        <p:spPr/>
        <p:txBody>
          <a:bodyPr/>
          <a:lstStyle/>
          <a:p>
            <a:fld id="{86CB4B4D-7CA3-9044-876B-883B54F8677D}" type="slidenum">
              <a:rPr lang="en-NL" smtClean="0"/>
              <a:pPr/>
              <a:t>13</a:t>
            </a:fld>
            <a:endParaRPr lang="en-NL" dirty="0"/>
          </a:p>
        </p:txBody>
      </p:sp>
    </p:spTree>
    <p:extLst>
      <p:ext uri="{BB962C8B-B14F-4D97-AF65-F5344CB8AC3E}">
        <p14:creationId xmlns:p14="http://schemas.microsoft.com/office/powerpoint/2010/main" val="57023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515B0-C19E-3576-116F-1B409545483A}"/>
              </a:ext>
            </a:extLst>
          </p:cNvPr>
          <p:cNvSpPr>
            <a:spLocks noGrp="1"/>
          </p:cNvSpPr>
          <p:nvPr>
            <p:ph type="body" sz="quarter" idx="21"/>
          </p:nvPr>
        </p:nvSpPr>
        <p:spPr/>
        <p:txBody>
          <a:bodyPr>
            <a:normAutofit/>
          </a:bodyPr>
          <a:lstStyle/>
          <a:p>
            <a:pPr marL="0" indent="0" algn="ctr">
              <a:buNone/>
            </a:pPr>
            <a:r>
              <a:rPr lang="en-US" sz="2000" i="1" dirty="0">
                <a:latin typeface="Calibri" panose="020F0502020204030204" pitchFamily="34" charset="0"/>
                <a:cs typeface="Calibri" panose="020F0502020204030204" pitchFamily="34" charset="0"/>
                <a:hlinkClick r:id="rId3"/>
              </a:rPr>
              <a:t>Feedback or questions? Please contact: </a:t>
            </a:r>
          </a:p>
          <a:p>
            <a:pPr marL="0" indent="0" algn="ctr">
              <a:buNone/>
            </a:pPr>
            <a:endParaRPr lang="en-US" sz="2000" dirty="0">
              <a:latin typeface="Calibri" panose="020F0502020204030204" pitchFamily="34" charset="0"/>
              <a:cs typeface="Calibri" panose="020F0502020204030204" pitchFamily="34" charset="0"/>
              <a:hlinkClick r:id="rId3"/>
            </a:endParaRPr>
          </a:p>
          <a:p>
            <a:pPr marL="0" indent="0" algn="ctr">
              <a:buNone/>
            </a:pPr>
            <a:r>
              <a:rPr lang="en-US" sz="2000" dirty="0">
                <a:latin typeface="Calibri" panose="020F0502020204030204" pitchFamily="34" charset="0"/>
                <a:cs typeface="Calibri" panose="020F0502020204030204" pitchFamily="34" charset="0"/>
                <a:hlinkClick r:id="rId3"/>
              </a:rPr>
              <a:t>Email: a.d.rushforth@cwts.leidenuniv.nl</a:t>
            </a:r>
            <a:endParaRPr lang="en-US" sz="2000" dirty="0">
              <a:latin typeface="Calibri" panose="020F0502020204030204" pitchFamily="34" charset="0"/>
              <a:cs typeface="Calibri" panose="020F0502020204030204" pitchFamily="34" charset="0"/>
            </a:endParaRPr>
          </a:p>
          <a:p>
            <a:pPr marL="0" indent="0" algn="ctr">
              <a:buNone/>
            </a:pPr>
            <a:r>
              <a:rPr lang="en-US" sz="2000" u="sng" dirty="0">
                <a:latin typeface="Calibri" panose="020F0502020204030204" pitchFamily="34" charset="0"/>
                <a:cs typeface="Calibri" panose="020F0502020204030204" pitchFamily="34" charset="0"/>
              </a:rPr>
              <a:t>Mastodon: </a:t>
            </a:r>
            <a:r>
              <a:rPr lang="nl-NL" sz="2000" b="0" i="0" u="sng" dirty="0">
                <a:solidFill>
                  <a:srgbClr val="282C37"/>
                </a:solidFill>
                <a:effectLst/>
                <a:latin typeface="Calibri" panose="020F0502020204030204" pitchFamily="34" charset="0"/>
                <a:cs typeface="Calibri" panose="020F0502020204030204" pitchFamily="34" charset="0"/>
              </a:rPr>
              <a:t>@alexrushforth@social.cwts.nl</a:t>
            </a:r>
          </a:p>
          <a:p>
            <a:pPr marL="0" indent="0" algn="ctr">
              <a:buNone/>
            </a:pPr>
            <a:endParaRPr lang="nl-NL" sz="2000" u="sng" dirty="0">
              <a:solidFill>
                <a:srgbClr val="282C37"/>
              </a:solidFill>
              <a:latin typeface="Calibri" panose="020F0502020204030204" pitchFamily="34" charset="0"/>
              <a:cs typeface="Calibri" panose="020F0502020204030204" pitchFamily="34" charset="0"/>
            </a:endParaRPr>
          </a:p>
          <a:p>
            <a:pPr marL="0" indent="0" algn="ctr">
              <a:buNone/>
            </a:pPr>
            <a:r>
              <a:rPr lang="nl-NL" sz="2000" dirty="0" err="1">
                <a:solidFill>
                  <a:srgbClr val="282C37"/>
                </a:solidFill>
                <a:latin typeface="Calibri" panose="020F0502020204030204" pitchFamily="34" charset="0"/>
                <a:cs typeface="Calibri" panose="020F0502020204030204" pitchFamily="34" charset="0"/>
              </a:rPr>
              <a:t>You</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can</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also</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leave</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your</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comments</a:t>
            </a:r>
            <a:r>
              <a:rPr lang="nl-NL" sz="2000" dirty="0">
                <a:solidFill>
                  <a:srgbClr val="282C37"/>
                </a:solidFill>
                <a:latin typeface="Calibri" panose="020F0502020204030204" pitchFamily="34" charset="0"/>
                <a:cs typeface="Calibri" panose="020F0502020204030204" pitchFamily="34" charset="0"/>
              </a:rPr>
              <a:t> on </a:t>
            </a:r>
            <a:r>
              <a:rPr lang="nl-NL" sz="2000" dirty="0" err="1">
                <a:solidFill>
                  <a:srgbClr val="282C37"/>
                </a:solidFill>
                <a:latin typeface="Calibri" panose="020F0502020204030204" pitchFamily="34" charset="0"/>
                <a:cs typeface="Calibri" panose="020F0502020204030204" pitchFamily="34" charset="0"/>
              </a:rPr>
              <a:t>the</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RRView</a:t>
            </a:r>
            <a:r>
              <a:rPr lang="nl-NL" sz="2000" dirty="0">
                <a:solidFill>
                  <a:srgbClr val="282C37"/>
                </a:solidFill>
                <a:latin typeface="Calibri" panose="020F0502020204030204" pitchFamily="34" charset="0"/>
                <a:cs typeface="Calibri" panose="020F0502020204030204" pitchFamily="34" charset="0"/>
              </a:rPr>
              <a:t> webpage </a:t>
            </a:r>
            <a:r>
              <a:rPr lang="nl-NL" sz="2000" dirty="0" err="1">
                <a:solidFill>
                  <a:srgbClr val="282C37"/>
                </a:solidFill>
                <a:latin typeface="Calibri" panose="020F0502020204030204" pitchFamily="34" charset="0"/>
                <a:cs typeface="Calibri" panose="020F0502020204030204" pitchFamily="34" charset="0"/>
              </a:rPr>
              <a:t>for</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this</a:t>
            </a:r>
            <a:r>
              <a:rPr lang="nl-NL" sz="2000" dirty="0">
                <a:solidFill>
                  <a:srgbClr val="282C37"/>
                </a:solidFill>
                <a:latin typeface="Calibri" panose="020F0502020204030204" pitchFamily="34" charset="0"/>
                <a:cs typeface="Calibri" panose="020F0502020204030204" pitchFamily="34" charset="0"/>
              </a:rPr>
              <a:t> </a:t>
            </a:r>
            <a:r>
              <a:rPr lang="nl-NL" sz="2000" dirty="0" err="1">
                <a:solidFill>
                  <a:srgbClr val="282C37"/>
                </a:solidFill>
                <a:latin typeface="Calibri" panose="020F0502020204030204" pitchFamily="34" charset="0"/>
                <a:cs typeface="Calibri" panose="020F0502020204030204" pitchFamily="34" charset="0"/>
              </a:rPr>
              <a:t>session</a:t>
            </a:r>
            <a:r>
              <a:rPr lang="nl-NL" sz="2000" dirty="0">
                <a:solidFill>
                  <a:srgbClr val="282C37"/>
                </a:solidFill>
                <a:latin typeface="Calibri" panose="020F0502020204030204" pitchFamily="34" charset="0"/>
                <a:cs typeface="Calibri" panose="020F0502020204030204" pitchFamily="34" charset="0"/>
              </a:rPr>
              <a:t>: </a:t>
            </a:r>
            <a:r>
              <a:rPr lang="nl-NL" sz="2000" u="sng" dirty="0">
                <a:solidFill>
                  <a:srgbClr val="282C37"/>
                </a:solidFill>
                <a:latin typeface="Calibri" panose="020F0502020204030204" pitchFamily="34" charset="0"/>
                <a:cs typeface="Calibri" panose="020F0502020204030204" pitchFamily="34" charset="0"/>
              </a:rPr>
              <a:t>https://rrview.nl/thoughts/1899</a:t>
            </a:r>
            <a:endParaRPr lang="en-US" sz="2000" u="sng"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D12E0A26-24EC-A994-D894-671150853C7E}"/>
              </a:ext>
            </a:extLst>
          </p:cNvPr>
          <p:cNvSpPr>
            <a:spLocks noGrp="1"/>
          </p:cNvSpPr>
          <p:nvPr>
            <p:ph type="title"/>
          </p:nvPr>
        </p:nvSpPr>
        <p:spPr>
          <a:xfrm>
            <a:off x="632152" y="248197"/>
            <a:ext cx="10958486" cy="1093734"/>
          </a:xfrm>
        </p:spPr>
        <p:txBody>
          <a:bodyPr/>
          <a:lstStyle/>
          <a:p>
            <a:pPr algn="ctr"/>
            <a:r>
              <a:rPr lang="en-US" sz="3600" b="1" dirty="0"/>
              <a:t>THANK YOU FOR YOUR ATTENTION! </a:t>
            </a:r>
            <a:br>
              <a:rPr lang="nl-NL" sz="3600" b="1" dirty="0"/>
            </a:br>
            <a:endParaRPr lang="nl-NL" dirty="0"/>
          </a:p>
        </p:txBody>
      </p:sp>
      <p:sp>
        <p:nvSpPr>
          <p:cNvPr id="4" name="Slide Number Placeholder 3">
            <a:extLst>
              <a:ext uri="{FF2B5EF4-FFF2-40B4-BE49-F238E27FC236}">
                <a16:creationId xmlns:a16="http://schemas.microsoft.com/office/drawing/2014/main" id="{FD27CFEE-ABA1-E9F7-BA62-9A5655F3E6AC}"/>
              </a:ext>
            </a:extLst>
          </p:cNvPr>
          <p:cNvSpPr>
            <a:spLocks noGrp="1"/>
          </p:cNvSpPr>
          <p:nvPr>
            <p:ph type="sldNum" sz="quarter" idx="2"/>
          </p:nvPr>
        </p:nvSpPr>
        <p:spPr/>
        <p:txBody>
          <a:bodyPr/>
          <a:lstStyle/>
          <a:p>
            <a:fld id="{86CB4B4D-7CA3-9044-876B-883B54F8677D}" type="slidenum">
              <a:rPr lang="en-NL" smtClean="0"/>
              <a:pPr/>
              <a:t>14</a:t>
            </a:fld>
            <a:endParaRPr lang="en-NL" dirty="0"/>
          </a:p>
        </p:txBody>
      </p:sp>
    </p:spTree>
    <p:extLst>
      <p:ext uri="{BB962C8B-B14F-4D97-AF65-F5344CB8AC3E}">
        <p14:creationId xmlns:p14="http://schemas.microsoft.com/office/powerpoint/2010/main" val="1825207073"/>
      </p:ext>
    </p:extLst>
  </p:cSld>
  <p:clrMapOvr>
    <a:masterClrMapping/>
  </p:clrMapOvr>
  <mc:AlternateContent xmlns:mc="http://schemas.openxmlformats.org/markup-compatibility/2006" xmlns:p14="http://schemas.microsoft.com/office/powerpoint/2010/main">
    <mc:Choice Requires="p14">
      <p:transition spd="med" p14:dur="700" advTm="6349">
        <p:fade/>
      </p:transition>
    </mc:Choice>
    <mc:Fallback xmlns="">
      <p:transition spd="med" advTm="634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6726"/>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09600" y="1018863"/>
            <a:ext cx="10972800" cy="1143000"/>
          </a:xfrm>
          <a:prstGeom prst="rect">
            <a:avLst/>
          </a:prstGeom>
          <a:noFill/>
          <a:ln>
            <a:noFill/>
          </a:ln>
        </p:spPr>
        <p:txBody>
          <a:bodyPr spcFirstLastPara="1" wrap="square" lIns="144000" tIns="0" rIns="0" bIns="60925" anchor="t" anchorCtr="0">
            <a:noAutofit/>
          </a:bodyPr>
          <a:lstStyle/>
          <a:p>
            <a:pPr lvl="0" algn="ctr">
              <a:buSzPts val="2800"/>
            </a:pPr>
            <a:r>
              <a:rPr lang="nl-NL" sz="4400" b="0" dirty="0" err="1">
                <a:solidFill>
                  <a:schemeClr val="bg1"/>
                </a:solidFill>
                <a:latin typeface="Avenir" pitchFamily="50" charset="0"/>
              </a:rPr>
              <a:t>Thank</a:t>
            </a:r>
            <a:r>
              <a:rPr lang="nl-NL" sz="4400" b="0" dirty="0">
                <a:solidFill>
                  <a:schemeClr val="bg1"/>
                </a:solidFill>
                <a:latin typeface="Avenir" pitchFamily="50" charset="0"/>
              </a:rPr>
              <a:t> </a:t>
            </a:r>
            <a:r>
              <a:rPr lang="nl-NL" sz="4400" b="0" dirty="0" err="1">
                <a:solidFill>
                  <a:schemeClr val="bg1"/>
                </a:solidFill>
                <a:latin typeface="Avenir" pitchFamily="50" charset="0"/>
              </a:rPr>
              <a:t>you</a:t>
            </a:r>
            <a:r>
              <a:rPr lang="nl-NL" sz="4400" b="0" dirty="0">
                <a:solidFill>
                  <a:schemeClr val="bg1"/>
                </a:solidFill>
                <a:latin typeface="Avenir" pitchFamily="50" charset="0"/>
              </a:rPr>
              <a:t> </a:t>
            </a:r>
            <a:r>
              <a:rPr lang="nl-NL" sz="4400" b="0" dirty="0" err="1">
                <a:solidFill>
                  <a:schemeClr val="bg1"/>
                </a:solidFill>
                <a:latin typeface="Avenir" pitchFamily="50" charset="0"/>
              </a:rPr>
              <a:t>for</a:t>
            </a:r>
            <a:r>
              <a:rPr lang="nl-NL" sz="4400" b="0" dirty="0">
                <a:solidFill>
                  <a:schemeClr val="bg1"/>
                </a:solidFill>
                <a:latin typeface="Avenir" pitchFamily="50" charset="0"/>
              </a:rPr>
              <a:t> </a:t>
            </a:r>
            <a:r>
              <a:rPr lang="nl-NL" sz="4400" b="0" dirty="0" err="1">
                <a:solidFill>
                  <a:schemeClr val="bg1"/>
                </a:solidFill>
                <a:latin typeface="Avenir" pitchFamily="50" charset="0"/>
              </a:rPr>
              <a:t>visiting</a:t>
            </a:r>
            <a:r>
              <a:rPr lang="nl-NL" sz="4400" b="0" dirty="0">
                <a:solidFill>
                  <a:schemeClr val="bg1"/>
                </a:solidFill>
                <a:latin typeface="Avenir" pitchFamily="50" charset="0"/>
              </a:rPr>
              <a:t> </a:t>
            </a:r>
            <a:r>
              <a:rPr lang="nl-NL" sz="4400" b="0" dirty="0" err="1">
                <a:solidFill>
                  <a:schemeClr val="bg1"/>
                </a:solidFill>
                <a:latin typeface="Avenir" pitchFamily="50" charset="0"/>
              </a:rPr>
              <a:t>this</a:t>
            </a:r>
            <a:r>
              <a:rPr lang="nl-NL" sz="4400" b="0" dirty="0">
                <a:solidFill>
                  <a:schemeClr val="bg1"/>
                </a:solidFill>
                <a:latin typeface="Avenir" pitchFamily="50" charset="0"/>
              </a:rPr>
              <a:t> </a:t>
            </a:r>
            <a:r>
              <a:rPr lang="nl-NL" sz="4400" dirty="0">
                <a:solidFill>
                  <a:schemeClr val="bg1"/>
                </a:solidFill>
                <a:latin typeface="Avenir" pitchFamily="50" charset="0"/>
              </a:rPr>
              <a:t>workshop!</a:t>
            </a:r>
            <a:br>
              <a:rPr lang="nl-NL" sz="4400" b="0" dirty="0">
                <a:solidFill>
                  <a:schemeClr val="bg1"/>
                </a:solidFill>
                <a:latin typeface="Avenir Roman" panose="02000503020000020003" pitchFamily="2" charset="0"/>
              </a:rPr>
            </a:br>
            <a:br>
              <a:rPr lang="nl-NL" sz="4400" b="0" dirty="0">
                <a:solidFill>
                  <a:srgbClr val="284857"/>
                </a:solidFill>
                <a:latin typeface="Avenir Roman" panose="02000503020000020003" pitchFamily="2" charset="0"/>
              </a:rPr>
            </a:br>
            <a:endParaRPr b="0" dirty="0">
              <a:solidFill>
                <a:srgbClr val="284857"/>
              </a:solidFill>
              <a:latin typeface="Avenir Roman" panose="02000503020000020003" pitchFamily="2" charset="0"/>
              <a:sym typeface="Verdana"/>
            </a:endParaRPr>
          </a:p>
        </p:txBody>
      </p:sp>
      <p:sp>
        <p:nvSpPr>
          <p:cNvPr id="139" name="Google Shape;139;p19"/>
          <p:cNvSpPr txBox="1">
            <a:spLocks noGrp="1"/>
          </p:cNvSpPr>
          <p:nvPr>
            <p:ph type="sldNum" idx="12"/>
          </p:nvPr>
        </p:nvSpPr>
        <p:spPr>
          <a:xfrm>
            <a:off x="8737600" y="6356351"/>
            <a:ext cx="2844800" cy="365125"/>
          </a:xfrm>
          <a:prstGeom prst="rect">
            <a:avLst/>
          </a:prstGeom>
          <a:noFill/>
          <a:ln>
            <a:noFill/>
          </a:ln>
        </p:spPr>
        <p:txBody>
          <a:bodyPr spcFirstLastPara="1" wrap="square" lIns="121900" tIns="60925" rIns="121900" bIns="609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Verdana"/>
              <a:buNone/>
              <a:tabLst/>
              <a:defRPr/>
            </a:pPr>
            <a:fld id="{00000000-1234-1234-1234-123412341234}" type="slidenum">
              <a:rPr kumimoji="0" lang="nl-NL" sz="1200" b="0" i="0" u="none" strike="noStrike" kern="0" cap="none" spc="0" normalizeH="0" baseline="0" noProof="0">
                <a:ln>
                  <a:noFill/>
                </a:ln>
                <a:solidFill>
                  <a:srgbClr val="F89497"/>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
                  <a:srgbClr val="000000"/>
                </a:buClr>
                <a:buSzPts val="1200"/>
                <a:buFont typeface="Verdana"/>
                <a:buNone/>
                <a:tabLst/>
                <a:defRPr/>
              </a:pPr>
              <a:t>15</a:t>
            </a:fld>
            <a:endParaRPr kumimoji="0" sz="1200" b="0" i="0" u="none" strike="noStrike" kern="0" cap="none" spc="0" normalizeH="0" baseline="0" noProof="0">
              <a:ln>
                <a:noFill/>
              </a:ln>
              <a:solidFill>
                <a:srgbClr val="F89497"/>
              </a:solidFill>
              <a:effectLst/>
              <a:uLnTx/>
              <a:uFillTx/>
              <a:latin typeface="Verdana"/>
              <a:ea typeface="Verdana"/>
              <a:cs typeface="Verdana"/>
              <a:sym typeface="Verdana"/>
            </a:endParaRPr>
          </a:p>
        </p:txBody>
      </p:sp>
      <p:pic>
        <p:nvPicPr>
          <p:cNvPr id="2" name="Google Shape;140;p19">
            <a:extLst>
              <a:ext uri="{FF2B5EF4-FFF2-40B4-BE49-F238E27FC236}">
                <a16:creationId xmlns:a16="http://schemas.microsoft.com/office/drawing/2014/main" id="{A2C6A896-E7C5-84A4-3F82-083ADB33104C}"/>
              </a:ext>
            </a:extLst>
          </p:cNvPr>
          <p:cNvPicPr preferRelativeResize="0"/>
          <p:nvPr/>
        </p:nvPicPr>
        <p:blipFill>
          <a:blip r:embed="rId3"/>
          <a:srcRect/>
          <a:stretch/>
        </p:blipFill>
        <p:spPr>
          <a:xfrm>
            <a:off x="-183775" y="4125686"/>
            <a:ext cx="3778342" cy="3100618"/>
          </a:xfrm>
          <a:prstGeom prst="rect">
            <a:avLst/>
          </a:prstGeom>
          <a:noFill/>
          <a:ln>
            <a:noFill/>
          </a:ln>
        </p:spPr>
      </p:pic>
      <p:grpSp>
        <p:nvGrpSpPr>
          <p:cNvPr id="3" name="Groep 2">
            <a:extLst>
              <a:ext uri="{FF2B5EF4-FFF2-40B4-BE49-F238E27FC236}">
                <a16:creationId xmlns:a16="http://schemas.microsoft.com/office/drawing/2014/main" id="{CFB4264D-901A-CBC4-49A5-672170C877A7}"/>
              </a:ext>
            </a:extLst>
          </p:cNvPr>
          <p:cNvGrpSpPr/>
          <p:nvPr/>
        </p:nvGrpSpPr>
        <p:grpSpPr>
          <a:xfrm>
            <a:off x="3264253" y="6101006"/>
            <a:ext cx="8423183" cy="510690"/>
            <a:chOff x="1209675" y="6122192"/>
            <a:chExt cx="8423183" cy="510690"/>
          </a:xfrm>
        </p:grpSpPr>
        <p:pic>
          <p:nvPicPr>
            <p:cNvPr id="4" name="Picture 2" descr="Alleen vermeldingen tonen in Twitter - appletips">
              <a:extLst>
                <a:ext uri="{FF2B5EF4-FFF2-40B4-BE49-F238E27FC236}">
                  <a16:creationId xmlns:a16="http://schemas.microsoft.com/office/drawing/2014/main" id="{4C2A949E-3154-D69E-1CD4-120D46EB3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6137582"/>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EC1411C-02E2-1318-8FFF-543FC15052BE}"/>
                </a:ext>
              </a:extLst>
            </p:cNvPr>
            <p:cNvSpPr txBox="1"/>
            <p:nvPr/>
          </p:nvSpPr>
          <p:spPr>
            <a:xfrm>
              <a:off x="1790699" y="6231344"/>
              <a:ext cx="16383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@RecogRewards</a:t>
              </a:r>
            </a:p>
          </p:txBody>
        </p:sp>
        <p:sp>
          <p:nvSpPr>
            <p:cNvPr id="14" name="Tekstvak 13">
              <a:extLst>
                <a:ext uri="{FF2B5EF4-FFF2-40B4-BE49-F238E27FC236}">
                  <a16:creationId xmlns:a16="http://schemas.microsoft.com/office/drawing/2014/main" id="{0E6EA483-EA96-4FB3-3525-2DC8EF38AA0C}"/>
                </a:ext>
              </a:extLst>
            </p:cNvPr>
            <p:cNvSpPr txBox="1"/>
            <p:nvPr/>
          </p:nvSpPr>
          <p:spPr>
            <a:xfrm>
              <a:off x="3207847" y="6231343"/>
              <a:ext cx="2028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#RecognitionRewards</a:t>
              </a:r>
            </a:p>
          </p:txBody>
        </p:sp>
        <p:pic>
          <p:nvPicPr>
            <p:cNvPr id="15" name="Picture 4" descr="Download Linkedin icoon voor in je email handtekening (Gmail of Outlook) -  Webredactie blog | Gerben G van Dijk">
              <a:extLst>
                <a:ext uri="{FF2B5EF4-FFF2-40B4-BE49-F238E27FC236}">
                  <a16:creationId xmlns:a16="http://schemas.microsoft.com/office/drawing/2014/main" id="{EF2B8211-766C-2F93-8B83-757A0C97D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530" y="6122192"/>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043C5577-08FF-05F6-145E-6868A0C27975}"/>
                </a:ext>
              </a:extLst>
            </p:cNvPr>
            <p:cNvSpPr txBox="1"/>
            <p:nvPr/>
          </p:nvSpPr>
          <p:spPr>
            <a:xfrm>
              <a:off x="7399830" y="6231343"/>
              <a:ext cx="22330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err="1">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Recognition</a:t>
              </a: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 &amp; </a:t>
              </a:r>
              <a:r>
                <a:rPr kumimoji="0" lang="nl-NL" sz="1200" b="1" i="0" u="none" strike="noStrike" kern="0" cap="none" spc="0" normalizeH="0" baseline="0" noProof="0" dirty="0" err="1">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Rewards</a:t>
              </a:r>
              <a:endPar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endParaRPr>
            </a:p>
          </p:txBody>
        </p:sp>
        <p:sp>
          <p:nvSpPr>
            <p:cNvPr id="17" name="Tekstvak 16">
              <a:extLst>
                <a:ext uri="{FF2B5EF4-FFF2-40B4-BE49-F238E27FC236}">
                  <a16:creationId xmlns:a16="http://schemas.microsoft.com/office/drawing/2014/main" id="{60A81502-3543-9FFC-1CD3-E97096A1CDB1}"/>
                </a:ext>
              </a:extLst>
            </p:cNvPr>
            <p:cNvSpPr txBox="1"/>
            <p:nvPr/>
          </p:nvSpPr>
          <p:spPr>
            <a:xfrm>
              <a:off x="4954988" y="6230848"/>
              <a:ext cx="20288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200" b="1" i="0" u="none" strike="noStrike" kern="0" cap="none" spc="0" normalizeH="0" baseline="0" noProof="0" dirty="0">
                  <a:ln>
                    <a:noFill/>
                  </a:ln>
                  <a:solidFill>
                    <a:srgbClr val="284857"/>
                  </a:solidFill>
                  <a:effectLst/>
                  <a:uLnTx/>
                  <a:uFillTx/>
                  <a:latin typeface="Avenir Book" panose="020B0503020203020204" pitchFamily="34" charset="-78"/>
                  <a:ea typeface="Verdana" panose="020B0604030504040204" pitchFamily="34" charset="0"/>
                  <a:cs typeface="Avenir Book" panose="020B0503020203020204" pitchFamily="34" charset="-78"/>
                  <a:sym typeface="Arial"/>
                </a:rPr>
                <a:t>#ErkennenWaarderen</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471-4A1D-A645-B2D6-4452BE254B96}"/>
              </a:ext>
            </a:extLst>
          </p:cNvPr>
          <p:cNvSpPr>
            <a:spLocks noGrp="1"/>
          </p:cNvSpPr>
          <p:nvPr>
            <p:ph type="ctrTitle"/>
          </p:nvPr>
        </p:nvSpPr>
        <p:spPr>
          <a:xfrm>
            <a:off x="609599" y="1954327"/>
            <a:ext cx="11199779" cy="1280160"/>
          </a:xfrm>
        </p:spPr>
        <p:txBody>
          <a:bodyPr>
            <a:normAutofit fontScale="90000"/>
          </a:bodyPr>
          <a:lstStyle/>
          <a:p>
            <a:r>
              <a:rPr lang="en-US" b="1" dirty="0">
                <a:effectLst/>
                <a:latin typeface="Open Sans" panose="020B0606030504020204" pitchFamily="34" charset="0"/>
              </a:rPr>
              <a:t>Recognizing open science in research assessments: Issues, challenges and opportunities</a:t>
            </a:r>
            <a:endParaRPr lang="en-NL" dirty="0"/>
          </a:p>
        </p:txBody>
      </p:sp>
      <p:sp>
        <p:nvSpPr>
          <p:cNvPr id="3" name="Subtitle 2">
            <a:extLst>
              <a:ext uri="{FF2B5EF4-FFF2-40B4-BE49-F238E27FC236}">
                <a16:creationId xmlns:a16="http://schemas.microsoft.com/office/drawing/2014/main" id="{DA4F34BE-1E2C-144D-8288-73DA8C0F5D18}"/>
              </a:ext>
            </a:extLst>
          </p:cNvPr>
          <p:cNvSpPr>
            <a:spLocks noGrp="1"/>
          </p:cNvSpPr>
          <p:nvPr>
            <p:ph type="subTitle" idx="1"/>
          </p:nvPr>
        </p:nvSpPr>
        <p:spPr>
          <a:xfrm>
            <a:off x="686861" y="3623514"/>
            <a:ext cx="8534400" cy="1752600"/>
          </a:xfrm>
        </p:spPr>
        <p:txBody>
          <a:bodyPr>
            <a:normAutofit/>
          </a:bodyPr>
          <a:lstStyle/>
          <a:p>
            <a:r>
              <a:rPr lang="en-US" sz="2000" dirty="0"/>
              <a:t>Hans de Jonge, NWO, Alex Rushforth &amp; Sarah de Rijcke, CWTS, Leiden University</a:t>
            </a:r>
          </a:p>
          <a:p>
            <a:r>
              <a:rPr lang="en-US" sz="2000" dirty="0"/>
              <a:t>Session 2.1, Room 0.22</a:t>
            </a:r>
          </a:p>
          <a:p>
            <a:r>
              <a:rPr lang="en-US" sz="2000" dirty="0"/>
              <a:t>Recognition and Rewards Festival 2023, Utrecht</a:t>
            </a:r>
          </a:p>
          <a:p>
            <a:r>
              <a:rPr lang="en-US" sz="2000" dirty="0"/>
              <a:t>13 April 2023</a:t>
            </a:r>
          </a:p>
          <a:p>
            <a:endParaRPr lang="en-NL" sz="2000" dirty="0"/>
          </a:p>
        </p:txBody>
      </p:sp>
    </p:spTree>
    <p:extLst>
      <p:ext uri="{BB962C8B-B14F-4D97-AF65-F5344CB8AC3E}">
        <p14:creationId xmlns:p14="http://schemas.microsoft.com/office/powerpoint/2010/main" val="1342807103"/>
      </p:ext>
    </p:extLst>
  </p:cSld>
  <p:clrMapOvr>
    <a:masterClrMapping/>
  </p:clrMapOvr>
  <mc:AlternateContent xmlns:mc="http://schemas.openxmlformats.org/markup-compatibility/2006" xmlns:p14="http://schemas.microsoft.com/office/powerpoint/2010/main">
    <mc:Choice Requires="p14">
      <p:transition spd="med" p14:dur="700" advTm="24855">
        <p:fade/>
      </p:transition>
    </mc:Choice>
    <mc:Fallback xmlns="">
      <p:transition spd="med" advTm="2485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96505-2D7E-4A49-F598-39FEDAD2206A}"/>
              </a:ext>
            </a:extLst>
          </p:cNvPr>
          <p:cNvSpPr>
            <a:spLocks noGrp="1"/>
          </p:cNvSpPr>
          <p:nvPr>
            <p:ph type="body" sz="quarter" idx="21"/>
          </p:nvPr>
        </p:nvSpPr>
        <p:spPr/>
        <p:txBody>
          <a:bodyPr/>
          <a:lstStyle/>
          <a:p>
            <a:endParaRPr lang="nl-NL" dirty="0"/>
          </a:p>
        </p:txBody>
      </p:sp>
      <p:sp>
        <p:nvSpPr>
          <p:cNvPr id="3" name="Title 2">
            <a:extLst>
              <a:ext uri="{FF2B5EF4-FFF2-40B4-BE49-F238E27FC236}">
                <a16:creationId xmlns:a16="http://schemas.microsoft.com/office/drawing/2014/main" id="{874FA845-91EC-4810-CC58-07E24A079F1A}"/>
              </a:ext>
            </a:extLst>
          </p:cNvPr>
          <p:cNvSpPr>
            <a:spLocks noGrp="1"/>
          </p:cNvSpPr>
          <p:nvPr>
            <p:ph type="title"/>
          </p:nvPr>
        </p:nvSpPr>
        <p:spPr/>
        <p:txBody>
          <a:bodyPr/>
          <a:lstStyle/>
          <a:p>
            <a:endParaRPr lang="nl-NL"/>
          </a:p>
        </p:txBody>
      </p:sp>
      <p:sp>
        <p:nvSpPr>
          <p:cNvPr id="4" name="Slide Number Placeholder 3">
            <a:extLst>
              <a:ext uri="{FF2B5EF4-FFF2-40B4-BE49-F238E27FC236}">
                <a16:creationId xmlns:a16="http://schemas.microsoft.com/office/drawing/2014/main" id="{131CB546-D38D-CC6B-98D7-0D8E249A4DC7}"/>
              </a:ext>
            </a:extLst>
          </p:cNvPr>
          <p:cNvSpPr>
            <a:spLocks noGrp="1"/>
          </p:cNvSpPr>
          <p:nvPr>
            <p:ph type="sldNum" sz="quarter" idx="2"/>
          </p:nvPr>
        </p:nvSpPr>
        <p:spPr/>
        <p:txBody>
          <a:bodyPr/>
          <a:lstStyle/>
          <a:p>
            <a:fld id="{86CB4B4D-7CA3-9044-876B-883B54F8677D}" type="slidenum">
              <a:rPr lang="en-NL" smtClean="0"/>
              <a:pPr/>
              <a:t>3</a:t>
            </a:fld>
            <a:endParaRPr lang="en-NL" dirty="0"/>
          </a:p>
        </p:txBody>
      </p:sp>
      <p:pic>
        <p:nvPicPr>
          <p:cNvPr id="5" name="image1.png">
            <a:extLst>
              <a:ext uri="{FF2B5EF4-FFF2-40B4-BE49-F238E27FC236}">
                <a16:creationId xmlns:a16="http://schemas.microsoft.com/office/drawing/2014/main" id="{E7B637A8-A742-FA95-30D7-5175F13A371E}"/>
              </a:ext>
            </a:extLst>
          </p:cNvPr>
          <p:cNvPicPr/>
          <p:nvPr/>
        </p:nvPicPr>
        <p:blipFill>
          <a:blip r:embed="rId3"/>
          <a:srcRect/>
          <a:stretch>
            <a:fillRect/>
          </a:stretch>
        </p:blipFill>
        <p:spPr>
          <a:xfrm>
            <a:off x="501040" y="324214"/>
            <a:ext cx="11058807" cy="5663228"/>
          </a:xfrm>
          <a:prstGeom prst="rect">
            <a:avLst/>
          </a:prstGeom>
          <a:ln/>
        </p:spPr>
      </p:pic>
      <p:sp>
        <p:nvSpPr>
          <p:cNvPr id="6" name="TextBox 5">
            <a:extLst>
              <a:ext uri="{FF2B5EF4-FFF2-40B4-BE49-F238E27FC236}">
                <a16:creationId xmlns:a16="http://schemas.microsoft.com/office/drawing/2014/main" id="{068D1098-779A-523B-B170-56ED2542FEBB}"/>
              </a:ext>
            </a:extLst>
          </p:cNvPr>
          <p:cNvSpPr txBox="1"/>
          <p:nvPr/>
        </p:nvSpPr>
        <p:spPr>
          <a:xfrm>
            <a:off x="501040" y="6210620"/>
            <a:ext cx="9394522" cy="338554"/>
          </a:xfrm>
          <a:prstGeom prst="rect">
            <a:avLst/>
          </a:prstGeom>
          <a:noFill/>
        </p:spPr>
        <p:txBody>
          <a:bodyPr wrap="square" rtlCol="0">
            <a:spAutoFit/>
          </a:bodyPr>
          <a:lstStyle/>
          <a:p>
            <a:r>
              <a:rPr lang="en-GB" sz="1600" dirty="0">
                <a:solidFill>
                  <a:srgbClr val="222222"/>
                </a:solidFill>
                <a:effectLst/>
                <a:highlight>
                  <a:srgbClr val="FFFFFF"/>
                </a:highlight>
                <a:latin typeface="Calibri" panose="020F0502020204030204" pitchFamily="34" charset="0"/>
                <a:ea typeface="Proxima Nova"/>
                <a:cs typeface="Calibri" panose="020F0502020204030204" pitchFamily="34" charset="0"/>
              </a:rPr>
              <a:t>Movers and shapers in responsible research assessment over the past decade (Curry et al 2020)</a:t>
            </a:r>
            <a:endParaRPr lang="nl-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77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023FAA-34F7-4190-BFBF-5F55209C8C00}"/>
              </a:ext>
            </a:extLst>
          </p:cNvPr>
          <p:cNvSpPr>
            <a:spLocks noGrp="1"/>
          </p:cNvSpPr>
          <p:nvPr>
            <p:ph type="sldNum" sz="quarter" idx="2"/>
          </p:nvPr>
        </p:nvSpPr>
        <p:spPr/>
        <p:txBody>
          <a:bodyPr/>
          <a:lstStyle/>
          <a:p>
            <a:fld id="{86CB4B4D-7CA3-9044-876B-883B54F8677D}" type="slidenum">
              <a:rPr lang="en-NL" smtClean="0"/>
              <a:pPr/>
              <a:t>4</a:t>
            </a:fld>
            <a:endParaRPr lang="en-NL" dirty="0"/>
          </a:p>
        </p:txBody>
      </p:sp>
      <p:pic>
        <p:nvPicPr>
          <p:cNvPr id="5" name="Picture 4">
            <a:extLst>
              <a:ext uri="{FF2B5EF4-FFF2-40B4-BE49-F238E27FC236}">
                <a16:creationId xmlns:a16="http://schemas.microsoft.com/office/drawing/2014/main" id="{1518BCD5-281C-0EC9-CA51-65E6A6A2649B}"/>
              </a:ext>
            </a:extLst>
          </p:cNvPr>
          <p:cNvPicPr>
            <a:picLocks noChangeAspect="1"/>
          </p:cNvPicPr>
          <p:nvPr/>
        </p:nvPicPr>
        <p:blipFill rotWithShape="1">
          <a:blip r:embed="rId3"/>
          <a:srcRect l="12566" t="28611" r="20304" b="26317"/>
          <a:stretch/>
        </p:blipFill>
        <p:spPr bwMode="auto">
          <a:xfrm>
            <a:off x="4080940" y="294018"/>
            <a:ext cx="3712932" cy="181031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3C163C5-ACFA-9C18-A8D6-18490BE81D95}"/>
              </a:ext>
            </a:extLst>
          </p:cNvPr>
          <p:cNvPicPr>
            <a:picLocks noChangeAspect="1"/>
          </p:cNvPicPr>
          <p:nvPr/>
        </p:nvPicPr>
        <p:blipFill rotWithShape="1">
          <a:blip r:embed="rId4"/>
          <a:srcRect l="23479" t="66039" r="28462" b="6330"/>
          <a:stretch/>
        </p:blipFill>
        <p:spPr bwMode="auto">
          <a:xfrm>
            <a:off x="324416" y="5582911"/>
            <a:ext cx="3381199" cy="109346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96E56ED-0412-4DA3-371D-57D2364BC3F9}"/>
              </a:ext>
            </a:extLst>
          </p:cNvPr>
          <p:cNvPicPr>
            <a:picLocks noChangeAspect="1"/>
          </p:cNvPicPr>
          <p:nvPr/>
        </p:nvPicPr>
        <p:blipFill rotWithShape="1">
          <a:blip r:embed="rId4"/>
          <a:srcRect l="23479" t="18812" r="28462" b="62572"/>
          <a:stretch/>
        </p:blipFill>
        <p:spPr bwMode="auto">
          <a:xfrm>
            <a:off x="290312" y="4979662"/>
            <a:ext cx="3213826" cy="60325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9A99281-19A0-A527-4EF6-BB8213666C0D}"/>
              </a:ext>
            </a:extLst>
          </p:cNvPr>
          <p:cNvPicPr>
            <a:picLocks noChangeAspect="1"/>
          </p:cNvPicPr>
          <p:nvPr/>
        </p:nvPicPr>
        <p:blipFill>
          <a:blip r:embed="rId5"/>
          <a:stretch>
            <a:fillRect/>
          </a:stretch>
        </p:blipFill>
        <p:spPr>
          <a:xfrm>
            <a:off x="220449" y="2374954"/>
            <a:ext cx="3557447" cy="2498075"/>
          </a:xfrm>
          <a:prstGeom prst="rect">
            <a:avLst/>
          </a:prstGeom>
        </p:spPr>
      </p:pic>
      <p:pic>
        <p:nvPicPr>
          <p:cNvPr id="13" name="Picture 12">
            <a:extLst>
              <a:ext uri="{FF2B5EF4-FFF2-40B4-BE49-F238E27FC236}">
                <a16:creationId xmlns:a16="http://schemas.microsoft.com/office/drawing/2014/main" id="{0D3793A8-48D6-8381-3F98-EAFCDDE63FFE}"/>
              </a:ext>
            </a:extLst>
          </p:cNvPr>
          <p:cNvPicPr>
            <a:picLocks noChangeAspect="1"/>
          </p:cNvPicPr>
          <p:nvPr/>
        </p:nvPicPr>
        <p:blipFill>
          <a:blip r:embed="rId6"/>
          <a:stretch>
            <a:fillRect/>
          </a:stretch>
        </p:blipFill>
        <p:spPr>
          <a:xfrm>
            <a:off x="205844" y="181628"/>
            <a:ext cx="3735022" cy="1922708"/>
          </a:xfrm>
          <a:prstGeom prst="rect">
            <a:avLst/>
          </a:prstGeom>
        </p:spPr>
      </p:pic>
      <p:pic>
        <p:nvPicPr>
          <p:cNvPr id="7" name="Picture 6">
            <a:extLst>
              <a:ext uri="{FF2B5EF4-FFF2-40B4-BE49-F238E27FC236}">
                <a16:creationId xmlns:a16="http://schemas.microsoft.com/office/drawing/2014/main" id="{D387E890-939B-9BAC-AFDF-7DE784DD0230}"/>
              </a:ext>
            </a:extLst>
          </p:cNvPr>
          <p:cNvPicPr>
            <a:picLocks noChangeAspect="1"/>
          </p:cNvPicPr>
          <p:nvPr/>
        </p:nvPicPr>
        <p:blipFill rotWithShape="1">
          <a:blip r:embed="rId7"/>
          <a:srcRect l="23558" t="36185" r="52740" b="52542"/>
          <a:stretch/>
        </p:blipFill>
        <p:spPr>
          <a:xfrm>
            <a:off x="8142788" y="2160576"/>
            <a:ext cx="3520098" cy="773060"/>
          </a:xfrm>
          <a:prstGeom prst="rect">
            <a:avLst/>
          </a:prstGeom>
        </p:spPr>
      </p:pic>
      <p:pic>
        <p:nvPicPr>
          <p:cNvPr id="15" name="Picture 14">
            <a:extLst>
              <a:ext uri="{FF2B5EF4-FFF2-40B4-BE49-F238E27FC236}">
                <a16:creationId xmlns:a16="http://schemas.microsoft.com/office/drawing/2014/main" id="{B84EC83D-883A-4ADF-F2AC-1F9C6462A0FE}"/>
              </a:ext>
            </a:extLst>
          </p:cNvPr>
          <p:cNvPicPr>
            <a:picLocks noChangeAspect="1"/>
          </p:cNvPicPr>
          <p:nvPr/>
        </p:nvPicPr>
        <p:blipFill rotWithShape="1">
          <a:blip r:embed="rId8"/>
          <a:srcRect l="34715" t="30319" r="38352" b="12694"/>
          <a:stretch/>
        </p:blipFill>
        <p:spPr>
          <a:xfrm>
            <a:off x="8226265" y="2933636"/>
            <a:ext cx="3283690" cy="2882850"/>
          </a:xfrm>
          <a:prstGeom prst="rect">
            <a:avLst/>
          </a:prstGeom>
        </p:spPr>
      </p:pic>
      <p:pic>
        <p:nvPicPr>
          <p:cNvPr id="17" name="Picture 16">
            <a:extLst>
              <a:ext uri="{FF2B5EF4-FFF2-40B4-BE49-F238E27FC236}">
                <a16:creationId xmlns:a16="http://schemas.microsoft.com/office/drawing/2014/main" id="{6371BA5E-F65E-1D90-2948-1130FB3BD883}"/>
              </a:ext>
            </a:extLst>
          </p:cNvPr>
          <p:cNvPicPr>
            <a:picLocks noChangeAspect="1"/>
          </p:cNvPicPr>
          <p:nvPr/>
        </p:nvPicPr>
        <p:blipFill rotWithShape="1">
          <a:blip r:embed="rId9"/>
          <a:srcRect t="14390" r="47418" b="36794"/>
          <a:stretch/>
        </p:blipFill>
        <p:spPr>
          <a:xfrm>
            <a:off x="7933945" y="189682"/>
            <a:ext cx="4030119" cy="1955818"/>
          </a:xfrm>
          <a:prstGeom prst="rect">
            <a:avLst/>
          </a:prstGeom>
        </p:spPr>
      </p:pic>
      <p:pic>
        <p:nvPicPr>
          <p:cNvPr id="19" name="Picture 18">
            <a:extLst>
              <a:ext uri="{FF2B5EF4-FFF2-40B4-BE49-F238E27FC236}">
                <a16:creationId xmlns:a16="http://schemas.microsoft.com/office/drawing/2014/main" id="{540D907A-AD53-4D3B-42C6-0AAE4DCED06B}"/>
              </a:ext>
            </a:extLst>
          </p:cNvPr>
          <p:cNvPicPr>
            <a:picLocks noChangeAspect="1"/>
          </p:cNvPicPr>
          <p:nvPr/>
        </p:nvPicPr>
        <p:blipFill rotWithShape="1">
          <a:blip r:embed="rId10"/>
          <a:srcRect l="25089" t="44324" r="26747" b="21214"/>
          <a:stretch/>
        </p:blipFill>
        <p:spPr>
          <a:xfrm>
            <a:off x="4003919" y="3689541"/>
            <a:ext cx="4030120" cy="1454219"/>
          </a:xfrm>
          <a:prstGeom prst="rect">
            <a:avLst/>
          </a:prstGeom>
        </p:spPr>
      </p:pic>
      <p:pic>
        <p:nvPicPr>
          <p:cNvPr id="21" name="Picture 20">
            <a:extLst>
              <a:ext uri="{FF2B5EF4-FFF2-40B4-BE49-F238E27FC236}">
                <a16:creationId xmlns:a16="http://schemas.microsoft.com/office/drawing/2014/main" id="{C96E3435-B0D0-6740-6D61-44FF578910B6}"/>
              </a:ext>
            </a:extLst>
          </p:cNvPr>
          <p:cNvPicPr>
            <a:picLocks noChangeAspect="1"/>
          </p:cNvPicPr>
          <p:nvPr/>
        </p:nvPicPr>
        <p:blipFill rotWithShape="1">
          <a:blip r:embed="rId11"/>
          <a:srcRect l="41507" t="20639" r="32350" b="57182"/>
          <a:stretch/>
        </p:blipFill>
        <p:spPr>
          <a:xfrm>
            <a:off x="3945282" y="2231344"/>
            <a:ext cx="4030120" cy="1521011"/>
          </a:xfrm>
          <a:prstGeom prst="rect">
            <a:avLst/>
          </a:prstGeom>
        </p:spPr>
      </p:pic>
      <p:pic>
        <p:nvPicPr>
          <p:cNvPr id="14" name="Picture 2" descr="NOR-CAM – A toolbox for recognition and rewards in academic careers -  frontpage">
            <a:extLst>
              <a:ext uri="{FF2B5EF4-FFF2-40B4-BE49-F238E27FC236}">
                <a16:creationId xmlns:a16="http://schemas.microsoft.com/office/drawing/2014/main" id="{C28DDDD8-826B-0BEC-3124-754A15571CC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26554"/>
          <a:stretch/>
        </p:blipFill>
        <p:spPr bwMode="auto">
          <a:xfrm>
            <a:off x="3885715" y="5143760"/>
            <a:ext cx="4030119" cy="16720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9D56DCA-DCB0-DAD9-B3DC-7DF0B0B574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34039" y="5768905"/>
            <a:ext cx="3868331" cy="1046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3831"/>
      </p:ext>
    </p:extLst>
  </p:cSld>
  <p:clrMapOvr>
    <a:masterClrMapping/>
  </p:clrMapOvr>
  <mc:AlternateContent xmlns:mc="http://schemas.openxmlformats.org/markup-compatibility/2006" xmlns:p14="http://schemas.microsoft.com/office/powerpoint/2010/main">
    <mc:Choice Requires="p14">
      <p:transition spd="med" p14:dur="700" advTm="89615">
        <p:fade/>
      </p:transition>
    </mc:Choice>
    <mc:Fallback xmlns="">
      <p:transition spd="med" advTm="8961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6DE76-11A1-E8BA-41B3-EDE484B50BC8}"/>
              </a:ext>
            </a:extLst>
          </p:cNvPr>
          <p:cNvSpPr>
            <a:spLocks noGrp="1"/>
          </p:cNvSpPr>
          <p:nvPr>
            <p:ph type="body" sz="quarter" idx="21"/>
          </p:nvPr>
        </p:nvSpPr>
        <p:spPr/>
        <p:txBody>
          <a:bodyPr/>
          <a:lstStyle/>
          <a:p>
            <a:endParaRPr lang="nl-NL" dirty="0"/>
          </a:p>
        </p:txBody>
      </p:sp>
      <p:sp>
        <p:nvSpPr>
          <p:cNvPr id="3" name="Title 2">
            <a:extLst>
              <a:ext uri="{FF2B5EF4-FFF2-40B4-BE49-F238E27FC236}">
                <a16:creationId xmlns:a16="http://schemas.microsoft.com/office/drawing/2014/main" id="{AC8CB997-06D1-8EAC-286C-9021539407DF}"/>
              </a:ext>
            </a:extLst>
          </p:cNvPr>
          <p:cNvSpPr>
            <a:spLocks noGrp="1"/>
          </p:cNvSpPr>
          <p:nvPr>
            <p:ph type="title"/>
          </p:nvPr>
        </p:nvSpPr>
        <p:spPr>
          <a:xfrm>
            <a:off x="215447" y="260204"/>
            <a:ext cx="10958486" cy="1093734"/>
          </a:xfrm>
        </p:spPr>
        <p:txBody>
          <a:bodyPr/>
          <a:lstStyle/>
          <a:p>
            <a:r>
              <a:rPr lang="en-US" dirty="0">
                <a:solidFill>
                  <a:schemeClr val="tx1"/>
                </a:solidFill>
              </a:rPr>
              <a:t>Calls to recognize and reward open science</a:t>
            </a:r>
            <a:endParaRPr lang="nl-NL" dirty="0">
              <a:solidFill>
                <a:schemeClr val="tx1"/>
              </a:solidFill>
            </a:endParaRPr>
          </a:p>
        </p:txBody>
      </p:sp>
      <p:sp>
        <p:nvSpPr>
          <p:cNvPr id="4" name="Slide Number Placeholder 3">
            <a:extLst>
              <a:ext uri="{FF2B5EF4-FFF2-40B4-BE49-F238E27FC236}">
                <a16:creationId xmlns:a16="http://schemas.microsoft.com/office/drawing/2014/main" id="{FCAEA6D7-F078-3A10-4B77-72045CDD34FA}"/>
              </a:ext>
            </a:extLst>
          </p:cNvPr>
          <p:cNvSpPr>
            <a:spLocks noGrp="1"/>
          </p:cNvSpPr>
          <p:nvPr>
            <p:ph type="sldNum" sz="quarter" idx="2"/>
          </p:nvPr>
        </p:nvSpPr>
        <p:spPr/>
        <p:txBody>
          <a:bodyPr/>
          <a:lstStyle/>
          <a:p>
            <a:fld id="{86CB4B4D-7CA3-9044-876B-883B54F8677D}" type="slidenum">
              <a:rPr lang="en-NL" smtClean="0"/>
              <a:pPr/>
              <a:t>5</a:t>
            </a:fld>
            <a:endParaRPr lang="en-NL" dirty="0"/>
          </a:p>
        </p:txBody>
      </p:sp>
      <p:pic>
        <p:nvPicPr>
          <p:cNvPr id="6" name="Picture 5">
            <a:extLst>
              <a:ext uri="{FF2B5EF4-FFF2-40B4-BE49-F238E27FC236}">
                <a16:creationId xmlns:a16="http://schemas.microsoft.com/office/drawing/2014/main" id="{866BA9AE-EB4A-1605-31CA-4F641CD527A2}"/>
              </a:ext>
            </a:extLst>
          </p:cNvPr>
          <p:cNvPicPr>
            <a:picLocks noChangeAspect="1"/>
          </p:cNvPicPr>
          <p:nvPr/>
        </p:nvPicPr>
        <p:blipFill>
          <a:blip r:embed="rId3"/>
          <a:stretch>
            <a:fillRect/>
          </a:stretch>
        </p:blipFill>
        <p:spPr>
          <a:xfrm>
            <a:off x="452346" y="4893156"/>
            <a:ext cx="5534776" cy="778846"/>
          </a:xfrm>
          <a:prstGeom prst="rect">
            <a:avLst/>
          </a:prstGeom>
        </p:spPr>
      </p:pic>
      <p:pic>
        <p:nvPicPr>
          <p:cNvPr id="8" name="Picture 7">
            <a:extLst>
              <a:ext uri="{FF2B5EF4-FFF2-40B4-BE49-F238E27FC236}">
                <a16:creationId xmlns:a16="http://schemas.microsoft.com/office/drawing/2014/main" id="{77A79E0F-DB99-46B3-F307-84878B7DCFBB}"/>
              </a:ext>
            </a:extLst>
          </p:cNvPr>
          <p:cNvPicPr>
            <a:picLocks noChangeAspect="1"/>
          </p:cNvPicPr>
          <p:nvPr/>
        </p:nvPicPr>
        <p:blipFill>
          <a:blip r:embed="rId4"/>
          <a:stretch>
            <a:fillRect/>
          </a:stretch>
        </p:blipFill>
        <p:spPr>
          <a:xfrm>
            <a:off x="6896819" y="1286832"/>
            <a:ext cx="4847422" cy="1636005"/>
          </a:xfrm>
          <a:prstGeom prst="rect">
            <a:avLst/>
          </a:prstGeom>
        </p:spPr>
      </p:pic>
      <p:pic>
        <p:nvPicPr>
          <p:cNvPr id="10" name="Picture 9">
            <a:extLst>
              <a:ext uri="{FF2B5EF4-FFF2-40B4-BE49-F238E27FC236}">
                <a16:creationId xmlns:a16="http://schemas.microsoft.com/office/drawing/2014/main" id="{8C652B8A-0FDE-6EF6-E078-CCD80675BA6F}"/>
              </a:ext>
            </a:extLst>
          </p:cNvPr>
          <p:cNvPicPr>
            <a:picLocks noChangeAspect="1"/>
          </p:cNvPicPr>
          <p:nvPr/>
        </p:nvPicPr>
        <p:blipFill>
          <a:blip r:embed="rId5"/>
          <a:stretch>
            <a:fillRect/>
          </a:stretch>
        </p:blipFill>
        <p:spPr>
          <a:xfrm>
            <a:off x="215447" y="2840668"/>
            <a:ext cx="6384413" cy="1636005"/>
          </a:xfrm>
          <a:prstGeom prst="rect">
            <a:avLst/>
          </a:prstGeom>
        </p:spPr>
      </p:pic>
      <p:pic>
        <p:nvPicPr>
          <p:cNvPr id="12" name="Picture 11">
            <a:extLst>
              <a:ext uri="{FF2B5EF4-FFF2-40B4-BE49-F238E27FC236}">
                <a16:creationId xmlns:a16="http://schemas.microsoft.com/office/drawing/2014/main" id="{06316F36-31E8-17A3-F6DE-0366783E5BAF}"/>
              </a:ext>
            </a:extLst>
          </p:cNvPr>
          <p:cNvPicPr>
            <a:picLocks noChangeAspect="1"/>
          </p:cNvPicPr>
          <p:nvPr/>
        </p:nvPicPr>
        <p:blipFill>
          <a:blip r:embed="rId6"/>
          <a:stretch>
            <a:fillRect/>
          </a:stretch>
        </p:blipFill>
        <p:spPr>
          <a:xfrm>
            <a:off x="7353301" y="4974431"/>
            <a:ext cx="4386354" cy="1079653"/>
          </a:xfrm>
          <a:prstGeom prst="rect">
            <a:avLst/>
          </a:prstGeom>
        </p:spPr>
      </p:pic>
      <p:pic>
        <p:nvPicPr>
          <p:cNvPr id="14" name="Picture 13">
            <a:extLst>
              <a:ext uri="{FF2B5EF4-FFF2-40B4-BE49-F238E27FC236}">
                <a16:creationId xmlns:a16="http://schemas.microsoft.com/office/drawing/2014/main" id="{9C39B903-4E9C-6533-FB40-E543AE4BF3E3}"/>
              </a:ext>
            </a:extLst>
          </p:cNvPr>
          <p:cNvPicPr>
            <a:picLocks noChangeAspect="1"/>
          </p:cNvPicPr>
          <p:nvPr/>
        </p:nvPicPr>
        <p:blipFill>
          <a:blip r:embed="rId7"/>
          <a:stretch>
            <a:fillRect/>
          </a:stretch>
        </p:blipFill>
        <p:spPr>
          <a:xfrm>
            <a:off x="447759" y="1286832"/>
            <a:ext cx="5534776" cy="1195330"/>
          </a:xfrm>
          <a:prstGeom prst="rect">
            <a:avLst/>
          </a:prstGeom>
        </p:spPr>
      </p:pic>
      <p:pic>
        <p:nvPicPr>
          <p:cNvPr id="16" name="Picture 15">
            <a:extLst>
              <a:ext uri="{FF2B5EF4-FFF2-40B4-BE49-F238E27FC236}">
                <a16:creationId xmlns:a16="http://schemas.microsoft.com/office/drawing/2014/main" id="{48BE61FE-C62C-DD78-1677-0B672C3844BB}"/>
              </a:ext>
            </a:extLst>
          </p:cNvPr>
          <p:cNvPicPr>
            <a:picLocks noChangeAspect="1"/>
          </p:cNvPicPr>
          <p:nvPr/>
        </p:nvPicPr>
        <p:blipFill>
          <a:blip r:embed="rId8"/>
          <a:stretch>
            <a:fillRect/>
          </a:stretch>
        </p:blipFill>
        <p:spPr>
          <a:xfrm>
            <a:off x="7353300" y="3465740"/>
            <a:ext cx="4120308" cy="1079653"/>
          </a:xfrm>
          <a:prstGeom prst="rect">
            <a:avLst/>
          </a:prstGeom>
        </p:spPr>
      </p:pic>
    </p:spTree>
    <p:extLst>
      <p:ext uri="{BB962C8B-B14F-4D97-AF65-F5344CB8AC3E}">
        <p14:creationId xmlns:p14="http://schemas.microsoft.com/office/powerpoint/2010/main" val="157525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11F169-4835-5B72-6AD9-D921FCE443E4}"/>
              </a:ext>
            </a:extLst>
          </p:cNvPr>
          <p:cNvSpPr>
            <a:spLocks noGrp="1"/>
          </p:cNvSpPr>
          <p:nvPr>
            <p:ph type="body" sz="quarter" idx="21"/>
          </p:nvPr>
        </p:nvSpPr>
        <p:spPr/>
        <p:txBody>
          <a:bodyPr/>
          <a:lstStyle/>
          <a:p>
            <a:endParaRPr lang="nl-NL" dirty="0"/>
          </a:p>
        </p:txBody>
      </p:sp>
      <p:sp>
        <p:nvSpPr>
          <p:cNvPr id="3" name="Title 2">
            <a:extLst>
              <a:ext uri="{FF2B5EF4-FFF2-40B4-BE49-F238E27FC236}">
                <a16:creationId xmlns:a16="http://schemas.microsoft.com/office/drawing/2014/main" id="{ADA88CBA-618C-87F7-1431-7C8D8F2B0DA8}"/>
              </a:ext>
            </a:extLst>
          </p:cNvPr>
          <p:cNvSpPr>
            <a:spLocks noGrp="1"/>
          </p:cNvSpPr>
          <p:nvPr>
            <p:ph type="title"/>
          </p:nvPr>
        </p:nvSpPr>
        <p:spPr>
          <a:xfrm>
            <a:off x="531128" y="95823"/>
            <a:ext cx="10958486" cy="1093734"/>
          </a:xfrm>
        </p:spPr>
        <p:txBody>
          <a:bodyPr>
            <a:normAutofit/>
          </a:bodyPr>
          <a:lstStyle/>
          <a:p>
            <a:pPr algn="ctr"/>
            <a:endParaRPr lang="nl-NL" sz="4800" dirty="0"/>
          </a:p>
        </p:txBody>
      </p:sp>
      <p:sp>
        <p:nvSpPr>
          <p:cNvPr id="4" name="Slide Number Placeholder 3">
            <a:extLst>
              <a:ext uri="{FF2B5EF4-FFF2-40B4-BE49-F238E27FC236}">
                <a16:creationId xmlns:a16="http://schemas.microsoft.com/office/drawing/2014/main" id="{98EB03A1-4757-7C4B-9B44-F8975F620ACF}"/>
              </a:ext>
            </a:extLst>
          </p:cNvPr>
          <p:cNvSpPr>
            <a:spLocks noGrp="1"/>
          </p:cNvSpPr>
          <p:nvPr>
            <p:ph type="sldNum" sz="quarter" idx="2"/>
          </p:nvPr>
        </p:nvSpPr>
        <p:spPr/>
        <p:txBody>
          <a:bodyPr/>
          <a:lstStyle/>
          <a:p>
            <a:fld id="{86CB4B4D-7CA3-9044-876B-883B54F8677D}" type="slidenum">
              <a:rPr lang="en-NL" smtClean="0"/>
              <a:pPr/>
              <a:t>6</a:t>
            </a:fld>
            <a:endParaRPr lang="en-NL" dirty="0"/>
          </a:p>
        </p:txBody>
      </p:sp>
      <p:pic>
        <p:nvPicPr>
          <p:cNvPr id="8" name="Picture 7">
            <a:extLst>
              <a:ext uri="{FF2B5EF4-FFF2-40B4-BE49-F238E27FC236}">
                <a16:creationId xmlns:a16="http://schemas.microsoft.com/office/drawing/2014/main" id="{0A067BB7-3573-C974-3F2B-703AFB30DF0B}"/>
              </a:ext>
            </a:extLst>
          </p:cNvPr>
          <p:cNvPicPr>
            <a:picLocks noChangeAspect="1"/>
          </p:cNvPicPr>
          <p:nvPr/>
        </p:nvPicPr>
        <p:blipFill>
          <a:blip r:embed="rId3"/>
          <a:stretch>
            <a:fillRect/>
          </a:stretch>
        </p:blipFill>
        <p:spPr>
          <a:xfrm>
            <a:off x="0" y="-232011"/>
            <a:ext cx="12192000" cy="6930238"/>
          </a:xfrm>
          <a:prstGeom prst="rect">
            <a:avLst/>
          </a:prstGeom>
        </p:spPr>
      </p:pic>
      <p:pic>
        <p:nvPicPr>
          <p:cNvPr id="10" name="Picture 9">
            <a:extLst>
              <a:ext uri="{FF2B5EF4-FFF2-40B4-BE49-F238E27FC236}">
                <a16:creationId xmlns:a16="http://schemas.microsoft.com/office/drawing/2014/main" id="{A9B83B86-578B-3B95-F8B9-AF53994E20C6}"/>
              </a:ext>
            </a:extLst>
          </p:cNvPr>
          <p:cNvPicPr>
            <a:picLocks noChangeAspect="1"/>
          </p:cNvPicPr>
          <p:nvPr/>
        </p:nvPicPr>
        <p:blipFill>
          <a:blip r:embed="rId4"/>
          <a:stretch>
            <a:fillRect/>
          </a:stretch>
        </p:blipFill>
        <p:spPr>
          <a:xfrm>
            <a:off x="2235526" y="1226230"/>
            <a:ext cx="7549690" cy="3774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0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7753D-FCD1-C3E6-A0ED-C4A344E3D6BF}"/>
              </a:ext>
            </a:extLst>
          </p:cNvPr>
          <p:cNvSpPr>
            <a:spLocks noGrp="1"/>
          </p:cNvSpPr>
          <p:nvPr>
            <p:ph type="body" sz="quarter" idx="21"/>
          </p:nvPr>
        </p:nvSpPr>
        <p:spPr/>
        <p:txBody>
          <a:bodyPr/>
          <a:lstStyle/>
          <a:p>
            <a:endParaRPr lang="nl-NL" dirty="0"/>
          </a:p>
        </p:txBody>
      </p:sp>
      <p:sp>
        <p:nvSpPr>
          <p:cNvPr id="3" name="Title 2">
            <a:extLst>
              <a:ext uri="{FF2B5EF4-FFF2-40B4-BE49-F238E27FC236}">
                <a16:creationId xmlns:a16="http://schemas.microsoft.com/office/drawing/2014/main" id="{BC2EB58B-5060-35AC-EA2B-6BD2B2B80673}"/>
              </a:ext>
            </a:extLst>
          </p:cNvPr>
          <p:cNvSpPr>
            <a:spLocks noGrp="1"/>
          </p:cNvSpPr>
          <p:nvPr>
            <p:ph type="title"/>
          </p:nvPr>
        </p:nvSpPr>
        <p:spPr/>
        <p:txBody>
          <a:bodyPr/>
          <a:lstStyle/>
          <a:p>
            <a:r>
              <a:rPr lang="en-US" dirty="0"/>
              <a:t>Change isn’t easy</a:t>
            </a:r>
            <a:endParaRPr lang="nl-NL" dirty="0"/>
          </a:p>
        </p:txBody>
      </p:sp>
      <p:sp>
        <p:nvSpPr>
          <p:cNvPr id="4" name="Slide Number Placeholder 3">
            <a:extLst>
              <a:ext uri="{FF2B5EF4-FFF2-40B4-BE49-F238E27FC236}">
                <a16:creationId xmlns:a16="http://schemas.microsoft.com/office/drawing/2014/main" id="{9208934F-E387-369C-8964-FC8AF77F659A}"/>
              </a:ext>
            </a:extLst>
          </p:cNvPr>
          <p:cNvSpPr>
            <a:spLocks noGrp="1"/>
          </p:cNvSpPr>
          <p:nvPr>
            <p:ph type="sldNum" sz="quarter" idx="2"/>
          </p:nvPr>
        </p:nvSpPr>
        <p:spPr/>
        <p:txBody>
          <a:bodyPr/>
          <a:lstStyle/>
          <a:p>
            <a:fld id="{86CB4B4D-7CA3-9044-876B-883B54F8677D}" type="slidenum">
              <a:rPr lang="en-NL" smtClean="0"/>
              <a:pPr/>
              <a:t>7</a:t>
            </a:fld>
            <a:endParaRPr lang="en-NL" dirty="0"/>
          </a:p>
        </p:txBody>
      </p:sp>
      <p:pic>
        <p:nvPicPr>
          <p:cNvPr id="6" name="Picture 5">
            <a:extLst>
              <a:ext uri="{FF2B5EF4-FFF2-40B4-BE49-F238E27FC236}">
                <a16:creationId xmlns:a16="http://schemas.microsoft.com/office/drawing/2014/main" id="{103F90C6-10D8-00A6-D552-99F4C84DAB12}"/>
              </a:ext>
            </a:extLst>
          </p:cNvPr>
          <p:cNvPicPr>
            <a:picLocks noChangeAspect="1"/>
          </p:cNvPicPr>
          <p:nvPr/>
        </p:nvPicPr>
        <p:blipFill>
          <a:blip r:embed="rId3"/>
          <a:stretch>
            <a:fillRect/>
          </a:stretch>
        </p:blipFill>
        <p:spPr>
          <a:xfrm>
            <a:off x="375781" y="1215026"/>
            <a:ext cx="11323529" cy="5318762"/>
          </a:xfrm>
          <a:prstGeom prst="rect">
            <a:avLst/>
          </a:prstGeom>
        </p:spPr>
      </p:pic>
    </p:spTree>
    <p:extLst>
      <p:ext uri="{BB962C8B-B14F-4D97-AF65-F5344CB8AC3E}">
        <p14:creationId xmlns:p14="http://schemas.microsoft.com/office/powerpoint/2010/main" val="251085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F756C-C1BA-405E-F729-1C4ECAAF393F}"/>
              </a:ext>
            </a:extLst>
          </p:cNvPr>
          <p:cNvSpPr>
            <a:spLocks noGrp="1"/>
          </p:cNvSpPr>
          <p:nvPr>
            <p:ph type="title"/>
          </p:nvPr>
        </p:nvSpPr>
        <p:spPr/>
        <p:txBody>
          <a:bodyPr/>
          <a:lstStyle/>
          <a:p>
            <a:r>
              <a:rPr lang="en-US" dirty="0"/>
              <a:t>Queries we often hear</a:t>
            </a:r>
            <a:endParaRPr lang="nl-NL" dirty="0"/>
          </a:p>
        </p:txBody>
      </p:sp>
      <p:sp>
        <p:nvSpPr>
          <p:cNvPr id="4" name="Text Placeholder 3">
            <a:extLst>
              <a:ext uri="{FF2B5EF4-FFF2-40B4-BE49-F238E27FC236}">
                <a16:creationId xmlns:a16="http://schemas.microsoft.com/office/drawing/2014/main" id="{FF3285AB-11F9-CA4F-768C-31BC0C210820}"/>
              </a:ext>
            </a:extLst>
          </p:cNvPr>
          <p:cNvSpPr>
            <a:spLocks noGrp="1"/>
          </p:cNvSpPr>
          <p:nvPr>
            <p:ph type="body" sz="quarter" idx="22"/>
          </p:nvPr>
        </p:nvSpPr>
        <p:spPr>
          <a:xfrm>
            <a:off x="926412" y="2740765"/>
            <a:ext cx="10339176" cy="3171715"/>
          </a:xfrm>
        </p:spPr>
        <p:txBody>
          <a:bodyPr>
            <a:normAutofit fontScale="92500" lnSpcReduction="10000"/>
          </a:bodyPr>
          <a:lstStyle/>
          <a:p>
            <a:r>
              <a:rPr lang="en-US" sz="2400" dirty="0"/>
              <a:t>What is meant by openness and which practices to reward?</a:t>
            </a:r>
          </a:p>
          <a:p>
            <a:r>
              <a:rPr lang="en-US" sz="2400" dirty="0"/>
              <a:t>What forms of information and evidence is needed to assess openness?</a:t>
            </a:r>
          </a:p>
          <a:p>
            <a:r>
              <a:rPr lang="en-US" sz="2400" dirty="0"/>
              <a:t>How much weight to give openness as an assessment criteria?</a:t>
            </a:r>
          </a:p>
          <a:p>
            <a:r>
              <a:rPr lang="en-US" sz="2400" dirty="0"/>
              <a:t>Openness isn’t an achievement</a:t>
            </a:r>
          </a:p>
          <a:p>
            <a:r>
              <a:rPr lang="en-US" sz="2400" dirty="0"/>
              <a:t>Accounting for differences in openness practices (e.g. epistemic practices)</a:t>
            </a:r>
          </a:p>
          <a:p>
            <a:r>
              <a:rPr lang="en-US" sz="2400" dirty="0"/>
              <a:t>Skills, infrastructure, administrative routines need building</a:t>
            </a:r>
          </a:p>
          <a:p>
            <a:r>
              <a:rPr lang="en-US" sz="2400" dirty="0">
                <a:solidFill>
                  <a:srgbClr val="FF0000"/>
                </a:solidFill>
              </a:rPr>
              <a:t>Today we’ll zoom in on data sharing practices as a dimension of the open science umbrella</a:t>
            </a:r>
          </a:p>
          <a:p>
            <a:pPr marL="0" indent="0">
              <a:buNone/>
            </a:pPr>
            <a:endParaRPr lang="en-US" sz="2400" dirty="0"/>
          </a:p>
          <a:p>
            <a:endParaRPr lang="nl-NL" dirty="0"/>
          </a:p>
        </p:txBody>
      </p:sp>
      <p:sp>
        <p:nvSpPr>
          <p:cNvPr id="5" name="Slide Number Placeholder 4">
            <a:extLst>
              <a:ext uri="{FF2B5EF4-FFF2-40B4-BE49-F238E27FC236}">
                <a16:creationId xmlns:a16="http://schemas.microsoft.com/office/drawing/2014/main" id="{E6107929-22F6-128E-CD7B-AB3E00EA0908}"/>
              </a:ext>
            </a:extLst>
          </p:cNvPr>
          <p:cNvSpPr>
            <a:spLocks noGrp="1"/>
          </p:cNvSpPr>
          <p:nvPr>
            <p:ph type="sldNum" sz="quarter" idx="2"/>
          </p:nvPr>
        </p:nvSpPr>
        <p:spPr/>
        <p:txBody>
          <a:bodyPr/>
          <a:lstStyle/>
          <a:p>
            <a:fld id="{86CB4B4D-7CA3-9044-876B-883B54F8677D}" type="slidenum">
              <a:rPr lang="en-NL" smtClean="0"/>
              <a:pPr/>
              <a:t>8</a:t>
            </a:fld>
            <a:endParaRPr lang="en-NL" dirty="0"/>
          </a:p>
        </p:txBody>
      </p:sp>
    </p:spTree>
    <p:extLst>
      <p:ext uri="{BB962C8B-B14F-4D97-AF65-F5344CB8AC3E}">
        <p14:creationId xmlns:p14="http://schemas.microsoft.com/office/powerpoint/2010/main" val="187409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BF07A-8037-5855-AF91-ECAFA0D312D9}"/>
              </a:ext>
            </a:extLst>
          </p:cNvPr>
          <p:cNvSpPr>
            <a:spLocks noGrp="1"/>
          </p:cNvSpPr>
          <p:nvPr>
            <p:ph type="title"/>
          </p:nvPr>
        </p:nvSpPr>
        <p:spPr>
          <a:xfrm>
            <a:off x="400140" y="679363"/>
            <a:ext cx="10958486" cy="1093734"/>
          </a:xfrm>
        </p:spPr>
        <p:txBody>
          <a:bodyPr>
            <a:normAutofit/>
          </a:bodyPr>
          <a:lstStyle/>
          <a:p>
            <a:pPr algn="ctr"/>
            <a:r>
              <a:rPr lang="en-US" sz="4400" dirty="0"/>
              <a:t>Breakout fun</a:t>
            </a:r>
            <a:endParaRPr lang="nl-NL" sz="4400" dirty="0"/>
          </a:p>
        </p:txBody>
      </p:sp>
      <p:sp>
        <p:nvSpPr>
          <p:cNvPr id="4" name="Slide Number Placeholder 3">
            <a:extLst>
              <a:ext uri="{FF2B5EF4-FFF2-40B4-BE49-F238E27FC236}">
                <a16:creationId xmlns:a16="http://schemas.microsoft.com/office/drawing/2014/main" id="{A68E22B6-A823-DB86-43F8-632D5B674DEA}"/>
              </a:ext>
            </a:extLst>
          </p:cNvPr>
          <p:cNvSpPr>
            <a:spLocks noGrp="1"/>
          </p:cNvSpPr>
          <p:nvPr>
            <p:ph type="sldNum" sz="quarter" idx="2"/>
          </p:nvPr>
        </p:nvSpPr>
        <p:spPr/>
        <p:txBody>
          <a:bodyPr/>
          <a:lstStyle/>
          <a:p>
            <a:fld id="{86CB4B4D-7CA3-9044-876B-883B54F8677D}" type="slidenum">
              <a:rPr lang="en-NL" smtClean="0"/>
              <a:pPr/>
              <a:t>9</a:t>
            </a:fld>
            <a:endParaRPr lang="en-NL" dirty="0"/>
          </a:p>
        </p:txBody>
      </p:sp>
    </p:spTree>
    <p:extLst>
      <p:ext uri="{BB962C8B-B14F-4D97-AF65-F5344CB8AC3E}">
        <p14:creationId xmlns:p14="http://schemas.microsoft.com/office/powerpoint/2010/main" val="91964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WTS - PowerPoint Final">
  <a:themeElements>
    <a:clrScheme name="CWTS">
      <a:dk1>
        <a:srgbClr val="424242"/>
      </a:dk1>
      <a:lt1>
        <a:srgbClr val="FFFFFF"/>
      </a:lt1>
      <a:dk2>
        <a:srgbClr val="004990"/>
      </a:dk2>
      <a:lt2>
        <a:srgbClr val="0364BF"/>
      </a:lt2>
      <a:accent1>
        <a:srgbClr val="25417B"/>
      </a:accent1>
      <a:accent2>
        <a:srgbClr val="376E9A"/>
      </a:accent2>
      <a:accent3>
        <a:srgbClr val="6A8BAF"/>
      </a:accent3>
      <a:accent4>
        <a:srgbClr val="A6B2C9"/>
      </a:accent4>
      <a:accent5>
        <a:srgbClr val="5A5B5F"/>
      </a:accent5>
      <a:accent6>
        <a:srgbClr val="647BB2"/>
      </a:accent6>
      <a:hlink>
        <a:srgbClr val="414141"/>
      </a:hlink>
      <a:folHlink>
        <a:srgbClr val="00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WTS.potx" id="{3BEE4EA0-F2E7-4CDB-8AB3-0D8A55B21817}" vid="{DC1B0EB2-D0F9-43BF-9354-D9144696FE6A}"/>
    </a:ext>
  </a:extLst>
</a:theme>
</file>

<file path=ppt/theme/theme2.xml><?xml version="1.0" encoding="utf-8"?>
<a:theme xmlns:a="http://schemas.openxmlformats.org/drawingml/2006/main" name="3_VSNU presentatie sjabloon_20160719">
  <a:themeElements>
    <a:clrScheme name="VSNU">
      <a:dk1>
        <a:srgbClr val="000000"/>
      </a:dk1>
      <a:lt1>
        <a:srgbClr val="FFFFFF"/>
      </a:lt1>
      <a:dk2>
        <a:srgbClr val="D90E15"/>
      </a:dk2>
      <a:lt2>
        <a:srgbClr val="DCDCDC"/>
      </a:lt2>
      <a:accent1>
        <a:srgbClr val="D90E15"/>
      </a:accent1>
      <a:accent2>
        <a:srgbClr val="F07300"/>
      </a:accent2>
      <a:accent3>
        <a:srgbClr val="008CD2"/>
      </a:accent3>
      <a:accent4>
        <a:srgbClr val="96D2FA"/>
      </a:accent4>
      <a:accent5>
        <a:srgbClr val="285A32"/>
      </a:accent5>
      <a:accent6>
        <a:srgbClr val="7DB414"/>
      </a:accent6>
      <a:hlink>
        <a:srgbClr val="760E15"/>
      </a:hlink>
      <a:folHlink>
        <a:srgbClr val="B400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EB0084FBCE9A4BAD442284696698AC" ma:contentTypeVersion="15" ma:contentTypeDescription="Een nieuw document maken." ma:contentTypeScope="" ma:versionID="c21b28562d318ce695be52fab1637fa0">
  <xsd:schema xmlns:xsd="http://www.w3.org/2001/XMLSchema" xmlns:xs="http://www.w3.org/2001/XMLSchema" xmlns:p="http://schemas.microsoft.com/office/2006/metadata/properties" xmlns:ns2="18df8e80-b32d-43b1-9a90-fcdfc7f58439" xmlns:ns3="ab9836ab-b394-4614-bca2-e914f858e95f" targetNamespace="http://schemas.microsoft.com/office/2006/metadata/properties" ma:root="true" ma:fieldsID="a1e6ef60d4902925386532d4dcca55fb" ns2:_="" ns3:_="">
    <xsd:import namespace="18df8e80-b32d-43b1-9a90-fcdfc7f58439"/>
    <xsd:import namespace="ab9836ab-b394-4614-bca2-e914f858e9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f8e80-b32d-43b1-9a90-fcdfc7f58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a699ef98-48e4-4496-8b93-6028222a0a39"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9836ab-b394-4614-bca2-e914f858e95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f8e80-b32d-43b1-9a90-fcdfc7f584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242986-B404-43BF-A070-E17F48A5B86B}"/>
</file>

<file path=customXml/itemProps2.xml><?xml version="1.0" encoding="utf-8"?>
<ds:datastoreItem xmlns:ds="http://schemas.openxmlformats.org/officeDocument/2006/customXml" ds:itemID="{C6F2C160-4CA0-427F-9B4C-FFDF69FAEC94}"/>
</file>

<file path=customXml/itemProps3.xml><?xml version="1.0" encoding="utf-8"?>
<ds:datastoreItem xmlns:ds="http://schemas.openxmlformats.org/officeDocument/2006/customXml" ds:itemID="{15CABF7D-BF29-4B0E-B80A-4463ECFCCEF6}"/>
</file>

<file path=docProps/app.xml><?xml version="1.0" encoding="utf-8"?>
<Properties xmlns="http://schemas.openxmlformats.org/officeDocument/2006/extended-properties" xmlns:vt="http://schemas.openxmlformats.org/officeDocument/2006/docPropsVTypes">
  <Template>CWTS</Template>
  <TotalTime>0</TotalTime>
  <Words>1130</Words>
  <Application>Microsoft Office PowerPoint</Application>
  <PresentationFormat>Breedbeeld</PresentationFormat>
  <Paragraphs>98</Paragraphs>
  <Slides>15</Slides>
  <Notes>15</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15</vt:i4>
      </vt:variant>
    </vt:vector>
  </HeadingPairs>
  <TitlesOfParts>
    <vt:vector size="27" baseType="lpstr">
      <vt:lpstr>Arial</vt:lpstr>
      <vt:lpstr>Avenir</vt:lpstr>
      <vt:lpstr>Avenir Book</vt:lpstr>
      <vt:lpstr>Avenir Roman</vt:lpstr>
      <vt:lpstr>Calibri</vt:lpstr>
      <vt:lpstr>Gill Sans</vt:lpstr>
      <vt:lpstr>Helvetica Neue Medium</vt:lpstr>
      <vt:lpstr>Open Sans</vt:lpstr>
      <vt:lpstr>Trebuchet MS</vt:lpstr>
      <vt:lpstr>Verdana</vt:lpstr>
      <vt:lpstr>CWTS - PowerPoint Final</vt:lpstr>
      <vt:lpstr>3_VSNU presentatie sjabloon_20160719</vt:lpstr>
      <vt:lpstr>PowerPoint-presentatie</vt:lpstr>
      <vt:lpstr>Recognizing open science in research assessments: Issues, challenges and opportunities</vt:lpstr>
      <vt:lpstr>PowerPoint-presentatie</vt:lpstr>
      <vt:lpstr>PowerPoint-presentatie</vt:lpstr>
      <vt:lpstr>Calls to recognize and reward open science</vt:lpstr>
      <vt:lpstr>PowerPoint-presentatie</vt:lpstr>
      <vt:lpstr>Change isn’t easy</vt:lpstr>
      <vt:lpstr>Queries we often hear</vt:lpstr>
      <vt:lpstr>Breakout fun</vt:lpstr>
      <vt:lpstr>Vignette 1</vt:lpstr>
      <vt:lpstr>Breakout 2</vt:lpstr>
      <vt:lpstr>Vignette 2 </vt:lpstr>
      <vt:lpstr>Wrapping up</vt:lpstr>
      <vt:lpstr>THANK YOU FOR YOUR ATTENTION!  </vt:lpstr>
      <vt:lpstr>Thank you for visiting this workshop!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Rushforth, A.D. (Alex)</dc:creator>
  <cp:lastModifiedBy>Simone Kuipers</cp:lastModifiedBy>
  <cp:revision>4</cp:revision>
  <cp:lastPrinted>2023-04-12T14:34:27Z</cp:lastPrinted>
  <dcterms:created xsi:type="dcterms:W3CDTF">2022-02-02T09:19:24Z</dcterms:created>
  <dcterms:modified xsi:type="dcterms:W3CDTF">2023-04-12T16:50:17Z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0x01010039EB0084FBCE9A4BAD442284696698AC</vt:lpwstr>
  </property>
</Properties>
</file>