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9" r:id="rId5"/>
    <p:sldId id="330" r:id="rId6"/>
    <p:sldId id="347" r:id="rId7"/>
    <p:sldId id="339" r:id="rId8"/>
    <p:sldId id="348" r:id="rId9"/>
    <p:sldId id="354" r:id="rId10"/>
    <p:sldId id="353" r:id="rId11"/>
    <p:sldId id="352" r:id="rId12"/>
    <p:sldId id="342" r:id="rId13"/>
    <p:sldId id="340" r:id="rId14"/>
    <p:sldId id="349" r:id="rId15"/>
    <p:sldId id="345" r:id="rId16"/>
    <p:sldId id="350" r:id="rId17"/>
    <p:sldId id="343" r:id="rId18"/>
    <p:sldId id="344" r:id="rId19"/>
    <p:sldId id="351" r:id="rId20"/>
    <p:sldId id="328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420B09-10A5-1493-E9B0-E43B18603A0F}" name="Ingrid Vos" initials="IV" userId="S::ivos@tudelft.nl::8fb3e59a-ea24-46cb-bcd1-d633ef3a8b8a" providerId="AD"/>
  <p188:author id="{857CA41D-D9C7-364D-73A2-8A22C7C87352}" name="Haley Lancaster" initials="HL" userId="S::hlancaster@tudelft.nl::15ca61c2-95d3-442f-bffd-912db4fd3e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2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54E85-914C-4D03-B156-A13BC4E5F2BC}" v="863" dt="2022-10-17T11:59:36.292"/>
    <p1510:client id="{13870FB2-54F8-4836-81EA-B13DC6D990A5}" v="1" dt="2023-04-06T06:59:07.010"/>
    <p1510:client id="{1B506D63-B273-4AC7-9268-37A45301FC30}" v="57" dt="2023-03-30T08:09:36.959"/>
    <p1510:client id="{2A8761D5-C8AA-439E-9587-E16D6369BD5A}" v="31" dt="2023-04-06T06:45:07.510"/>
    <p1510:client id="{2F107E0D-9870-4F42-86B1-84F27635F6D5}" v="5" dt="2022-09-28T07:47:40.231"/>
    <p1510:client id="{3977DBA3-235B-473A-951C-4B5ACE4ED378}" v="2" dt="2022-10-11T12:08:00.176"/>
    <p1510:client id="{3E54EEE0-3F35-45CB-AE6B-35A9280D4AE6}" v="3" dt="2022-10-17T07:16:23.970"/>
    <p1510:client id="{4F3728D2-6854-4D2E-9566-185A82066B9D}" v="1678" dt="2022-11-04T13:19:58.551"/>
    <p1510:client id="{7DDEFB82-68B9-4CAD-9BF6-00C05F2B25F7}" v="20" dt="2022-10-17T07:15:15.708"/>
    <p1510:client id="{811ABB1C-407B-48FE-A410-E0253255CC05}" v="2" dt="2022-09-30T12:07:14.072"/>
    <p1510:client id="{81EF8432-B78C-4BE5-9D16-301BEC0C01E0}" v="53" dt="2022-11-14T13:30:31.713"/>
    <p1510:client id="{8C111407-6AAA-452E-BD26-0A4C6828C27C}" v="11" dt="2023-03-30T08:38:27.191"/>
    <p1510:client id="{93BFAEBA-ED8E-46C0-8BFD-B7E270FA4858}" v="155" dt="2023-03-30T13:40:10.717"/>
    <p1510:client id="{9CD88385-9333-4886-8ECE-FCCFE816849D}" v="2" dt="2022-10-20T07:44:04.953"/>
    <p1510:client id="{A45E822C-8E88-4B16-B268-973BA446B855}" v="2" dt="2022-09-27T09:26:16.372"/>
    <p1510:client id="{A7E12D02-D78B-4CAE-87A0-65C084B8B907}" v="23" dt="2023-03-30T13:28:10.331"/>
    <p1510:client id="{C7FEF33A-367B-41A6-9A75-96E5D11687E0}" v="542" dt="2023-03-30T08:20:33.944"/>
    <p1510:client id="{DE255699-528F-4AC4-B3C9-7F53A48A2B63}" v="193" dt="2022-10-17T06:48:56.193"/>
    <p1510:client id="{DF98DDE8-172A-417D-BED9-312E7B9A069F}" v="58" dt="2023-03-30T08:22:39.757"/>
    <p1510:client id="{F2407881-D187-4228-891E-1751D0A78A88}" v="98" dt="2022-10-17T11:58:43.546"/>
    <p1510:client id="{F94CC31E-E694-4F1A-A092-6311A6303EAA}" v="35" dt="2022-11-14T13:31:10.392"/>
    <p1510:client id="{FD60DEFE-CFFA-4AED-B0E2-E19B2C793071}" v="117" dt="2023-04-06T07:02:31.29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F0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4CE"/>
          </a:solidFill>
        </a:fill>
      </a:tcStyle>
    </a:wholeTbl>
    <a:band2H>
      <a:tcTxStyle/>
      <a:tcStyle>
        <a:tcBdr/>
        <a:fill>
          <a:solidFill>
            <a:srgbClr val="FBEB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Shape 3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4" name="Shape 3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42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07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09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00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385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85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14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10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83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05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6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06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2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18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Rechthoek 6"/>
          <p:cNvSpPr/>
          <p:nvPr/>
        </p:nvSpPr>
        <p:spPr>
          <a:xfrm>
            <a:off x="-10751" y="0"/>
            <a:ext cx="12202752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laats hier de titel van de presentatie, max. 2 regels"/>
          <p:cNvSpPr txBox="1">
            <a:spLocks noGrp="1"/>
          </p:cNvSpPr>
          <p:nvPr>
            <p:ph type="title" hasCustomPrompt="1"/>
          </p:nvPr>
        </p:nvSpPr>
        <p:spPr>
          <a:xfrm>
            <a:off x="2153412" y="3879851"/>
            <a:ext cx="9358257" cy="1621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800">
                <a:solidFill>
                  <a:srgbClr val="FFFFFF"/>
                </a:solidFill>
              </a:defRPr>
            </a:lvl1pPr>
          </a:lstStyle>
          <a:p>
            <a:r>
              <a:t>Plaats hier de titel van de presentatie, max. 2 regels</a:t>
            </a:r>
          </a:p>
        </p:txBody>
      </p:sp>
      <p:sp>
        <p:nvSpPr>
          <p:cNvPr id="129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82466" y="5664394"/>
            <a:ext cx="3729204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 algn="r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 algn="r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Naam van de spreker of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Tijdelijke aanduiding voor tekst 49"/>
          <p:cNvSpPr>
            <a:spLocks noGrp="1"/>
          </p:cNvSpPr>
          <p:nvPr>
            <p:ph type="body" idx="21" hasCustomPrompt="1"/>
          </p:nvPr>
        </p:nvSpPr>
        <p:spPr>
          <a:xfrm>
            <a:off x="-10752" y="0"/>
            <a:ext cx="12202753" cy="6858000"/>
          </a:xfrm>
          <a:prstGeom prst="rect">
            <a:avLst/>
          </a:prstGeom>
          <a:solidFill>
            <a:srgbClr val="99D28C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  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FD562B1-BCC1-B244-96D2-5173AD701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2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2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0" name="Rechthoek 6"/>
          <p:cNvSpPr/>
          <p:nvPr/>
        </p:nvSpPr>
        <p:spPr>
          <a:xfrm>
            <a:off x="-12032" y="-1"/>
            <a:ext cx="12204032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 + Beeld</a:t>
            </a:r>
          </a:p>
        </p:txBody>
      </p:sp>
      <p:sp>
        <p:nvSpPr>
          <p:cNvPr id="252" name="Tijdelijke aanduiding voor afbeelding 16"/>
          <p:cNvSpPr>
            <a:spLocks noGrp="1"/>
          </p:cNvSpPr>
          <p:nvPr>
            <p:ph type="pic" idx="21"/>
          </p:nvPr>
        </p:nvSpPr>
        <p:spPr>
          <a:xfrm>
            <a:off x="4852465" y="0"/>
            <a:ext cx="7339534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54" name="Tijdelijke aanduiding voor tekst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8" y="1413981"/>
            <a:ext cx="3729206" cy="29254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38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Plaats hier de titel van de presentatie</a:t>
            </a:r>
          </a:p>
        </p:txBody>
      </p:sp>
      <p:sp>
        <p:nvSpPr>
          <p:cNvPr id="255" name="Tijdelijke aanduiding voor tekst 17"/>
          <p:cNvSpPr>
            <a:spLocks noGrp="1"/>
          </p:cNvSpPr>
          <p:nvPr>
            <p:ph type="body" sz="quarter" idx="23" hasCustomPrompt="1"/>
          </p:nvPr>
        </p:nvSpPr>
        <p:spPr>
          <a:xfrm>
            <a:off x="698500" y="5377708"/>
            <a:ext cx="1454400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C8B2F066-9B7C-C54F-9CB0-80B54583A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31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350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1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351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2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3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4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6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7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9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7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1591900"/>
            <a:ext cx="10773500" cy="435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75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837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48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838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9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0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1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2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3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4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5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6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7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858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850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1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2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3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4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5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6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7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59" name="Rechthoek 7"/>
          <p:cNvSpPr/>
          <p:nvPr/>
        </p:nvSpPr>
        <p:spPr>
          <a:xfrm>
            <a:off x="-12033" y="0"/>
            <a:ext cx="12192001" cy="537138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-600" y="716"/>
            <a:ext cx="12193200" cy="537138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1861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Hoofdstuk</a:t>
            </a:r>
          </a:p>
        </p:txBody>
      </p:sp>
      <p:sp>
        <p:nvSpPr>
          <p:cNvPr id="19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02625" y="2770414"/>
            <a:ext cx="6786751" cy="298746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100">
                <a:solidFill>
                  <a:schemeClr val="accent1"/>
                </a:solidFill>
              </a:defRPr>
            </a:lvl1pPr>
            <a:lvl2pPr marL="280689" indent="-17164">
              <a:buClrTx/>
              <a:defRPr sz="100">
                <a:solidFill>
                  <a:schemeClr val="accent1"/>
                </a:solidFill>
              </a:defRPr>
            </a:lvl2pPr>
            <a:lvl3pPr>
              <a:buClrTx/>
              <a:buFontTx/>
              <a:defRPr sz="100">
                <a:solidFill>
                  <a:schemeClr val="accent1"/>
                </a:solidFill>
              </a:defRPr>
            </a:lvl3pPr>
            <a:lvl4pPr>
              <a:buClrTx/>
              <a:buFontTx/>
              <a:defRPr sz="100">
                <a:solidFill>
                  <a:schemeClr val="accent1"/>
                </a:solidFill>
              </a:defRPr>
            </a:lvl4pPr>
            <a:lvl5pPr marL="16470" indent="-16470">
              <a:buClrTx/>
              <a:buFontTx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1927" name="Tijdelijke aanduiding voor tekst 78"/>
          <p:cNvSpPr>
            <a:spLocks noGrp="1"/>
          </p:cNvSpPr>
          <p:nvPr>
            <p:ph type="body" sz="half" idx="22" hasCustomPrompt="1"/>
          </p:nvPr>
        </p:nvSpPr>
        <p:spPr>
          <a:xfrm>
            <a:off x="2702627" y="2770414"/>
            <a:ext cx="6514419" cy="2987463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  </a:t>
            </a:r>
          </a:p>
        </p:txBody>
      </p:sp>
      <p:sp>
        <p:nvSpPr>
          <p:cNvPr id="1928" name="Tijdelijke aanduiding voor verticale tekst 2"/>
          <p:cNvSpPr>
            <a:spLocks noGrp="1"/>
          </p:cNvSpPr>
          <p:nvPr>
            <p:ph type="body" sz="quarter" idx="23"/>
          </p:nvPr>
        </p:nvSpPr>
        <p:spPr>
          <a:xfrm>
            <a:off x="3086309" y="3917564"/>
            <a:ext cx="6019384" cy="11014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Tx/>
              <a:buSzTx/>
              <a:buNone/>
              <a:defRPr sz="34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29" name="Tijdelijke aanduiding voor verticale tekst 2"/>
          <p:cNvSpPr>
            <a:spLocks noGrp="1"/>
          </p:cNvSpPr>
          <p:nvPr>
            <p:ph type="body" sz="quarter" idx="24"/>
          </p:nvPr>
        </p:nvSpPr>
        <p:spPr>
          <a:xfrm>
            <a:off x="5661995" y="3100404"/>
            <a:ext cx="868008" cy="7194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618458">
              <a:spcBef>
                <a:spcPts val="1000"/>
              </a:spcBef>
              <a:buClrTx/>
              <a:buSzTx/>
              <a:buNone/>
              <a:defRPr sz="43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30" name="Tijdelijke aanduiding voor verticale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3088948" y="5168239"/>
            <a:ext cx="6014106" cy="280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</a:lstStyle>
          <a:p>
            <a:r>
              <a:t>Ruimte voor een subtitel</a:t>
            </a:r>
          </a:p>
        </p:txBody>
      </p:sp>
      <p:sp>
        <p:nvSpPr>
          <p:cNvPr id="1931" name="Tijdelijke aanduiding voor tekst 17"/>
          <p:cNvSpPr>
            <a:spLocks noGrp="1"/>
          </p:cNvSpPr>
          <p:nvPr>
            <p:ph type="body" sz="quarter" idx="26" hasCustomPrompt="1"/>
          </p:nvPr>
        </p:nvSpPr>
        <p:spPr>
          <a:xfrm>
            <a:off x="5700000" y="3894066"/>
            <a:ext cx="792001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1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7931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Instructie"/>
          <p:cNvGrpSpPr/>
          <p:nvPr/>
        </p:nvGrpSpPr>
        <p:grpSpPr>
          <a:xfrm>
            <a:off x="-7462" y="7107104"/>
            <a:ext cx="3391307" cy="1765091"/>
            <a:chOff x="0" y="0"/>
            <a:chExt cx="3391306" cy="1765089"/>
          </a:xfrm>
        </p:grpSpPr>
        <p:sp>
          <p:nvSpPr>
            <p:cNvPr id="650" name="Rechthoek 15"/>
            <p:cNvSpPr/>
            <p:nvPr/>
          </p:nvSpPr>
          <p:spPr>
            <a:xfrm>
              <a:off x="0" y="0"/>
              <a:ext cx="3391307" cy="1679907"/>
            </a:xfrm>
            <a:prstGeom prst="rect">
              <a:avLst/>
            </a:prstGeom>
            <a:solidFill>
              <a:srgbClr val="F2F2F2"/>
            </a:solidFill>
            <a:ln w="317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 sz="1400" b="1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grpSp>
          <p:nvGrpSpPr>
            <p:cNvPr id="669" name="Instructie"/>
            <p:cNvGrpSpPr/>
            <p:nvPr/>
          </p:nvGrpSpPr>
          <p:grpSpPr>
            <a:xfrm>
              <a:off x="98270" y="12607"/>
              <a:ext cx="3194766" cy="1752483"/>
              <a:chOff x="0" y="0"/>
              <a:chExt cx="3194765" cy="1752482"/>
            </a:xfrm>
          </p:grpSpPr>
          <p:grpSp>
            <p:nvGrpSpPr>
              <p:cNvPr id="653" name="Rechthoek 17"/>
              <p:cNvGrpSpPr/>
              <p:nvPr/>
            </p:nvGrpSpPr>
            <p:grpSpPr>
              <a:xfrm>
                <a:off x="0" y="0"/>
                <a:ext cx="3194766" cy="431900"/>
                <a:chOff x="0" y="0"/>
                <a:chExt cx="3194764" cy="431899"/>
              </a:xfrm>
            </p:grpSpPr>
            <p:sp>
              <p:nvSpPr>
                <p:cNvPr id="651" name="Rectangle"/>
                <p:cNvSpPr/>
                <p:nvPr/>
              </p:nvSpPr>
              <p:spPr>
                <a:xfrm>
                  <a:off x="0" y="89949"/>
                  <a:ext cx="3194765" cy="252002"/>
                </a:xfrm>
                <a:prstGeom prst="rect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600"/>
                    </a:spcBef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52" name="Voettekst wijzigen"/>
                <p:cNvSpPr txBox="1"/>
                <p:nvPr/>
              </p:nvSpPr>
              <p:spPr>
                <a:xfrm>
                  <a:off x="0" y="0"/>
                  <a:ext cx="3194765" cy="4319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107999" tIns="107999" rIns="107999" bIns="107999" numCol="1" anchor="ctr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600"/>
                    </a:spcBef>
                    <a:defRPr sz="1400" b="1" cap="all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Voettekst wijzigen</a:t>
                  </a:r>
                </a:p>
              </p:txBody>
            </p:sp>
          </p:grpSp>
          <p:grpSp>
            <p:nvGrpSpPr>
              <p:cNvPr id="656" name="Ovaal 18"/>
              <p:cNvGrpSpPr/>
              <p:nvPr/>
            </p:nvGrpSpPr>
            <p:grpSpPr>
              <a:xfrm>
                <a:off x="0" y="485877"/>
                <a:ext cx="260915" cy="269241"/>
                <a:chOff x="0" y="0"/>
                <a:chExt cx="260914" cy="269240"/>
              </a:xfrm>
            </p:grpSpPr>
            <p:sp>
              <p:nvSpPr>
                <p:cNvPr id="654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5" name="1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sp>
            <p:nvSpPr>
              <p:cNvPr id="657" name="Rechthoek 19"/>
              <p:cNvSpPr txBox="1"/>
              <p:nvPr/>
            </p:nvSpPr>
            <p:spPr>
              <a:xfrm>
                <a:off x="365682" y="490655"/>
                <a:ext cx="1946733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100">
                    <a:solidFill>
                      <a:srgbClr val="211F2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Ga naar de tab </a:t>
                </a:r>
                <a:r>
                  <a:rPr b="1"/>
                  <a:t>‘Invoegen’ </a:t>
                </a:r>
                <a:r>
                  <a:t>en klik op </a:t>
                </a:r>
                <a:r>
                  <a:rPr b="1"/>
                  <a:t>‘Kop- en voettekst’</a:t>
                </a:r>
                <a:r>
                  <a:t>.</a:t>
                </a:r>
              </a:p>
            </p:txBody>
          </p:sp>
          <p:grpSp>
            <p:nvGrpSpPr>
              <p:cNvPr id="660" name="Ovaal 20"/>
              <p:cNvGrpSpPr/>
              <p:nvPr/>
            </p:nvGrpSpPr>
            <p:grpSpPr>
              <a:xfrm>
                <a:off x="0" y="922202"/>
                <a:ext cx="260915" cy="269241"/>
                <a:chOff x="0" y="0"/>
                <a:chExt cx="260914" cy="269240"/>
              </a:xfrm>
            </p:grpSpPr>
            <p:sp>
              <p:nvSpPr>
                <p:cNvPr id="658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9" name="2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</p:grpSp>
          <p:sp>
            <p:nvSpPr>
              <p:cNvPr id="661" name="Rechthoek 21"/>
              <p:cNvSpPr txBox="1"/>
              <p:nvPr/>
            </p:nvSpPr>
            <p:spPr>
              <a:xfrm>
                <a:off x="365680" y="926982"/>
                <a:ext cx="2254193" cy="825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>
                  <a:defRPr sz="1100">
                    <a:solidFill>
                      <a:srgbClr val="211F2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r>
                  <a:t>Typ de gewenste voettekst in, in het aangegeven tekstkader. Klik vervolgens op </a:t>
                </a:r>
                <a:r>
                  <a:rPr b="1"/>
                  <a:t>‘Overal toepassen’ </a:t>
                </a:r>
                <a:r>
                  <a:t>om de gegevens op  elke slide toe te passen.</a:t>
                </a:r>
              </a:p>
            </p:txBody>
          </p:sp>
          <p:grpSp>
            <p:nvGrpSpPr>
              <p:cNvPr id="668" name="Groep 22"/>
              <p:cNvGrpSpPr/>
              <p:nvPr/>
            </p:nvGrpSpPr>
            <p:grpSpPr>
              <a:xfrm>
                <a:off x="2513632" y="470171"/>
                <a:ext cx="681134" cy="696748"/>
                <a:chOff x="0" y="0"/>
                <a:chExt cx="681132" cy="696747"/>
              </a:xfrm>
            </p:grpSpPr>
            <p:grpSp>
              <p:nvGrpSpPr>
                <p:cNvPr id="666" name="Groep 23"/>
                <p:cNvGrpSpPr/>
                <p:nvPr/>
              </p:nvGrpSpPr>
              <p:grpSpPr>
                <a:xfrm>
                  <a:off x="197031" y="0"/>
                  <a:ext cx="287071" cy="379108"/>
                  <a:chOff x="0" y="0"/>
                  <a:chExt cx="287070" cy="379106"/>
                </a:xfrm>
              </p:grpSpPr>
              <p:sp>
                <p:nvSpPr>
                  <p:cNvPr id="662" name="Rechthoek met één afgeknipte en afgeronde hoek 47"/>
                  <p:cNvSpPr/>
                  <p:nvPr/>
                </p:nvSpPr>
                <p:spPr>
                  <a:xfrm>
                    <a:off x="0" y="0"/>
                    <a:ext cx="287071" cy="3791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4309" y="0"/>
                        </a:lnTo>
                        <a:lnTo>
                          <a:pt x="21600" y="5521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solidFill>
                      <a:srgbClr val="A6A6A6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663" name="Rechthoekige driehoek 26"/>
                  <p:cNvSpPr/>
                  <p:nvPr/>
                </p:nvSpPr>
                <p:spPr>
                  <a:xfrm>
                    <a:off x="193422" y="3245"/>
                    <a:ext cx="91910" cy="937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solidFill>
                      <a:srgbClr val="A6A6A6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664" name="Rechthoek 27"/>
                  <p:cNvSpPr/>
                  <p:nvPr/>
                </p:nvSpPr>
                <p:spPr>
                  <a:xfrm>
                    <a:off x="32888" y="26437"/>
                    <a:ext cx="125594" cy="70566"/>
                  </a:xfrm>
                  <a:prstGeom prst="rect">
                    <a:avLst/>
                  </a:prstGeom>
                  <a:solidFill>
                    <a:srgbClr val="EDC87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665" name="Rechthoek 28"/>
                  <p:cNvSpPr/>
                  <p:nvPr/>
                </p:nvSpPr>
                <p:spPr>
                  <a:xfrm>
                    <a:off x="26912" y="298017"/>
                    <a:ext cx="233246" cy="61407"/>
                  </a:xfrm>
                  <a:prstGeom prst="rect">
                    <a:avLst/>
                  </a:prstGeom>
                  <a:solidFill>
                    <a:srgbClr val="EDC87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</p:grpSp>
            <p:sp>
              <p:nvSpPr>
                <p:cNvPr id="667" name="Rechthoek 24"/>
                <p:cNvSpPr txBox="1"/>
                <p:nvPr/>
              </p:nvSpPr>
              <p:spPr>
                <a:xfrm>
                  <a:off x="0" y="417347"/>
                  <a:ext cx="681133" cy="279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900">
                      <a:solidFill>
                        <a:srgbClr val="211F26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Koptekst en voettekst</a:t>
                  </a:r>
                </a:p>
              </p:txBody>
            </p:sp>
          </p:grpSp>
        </p:grpSp>
      </p:grpSp>
      <p:grpSp>
        <p:nvGrpSpPr>
          <p:cNvPr id="683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671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82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672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3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4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5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6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7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8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9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0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1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692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684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5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6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7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8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9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0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1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9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498" y="718513"/>
            <a:ext cx="10798176" cy="5229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None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  <a:lvl2pPr marL="0" indent="0" algn="ctr">
              <a:buClrTx/>
              <a:buSzTx/>
              <a:buNone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2pPr>
            <a:lvl3pPr algn="ctr">
              <a:buClrTx/>
              <a:buFontTx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3pPr>
            <a:lvl4pPr algn="ctr">
              <a:buClrTx/>
              <a:buFontTx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4pPr>
            <a:lvl5pPr marL="0" indent="0" algn="ctr">
              <a:buClrTx/>
              <a:buSzTx/>
              <a:buFontTx/>
              <a:buNone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5pPr>
          </a:lstStyle>
          <a:p>
            <a:r>
              <a:t>Quote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(Wit)</a:t>
            </a:r>
          </a:p>
        </p:txBody>
      </p:sp>
      <p:grpSp>
        <p:nvGrpSpPr>
          <p:cNvPr id="707" name="Groep 176"/>
          <p:cNvGrpSpPr/>
          <p:nvPr/>
        </p:nvGrpSpPr>
        <p:grpSpPr>
          <a:xfrm>
            <a:off x="-7461" y="-1785441"/>
            <a:ext cx="2591201" cy="1583829"/>
            <a:chOff x="0" y="0"/>
            <a:chExt cx="2591200" cy="1583828"/>
          </a:xfrm>
        </p:grpSpPr>
        <p:sp>
          <p:nvSpPr>
            <p:cNvPr id="695" name="Rechthoek 177"/>
            <p:cNvSpPr/>
            <p:nvPr/>
          </p:nvSpPr>
          <p:spPr>
            <a:xfrm>
              <a:off x="0" y="-1"/>
              <a:ext cx="2591201" cy="1583830"/>
            </a:xfrm>
            <a:prstGeom prst="rect">
              <a:avLst/>
            </a:prstGeom>
            <a:solidFill>
              <a:srgbClr val="F2F2F2"/>
            </a:solidFill>
            <a:ln w="317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 sz="1400" b="1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grpSp>
          <p:nvGrpSpPr>
            <p:cNvPr id="698" name="Rechthoek 178"/>
            <p:cNvGrpSpPr/>
            <p:nvPr/>
          </p:nvGrpSpPr>
          <p:grpSpPr>
            <a:xfrm>
              <a:off x="98270" y="102557"/>
              <a:ext cx="2412001" cy="252001"/>
              <a:chOff x="0" y="0"/>
              <a:chExt cx="2412000" cy="252000"/>
            </a:xfrm>
          </p:grpSpPr>
          <p:sp>
            <p:nvSpPr>
              <p:cNvPr id="696" name="Rectangle"/>
              <p:cNvSpPr/>
              <p:nvPr/>
            </p:nvSpPr>
            <p:spPr>
              <a:xfrm>
                <a:off x="-1" y="-1"/>
                <a:ext cx="2412002" cy="252002"/>
              </a:xfrm>
              <a:prstGeom prst="rect">
                <a:avLst/>
              </a:prstGeom>
              <a:solidFill>
                <a:srgbClr val="211F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7" name="Kleuren aanpassen (vlam)"/>
              <p:cNvSpPr txBox="1"/>
              <p:nvPr/>
            </p:nvSpPr>
            <p:spPr>
              <a:xfrm>
                <a:off x="107999" y="18050"/>
                <a:ext cx="2304002" cy="215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defRPr sz="1400" b="1" cap="all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t>Kleuren aanpassen (vlam)</a:t>
                </a:r>
              </a:p>
            </p:txBody>
          </p:sp>
        </p:grpSp>
        <p:grpSp>
          <p:nvGrpSpPr>
            <p:cNvPr id="701" name="Ovaal 179"/>
            <p:cNvGrpSpPr/>
            <p:nvPr/>
          </p:nvGrpSpPr>
          <p:grpSpPr>
            <a:xfrm>
              <a:off x="98269" y="498484"/>
              <a:ext cx="260915" cy="269241"/>
              <a:chOff x="0" y="0"/>
              <a:chExt cx="260914" cy="269240"/>
            </a:xfrm>
          </p:grpSpPr>
          <p:sp>
            <p:nvSpPr>
              <p:cNvPr id="699" name="Oval"/>
              <p:cNvSpPr/>
              <p:nvPr/>
            </p:nvSpPr>
            <p:spPr>
              <a:xfrm>
                <a:off x="0" y="4778"/>
                <a:ext cx="260915" cy="259685"/>
              </a:xfrm>
              <a:prstGeom prst="ellipse">
                <a:avLst/>
              </a:prstGeom>
              <a:solidFill>
                <a:srgbClr val="211F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00" name="1"/>
              <p:cNvSpPr txBox="1"/>
              <p:nvPr/>
            </p:nvSpPr>
            <p:spPr>
              <a:xfrm>
                <a:off x="83930" y="0"/>
                <a:ext cx="93055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702" name="Rechthoek 180"/>
            <p:cNvSpPr txBox="1"/>
            <p:nvPr/>
          </p:nvSpPr>
          <p:spPr>
            <a:xfrm>
              <a:off x="463951" y="503263"/>
              <a:ext cx="2067635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1100">
                  <a:solidFill>
                    <a:srgbClr val="211F2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Selecteer de vlam. Klik rechter-muisknop en kies </a:t>
              </a:r>
              <a:r>
                <a:rPr b="1"/>
                <a:t>‘Opvulling’</a:t>
              </a:r>
              <a:r>
                <a:t>. </a:t>
              </a:r>
            </a:p>
          </p:txBody>
        </p:sp>
        <p:grpSp>
          <p:nvGrpSpPr>
            <p:cNvPr id="705" name="Ovaal 181"/>
            <p:cNvGrpSpPr/>
            <p:nvPr/>
          </p:nvGrpSpPr>
          <p:grpSpPr>
            <a:xfrm>
              <a:off x="98269" y="934809"/>
              <a:ext cx="260915" cy="269241"/>
              <a:chOff x="0" y="0"/>
              <a:chExt cx="260914" cy="269240"/>
            </a:xfrm>
          </p:grpSpPr>
          <p:sp>
            <p:nvSpPr>
              <p:cNvPr id="703" name="Oval"/>
              <p:cNvSpPr/>
              <p:nvPr/>
            </p:nvSpPr>
            <p:spPr>
              <a:xfrm>
                <a:off x="0" y="4778"/>
                <a:ext cx="260915" cy="259685"/>
              </a:xfrm>
              <a:prstGeom prst="ellipse">
                <a:avLst/>
              </a:prstGeom>
              <a:solidFill>
                <a:srgbClr val="211F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04" name="2"/>
              <p:cNvSpPr txBox="1"/>
              <p:nvPr/>
            </p:nvSpPr>
            <p:spPr>
              <a:xfrm>
                <a:off x="83930" y="0"/>
                <a:ext cx="93055" cy="269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706" name="Rechthoek 182"/>
            <p:cNvSpPr txBox="1"/>
            <p:nvPr/>
          </p:nvSpPr>
          <p:spPr>
            <a:xfrm>
              <a:off x="463951" y="939589"/>
              <a:ext cx="2067635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1100">
                  <a:solidFill>
                    <a:srgbClr val="211F2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Kies een van de themakleuren of klik op </a:t>
              </a:r>
              <a:r>
                <a:rPr b="1"/>
                <a:t>‘Pipet’</a:t>
              </a:r>
              <a:r>
                <a:t> en kies een van de kleuren die hiernaast staan. </a:t>
              </a:r>
            </a:p>
          </p:txBody>
        </p:sp>
      </p:grp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grpSp>
        <p:nvGrpSpPr>
          <p:cNvPr id="808" name="Instructie"/>
          <p:cNvGrpSpPr/>
          <p:nvPr/>
        </p:nvGrpSpPr>
        <p:grpSpPr>
          <a:xfrm>
            <a:off x="-3666329" y="-99301"/>
            <a:ext cx="3391308" cy="7056603"/>
            <a:chOff x="0" y="0"/>
            <a:chExt cx="3391306" cy="7056601"/>
          </a:xfrm>
        </p:grpSpPr>
        <p:sp>
          <p:nvSpPr>
            <p:cNvPr id="709" name="Rechthoek 128"/>
            <p:cNvSpPr/>
            <p:nvPr/>
          </p:nvSpPr>
          <p:spPr>
            <a:xfrm>
              <a:off x="0" y="-1"/>
              <a:ext cx="3391307" cy="7056603"/>
            </a:xfrm>
            <a:prstGeom prst="rect">
              <a:avLst/>
            </a:prstGeom>
            <a:solidFill>
              <a:srgbClr val="F2F2F2"/>
            </a:solidFill>
            <a:ln w="3175" cap="flat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 sz="1400" b="1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10" name="Rechthoek 172"/>
            <p:cNvSpPr/>
            <p:nvPr/>
          </p:nvSpPr>
          <p:spPr>
            <a:xfrm>
              <a:off x="206436" y="1806190"/>
              <a:ext cx="3086600" cy="41484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 sz="1400" b="1" cap="all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grpSp>
          <p:nvGrpSpPr>
            <p:cNvPr id="713" name="Rechthoek 173"/>
            <p:cNvGrpSpPr/>
            <p:nvPr/>
          </p:nvGrpSpPr>
          <p:grpSpPr>
            <a:xfrm>
              <a:off x="97162" y="490143"/>
              <a:ext cx="393460" cy="184059"/>
              <a:chOff x="0" y="0"/>
              <a:chExt cx="393459" cy="184057"/>
            </a:xfrm>
          </p:grpSpPr>
          <p:sp>
            <p:nvSpPr>
              <p:cNvPr id="711" name="Rectangle"/>
              <p:cNvSpPr/>
              <p:nvPr/>
            </p:nvSpPr>
            <p:spPr>
              <a:xfrm>
                <a:off x="-1" y="0"/>
                <a:ext cx="393461" cy="184058"/>
              </a:xfrm>
              <a:prstGeom prst="rect">
                <a:avLst/>
              </a:pr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12" name="Start"/>
              <p:cNvSpPr txBox="1"/>
              <p:nvPr/>
            </p:nvSpPr>
            <p:spPr>
              <a:xfrm>
                <a:off x="-1" y="28529"/>
                <a:ext cx="393461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800">
                    <a:solidFill>
                      <a:srgbClr val="211F26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t>Start</a:t>
                </a:r>
              </a:p>
            </p:txBody>
          </p:sp>
        </p:grpSp>
        <p:sp>
          <p:nvSpPr>
            <p:cNvPr id="714" name="Rechthoek 183"/>
            <p:cNvSpPr/>
            <p:nvPr/>
          </p:nvSpPr>
          <p:spPr>
            <a:xfrm>
              <a:off x="102161" y="652814"/>
              <a:ext cx="383783" cy="27172"/>
            </a:xfrm>
            <a:prstGeom prst="rect">
              <a:avLst/>
            </a:prstGeom>
            <a:solidFill>
              <a:srgbClr val="B746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211F2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grpSp>
          <p:nvGrpSpPr>
            <p:cNvPr id="724" name="Groep 184"/>
            <p:cNvGrpSpPr/>
            <p:nvPr/>
          </p:nvGrpSpPr>
          <p:grpSpPr>
            <a:xfrm>
              <a:off x="350475" y="754659"/>
              <a:ext cx="137190" cy="108009"/>
              <a:chOff x="0" y="0"/>
              <a:chExt cx="137188" cy="108008"/>
            </a:xfrm>
          </p:grpSpPr>
          <p:grpSp>
            <p:nvGrpSpPr>
              <p:cNvPr id="720" name="Groep 253"/>
              <p:cNvGrpSpPr/>
              <p:nvPr/>
            </p:nvGrpSpPr>
            <p:grpSpPr>
              <a:xfrm>
                <a:off x="0" y="0"/>
                <a:ext cx="137190" cy="108009"/>
                <a:chOff x="0" y="0"/>
                <a:chExt cx="137188" cy="108008"/>
              </a:xfrm>
            </p:grpSpPr>
            <p:sp>
              <p:nvSpPr>
                <p:cNvPr id="715" name="Rechte verbindingslijn 257"/>
                <p:cNvSpPr/>
                <p:nvPr/>
              </p:nvSpPr>
              <p:spPr>
                <a:xfrm>
                  <a:off x="0" y="0"/>
                  <a:ext cx="137190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Rechte verbindingslijn 258"/>
                <p:cNvSpPr/>
                <p:nvPr/>
              </p:nvSpPr>
              <p:spPr>
                <a:xfrm>
                  <a:off x="0" y="108008"/>
                  <a:ext cx="137190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Rechte verbindingslijn 259"/>
                <p:cNvSpPr/>
                <p:nvPr/>
              </p:nvSpPr>
              <p:spPr>
                <a:xfrm>
                  <a:off x="73363" y="81006"/>
                  <a:ext cx="61761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Rechte verbindingslijn 260"/>
                <p:cNvSpPr/>
                <p:nvPr/>
              </p:nvSpPr>
              <p:spPr>
                <a:xfrm>
                  <a:off x="73363" y="54004"/>
                  <a:ext cx="61761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Rechte verbindingslijn 261"/>
                <p:cNvSpPr/>
                <p:nvPr/>
              </p:nvSpPr>
              <p:spPr>
                <a:xfrm>
                  <a:off x="73363" y="27002"/>
                  <a:ext cx="61761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3" name="Groep 254"/>
              <p:cNvGrpSpPr/>
              <p:nvPr/>
            </p:nvGrpSpPr>
            <p:grpSpPr>
              <a:xfrm>
                <a:off x="52" y="26196"/>
                <a:ext cx="66718" cy="54523"/>
                <a:chOff x="0" y="0"/>
                <a:chExt cx="66716" cy="54521"/>
              </a:xfrm>
            </p:grpSpPr>
            <p:sp>
              <p:nvSpPr>
                <p:cNvPr id="721" name="Rechthoek 255"/>
                <p:cNvSpPr/>
                <p:nvPr/>
              </p:nvSpPr>
              <p:spPr>
                <a:xfrm flipH="1">
                  <a:off x="0" y="17566"/>
                  <a:ext cx="49977" cy="19389"/>
                </a:xfrm>
                <a:prstGeom prst="rect">
                  <a:avLst/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 b="1">
                      <a:solidFill>
                        <a:srgbClr val="211F26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722" name="Pijl: punthaak 256"/>
                <p:cNvSpPr/>
                <p:nvPr/>
              </p:nvSpPr>
              <p:spPr>
                <a:xfrm>
                  <a:off x="12195" y="0"/>
                  <a:ext cx="54522" cy="54522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 b="1">
                      <a:solidFill>
                        <a:srgbClr val="211F26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/>
                </a:p>
              </p:txBody>
            </p:sp>
          </p:grpSp>
        </p:grpSp>
        <p:grpSp>
          <p:nvGrpSpPr>
            <p:cNvPr id="734" name="Groep 188"/>
            <p:cNvGrpSpPr/>
            <p:nvPr/>
          </p:nvGrpSpPr>
          <p:grpSpPr>
            <a:xfrm>
              <a:off x="107595" y="754659"/>
              <a:ext cx="137190" cy="108009"/>
              <a:chOff x="0" y="0"/>
              <a:chExt cx="137188" cy="108008"/>
            </a:xfrm>
          </p:grpSpPr>
          <p:grpSp>
            <p:nvGrpSpPr>
              <p:cNvPr id="730" name="Groep 244"/>
              <p:cNvGrpSpPr/>
              <p:nvPr/>
            </p:nvGrpSpPr>
            <p:grpSpPr>
              <a:xfrm>
                <a:off x="0" y="0"/>
                <a:ext cx="137190" cy="108009"/>
                <a:chOff x="0" y="0"/>
                <a:chExt cx="137188" cy="108008"/>
              </a:xfrm>
            </p:grpSpPr>
            <p:sp>
              <p:nvSpPr>
                <p:cNvPr id="725" name="Rechte verbindingslijn 248"/>
                <p:cNvSpPr/>
                <p:nvPr/>
              </p:nvSpPr>
              <p:spPr>
                <a:xfrm>
                  <a:off x="0" y="0"/>
                  <a:ext cx="137190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6" name="Rechte verbindingslijn 249"/>
                <p:cNvSpPr/>
                <p:nvPr/>
              </p:nvSpPr>
              <p:spPr>
                <a:xfrm>
                  <a:off x="0" y="108008"/>
                  <a:ext cx="137190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7" name="Rechte verbindingslijn 250"/>
                <p:cNvSpPr/>
                <p:nvPr/>
              </p:nvSpPr>
              <p:spPr>
                <a:xfrm>
                  <a:off x="73363" y="81006"/>
                  <a:ext cx="61761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8" name="Rechte verbindingslijn 251"/>
                <p:cNvSpPr/>
                <p:nvPr/>
              </p:nvSpPr>
              <p:spPr>
                <a:xfrm>
                  <a:off x="73363" y="54004"/>
                  <a:ext cx="61761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9" name="Rechte verbindingslijn 252"/>
                <p:cNvSpPr/>
                <p:nvPr/>
              </p:nvSpPr>
              <p:spPr>
                <a:xfrm>
                  <a:off x="73363" y="27002"/>
                  <a:ext cx="61761" cy="1"/>
                </a:xfrm>
                <a:prstGeom prst="line">
                  <a:avLst/>
                </a:prstGeom>
                <a:noFill/>
                <a:ln w="9525" cap="flat">
                  <a:solidFill>
                    <a:srgbClr val="29292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3" name="Groep 245"/>
              <p:cNvGrpSpPr/>
              <p:nvPr/>
            </p:nvGrpSpPr>
            <p:grpSpPr>
              <a:xfrm>
                <a:off x="51" y="26196"/>
                <a:ext cx="66718" cy="54523"/>
                <a:chOff x="0" y="0"/>
                <a:chExt cx="66716" cy="54521"/>
              </a:xfrm>
            </p:grpSpPr>
            <p:sp>
              <p:nvSpPr>
                <p:cNvPr id="731" name="Rechthoek 246"/>
                <p:cNvSpPr/>
                <p:nvPr/>
              </p:nvSpPr>
              <p:spPr>
                <a:xfrm>
                  <a:off x="16740" y="17566"/>
                  <a:ext cx="49977" cy="19389"/>
                </a:xfrm>
                <a:prstGeom prst="rect">
                  <a:avLst/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 b="1">
                      <a:solidFill>
                        <a:srgbClr val="211F26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732" name="Pijl: punthaak 247"/>
                <p:cNvSpPr/>
                <p:nvPr/>
              </p:nvSpPr>
              <p:spPr>
                <a:xfrm flipH="1">
                  <a:off x="0" y="0"/>
                  <a:ext cx="54522" cy="54522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 sz="1000" b="1">
                      <a:solidFill>
                        <a:srgbClr val="211F26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/>
                </a:p>
              </p:txBody>
            </p:sp>
          </p:grpSp>
        </p:grpSp>
        <p:sp>
          <p:nvSpPr>
            <p:cNvPr id="735" name="Rechte verbindingslijn 191"/>
            <p:cNvSpPr/>
            <p:nvPr/>
          </p:nvSpPr>
          <p:spPr>
            <a:xfrm flipV="1">
              <a:off x="259300" y="606890"/>
              <a:ext cx="532060" cy="139155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6" name="Rechte verbindingslijn 192"/>
            <p:cNvSpPr/>
            <p:nvPr/>
          </p:nvSpPr>
          <p:spPr>
            <a:xfrm>
              <a:off x="495590" y="753338"/>
              <a:ext cx="291606" cy="174154"/>
            </a:xfrm>
            <a:prstGeom prst="line">
              <a:avLst/>
            </a:prstGeom>
            <a:noFill/>
            <a:ln w="19050" cap="rnd">
              <a:solidFill>
                <a:srgbClr val="0070C0"/>
              </a:solidFill>
              <a:prstDash val="solid"/>
              <a:round/>
              <a:head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48" name="Groep 193"/>
            <p:cNvGrpSpPr/>
            <p:nvPr/>
          </p:nvGrpSpPr>
          <p:grpSpPr>
            <a:xfrm>
              <a:off x="784582" y="491641"/>
              <a:ext cx="268739" cy="248382"/>
              <a:chOff x="0" y="0"/>
              <a:chExt cx="268738" cy="248381"/>
            </a:xfrm>
          </p:grpSpPr>
          <p:sp>
            <p:nvSpPr>
              <p:cNvPr id="737" name="Rechthoek 233"/>
              <p:cNvSpPr/>
              <p:nvPr/>
            </p:nvSpPr>
            <p:spPr>
              <a:xfrm>
                <a:off x="-1" y="-1"/>
                <a:ext cx="268740" cy="248383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211F2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grpSp>
            <p:nvGrpSpPr>
              <p:cNvPr id="747" name="Groep 234"/>
              <p:cNvGrpSpPr/>
              <p:nvPr/>
            </p:nvGrpSpPr>
            <p:grpSpPr>
              <a:xfrm>
                <a:off x="43069" y="52310"/>
                <a:ext cx="182599" cy="143760"/>
                <a:chOff x="0" y="0"/>
                <a:chExt cx="182597" cy="143759"/>
              </a:xfrm>
            </p:grpSpPr>
            <p:grpSp>
              <p:nvGrpSpPr>
                <p:cNvPr id="743" name="Groep 235"/>
                <p:cNvGrpSpPr/>
                <p:nvPr/>
              </p:nvGrpSpPr>
              <p:grpSpPr>
                <a:xfrm>
                  <a:off x="0" y="0"/>
                  <a:ext cx="182599" cy="143760"/>
                  <a:chOff x="0" y="0"/>
                  <a:chExt cx="182597" cy="143759"/>
                </a:xfrm>
              </p:grpSpPr>
              <p:sp>
                <p:nvSpPr>
                  <p:cNvPr id="738" name="Rechte verbindingslijn 239"/>
                  <p:cNvSpPr/>
                  <p:nvPr/>
                </p:nvSpPr>
                <p:spPr>
                  <a:xfrm>
                    <a:off x="0" y="-1"/>
                    <a:ext cx="182599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39" name="Rechte verbindingslijn 240"/>
                  <p:cNvSpPr/>
                  <p:nvPr/>
                </p:nvSpPr>
                <p:spPr>
                  <a:xfrm>
                    <a:off x="0" y="143759"/>
                    <a:ext cx="182599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40" name="Rechte verbindingslijn 241"/>
                  <p:cNvSpPr/>
                  <p:nvPr/>
                </p:nvSpPr>
                <p:spPr>
                  <a:xfrm>
                    <a:off x="97647" y="107820"/>
                    <a:ext cx="8220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41" name="Rechte verbindingslijn 242"/>
                  <p:cNvSpPr/>
                  <p:nvPr/>
                </p:nvSpPr>
                <p:spPr>
                  <a:xfrm>
                    <a:off x="97647" y="71880"/>
                    <a:ext cx="8220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42" name="Rechte verbindingslijn 243"/>
                  <p:cNvSpPr/>
                  <p:nvPr/>
                </p:nvSpPr>
                <p:spPr>
                  <a:xfrm>
                    <a:off x="97647" y="35940"/>
                    <a:ext cx="8220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46" name="Groep 236"/>
                <p:cNvGrpSpPr/>
                <p:nvPr/>
              </p:nvGrpSpPr>
              <p:grpSpPr>
                <a:xfrm>
                  <a:off x="68" y="34868"/>
                  <a:ext cx="88802" cy="72569"/>
                  <a:chOff x="0" y="0"/>
                  <a:chExt cx="88800" cy="72568"/>
                </a:xfrm>
              </p:grpSpPr>
              <p:sp>
                <p:nvSpPr>
                  <p:cNvPr id="744" name="Rechthoek 237"/>
                  <p:cNvSpPr/>
                  <p:nvPr/>
                </p:nvSpPr>
                <p:spPr>
                  <a:xfrm>
                    <a:off x="22282" y="23381"/>
                    <a:ext cx="66519" cy="25807"/>
                  </a:xfrm>
                  <a:prstGeom prst="rect">
                    <a:avLst/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000" b="1"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745" name="Pijl: punthaak 238"/>
                  <p:cNvSpPr/>
                  <p:nvPr/>
                </p:nvSpPr>
                <p:spPr>
                  <a:xfrm flipH="1">
                    <a:off x="0" y="0"/>
                    <a:ext cx="72568" cy="72569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000" b="1"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760" name="Groep 194"/>
            <p:cNvGrpSpPr/>
            <p:nvPr/>
          </p:nvGrpSpPr>
          <p:grpSpPr>
            <a:xfrm>
              <a:off x="784582" y="800638"/>
              <a:ext cx="268739" cy="248382"/>
              <a:chOff x="0" y="0"/>
              <a:chExt cx="268738" cy="248381"/>
            </a:xfrm>
          </p:grpSpPr>
          <p:sp>
            <p:nvSpPr>
              <p:cNvPr id="749" name="Rechthoek 222"/>
              <p:cNvSpPr/>
              <p:nvPr/>
            </p:nvSpPr>
            <p:spPr>
              <a:xfrm>
                <a:off x="-1" y="-1"/>
                <a:ext cx="268740" cy="248383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000">
                    <a:solidFill>
                      <a:srgbClr val="211F2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grpSp>
            <p:nvGrpSpPr>
              <p:cNvPr id="759" name="Groep 223"/>
              <p:cNvGrpSpPr/>
              <p:nvPr/>
            </p:nvGrpSpPr>
            <p:grpSpPr>
              <a:xfrm>
                <a:off x="43069" y="52310"/>
                <a:ext cx="182599" cy="143760"/>
                <a:chOff x="0" y="0"/>
                <a:chExt cx="182597" cy="143759"/>
              </a:xfrm>
            </p:grpSpPr>
            <p:grpSp>
              <p:nvGrpSpPr>
                <p:cNvPr id="755" name="Groep 224"/>
                <p:cNvGrpSpPr/>
                <p:nvPr/>
              </p:nvGrpSpPr>
              <p:grpSpPr>
                <a:xfrm>
                  <a:off x="0" y="0"/>
                  <a:ext cx="182599" cy="143760"/>
                  <a:chOff x="0" y="0"/>
                  <a:chExt cx="182597" cy="143759"/>
                </a:xfrm>
              </p:grpSpPr>
              <p:sp>
                <p:nvSpPr>
                  <p:cNvPr id="750" name="Rechte verbindingslijn 228"/>
                  <p:cNvSpPr/>
                  <p:nvPr/>
                </p:nvSpPr>
                <p:spPr>
                  <a:xfrm>
                    <a:off x="0" y="-1"/>
                    <a:ext cx="182599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51" name="Rechte verbindingslijn 229"/>
                  <p:cNvSpPr/>
                  <p:nvPr/>
                </p:nvSpPr>
                <p:spPr>
                  <a:xfrm>
                    <a:off x="0" y="143759"/>
                    <a:ext cx="182599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52" name="Rechte verbindingslijn 230"/>
                  <p:cNvSpPr/>
                  <p:nvPr/>
                </p:nvSpPr>
                <p:spPr>
                  <a:xfrm>
                    <a:off x="97647" y="107820"/>
                    <a:ext cx="8220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53" name="Rechte verbindingslijn 231"/>
                  <p:cNvSpPr/>
                  <p:nvPr/>
                </p:nvSpPr>
                <p:spPr>
                  <a:xfrm>
                    <a:off x="97647" y="71880"/>
                    <a:ext cx="8220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754" name="Rechte verbindingslijn 232"/>
                  <p:cNvSpPr/>
                  <p:nvPr/>
                </p:nvSpPr>
                <p:spPr>
                  <a:xfrm>
                    <a:off x="97647" y="35940"/>
                    <a:ext cx="82204" cy="1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292929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758" name="Groep 225"/>
                <p:cNvGrpSpPr/>
                <p:nvPr/>
              </p:nvGrpSpPr>
              <p:grpSpPr>
                <a:xfrm>
                  <a:off x="69" y="34868"/>
                  <a:ext cx="88802" cy="72569"/>
                  <a:chOff x="0" y="0"/>
                  <a:chExt cx="88800" cy="72568"/>
                </a:xfrm>
              </p:grpSpPr>
              <p:sp>
                <p:nvSpPr>
                  <p:cNvPr id="756" name="Rechthoek 226"/>
                  <p:cNvSpPr/>
                  <p:nvPr/>
                </p:nvSpPr>
                <p:spPr>
                  <a:xfrm flipH="1">
                    <a:off x="0" y="23381"/>
                    <a:ext cx="66519" cy="25807"/>
                  </a:xfrm>
                  <a:prstGeom prst="rect">
                    <a:avLst/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000" b="1"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757" name="Pijl: punthaak 227"/>
                  <p:cNvSpPr/>
                  <p:nvPr/>
                </p:nvSpPr>
                <p:spPr>
                  <a:xfrm>
                    <a:off x="16232" y="0"/>
                    <a:ext cx="72569" cy="72569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 sz="1000" b="1">
                        <a:solidFill>
                          <a:srgbClr val="211F26"/>
                        </a:solidFill>
                        <a:latin typeface="+mj-lt"/>
                        <a:ea typeface="+mj-ea"/>
                        <a:cs typeface="+mj-cs"/>
                        <a:sym typeface="Calibri"/>
                      </a:defRPr>
                    </a:pPr>
                    <a:endParaRPr/>
                  </a:p>
                </p:txBody>
              </p:sp>
            </p:grpSp>
          </p:grpSp>
        </p:grpSp>
        <p:sp>
          <p:nvSpPr>
            <p:cNvPr id="761" name="Rechthoek 195"/>
            <p:cNvSpPr txBox="1"/>
            <p:nvPr/>
          </p:nvSpPr>
          <p:spPr>
            <a:xfrm>
              <a:off x="1141443" y="529154"/>
              <a:ext cx="20520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spcBef>
                  <a:spcPts val="600"/>
                </a:spcBef>
                <a:defRPr sz="1200">
                  <a:solidFill>
                    <a:srgbClr val="211F26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Inspringniveau verkleinen</a:t>
              </a:r>
            </a:p>
          </p:txBody>
        </p:sp>
        <p:sp>
          <p:nvSpPr>
            <p:cNvPr id="762" name="Rechthoek 196"/>
            <p:cNvSpPr txBox="1"/>
            <p:nvPr/>
          </p:nvSpPr>
          <p:spPr>
            <a:xfrm>
              <a:off x="1141443" y="832164"/>
              <a:ext cx="205200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ct val="90000"/>
                </a:lnSpc>
                <a:spcBef>
                  <a:spcPts val="600"/>
                </a:spcBef>
                <a:defRPr sz="1200">
                  <a:solidFill>
                    <a:srgbClr val="211F26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Inspringniveau vergroten</a:t>
              </a:r>
            </a:p>
          </p:txBody>
        </p:sp>
        <p:sp>
          <p:nvSpPr>
            <p:cNvPr id="763" name="Rechthoek 197"/>
            <p:cNvSpPr txBox="1"/>
            <p:nvPr/>
          </p:nvSpPr>
          <p:spPr>
            <a:xfrm>
              <a:off x="98270" y="1199387"/>
              <a:ext cx="3194765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 sz="1200">
                  <a:solidFill>
                    <a:srgbClr val="211F2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Gebruik, in de tab </a:t>
              </a:r>
              <a:r>
                <a:rPr b="1"/>
                <a:t>‘Start’</a:t>
              </a:r>
              <a:r>
                <a:t>, de </a:t>
              </a:r>
              <a:r>
                <a:rPr b="1"/>
                <a:t>lijstniveau knoppen</a:t>
              </a:r>
              <a:r>
                <a:t>, zoals hierboven aangegeven, om een inspring-niveau te vergroten of verkleinen.</a:t>
              </a:r>
            </a:p>
          </p:txBody>
        </p:sp>
        <p:grpSp>
          <p:nvGrpSpPr>
            <p:cNvPr id="766" name="Rechthoek 198"/>
            <p:cNvGrpSpPr/>
            <p:nvPr/>
          </p:nvGrpSpPr>
          <p:grpSpPr>
            <a:xfrm>
              <a:off x="98270" y="9349"/>
              <a:ext cx="3194765" cy="431901"/>
              <a:chOff x="0" y="0"/>
              <a:chExt cx="3194764" cy="431899"/>
            </a:xfrm>
          </p:grpSpPr>
          <p:sp>
            <p:nvSpPr>
              <p:cNvPr id="764" name="Rectangle"/>
              <p:cNvSpPr/>
              <p:nvPr/>
            </p:nvSpPr>
            <p:spPr>
              <a:xfrm>
                <a:off x="0" y="89949"/>
                <a:ext cx="3194765" cy="252002"/>
              </a:xfrm>
              <a:prstGeom prst="rect">
                <a:avLst/>
              </a:prstGeom>
              <a:solidFill>
                <a:srgbClr val="211F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5" name="Lijstniveaus gebruiken"/>
              <p:cNvSpPr txBox="1"/>
              <p:nvPr/>
            </p:nvSpPr>
            <p:spPr>
              <a:xfrm>
                <a:off x="0" y="0"/>
                <a:ext cx="3194765" cy="431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07999" tIns="107999" rIns="107999" bIns="107999" numCol="1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defRPr sz="1400" b="1" cap="all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t>Lijstniveaus gebruiken</a:t>
                </a:r>
              </a:p>
            </p:txBody>
          </p:sp>
        </p:grpSp>
        <p:grpSp>
          <p:nvGrpSpPr>
            <p:cNvPr id="769" name="Groep 199"/>
            <p:cNvGrpSpPr/>
            <p:nvPr/>
          </p:nvGrpSpPr>
          <p:grpSpPr>
            <a:xfrm>
              <a:off x="3025479" y="6053864"/>
              <a:ext cx="267557" cy="267556"/>
              <a:chOff x="0" y="0"/>
              <a:chExt cx="267555" cy="267555"/>
            </a:xfrm>
          </p:grpSpPr>
          <p:sp>
            <p:nvSpPr>
              <p:cNvPr id="767" name="Ovaal 220"/>
              <p:cNvSpPr/>
              <p:nvPr/>
            </p:nvSpPr>
            <p:spPr>
              <a:xfrm>
                <a:off x="18359" y="18359"/>
                <a:ext cx="230835" cy="230835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defRPr cap="all">
                    <a:solidFill>
                      <a:srgbClr val="211F2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768" name="Graphic 163"/>
              <p:cNvSpPr/>
              <p:nvPr/>
            </p:nvSpPr>
            <p:spPr>
              <a:xfrm>
                <a:off x="-1" y="-1"/>
                <a:ext cx="267557" cy="267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2" y="0"/>
                      <a:pt x="0" y="4832"/>
                      <a:pt x="0" y="10800"/>
                    </a:cubicBezTo>
                    <a:cubicBezTo>
                      <a:pt x="0" y="16768"/>
                      <a:pt x="4832" y="21600"/>
                      <a:pt x="10800" y="21600"/>
                    </a:cubicBezTo>
                    <a:cubicBezTo>
                      <a:pt x="16768" y="21600"/>
                      <a:pt x="21600" y="16768"/>
                      <a:pt x="21600" y="10800"/>
                    </a:cubicBezTo>
                    <a:cubicBezTo>
                      <a:pt x="21600" y="4832"/>
                      <a:pt x="16768" y="0"/>
                      <a:pt x="10800" y="0"/>
                    </a:cubicBezTo>
                    <a:close/>
                    <a:moveTo>
                      <a:pt x="10232" y="2842"/>
                    </a:moveTo>
                    <a:cubicBezTo>
                      <a:pt x="11027" y="2842"/>
                      <a:pt x="11653" y="3467"/>
                      <a:pt x="11653" y="4263"/>
                    </a:cubicBezTo>
                    <a:cubicBezTo>
                      <a:pt x="11653" y="5059"/>
                      <a:pt x="11027" y="5684"/>
                      <a:pt x="10232" y="5684"/>
                    </a:cubicBezTo>
                    <a:cubicBezTo>
                      <a:pt x="9436" y="5684"/>
                      <a:pt x="8811" y="5059"/>
                      <a:pt x="8811" y="4263"/>
                    </a:cubicBezTo>
                    <a:cubicBezTo>
                      <a:pt x="8811" y="3467"/>
                      <a:pt x="9436" y="2842"/>
                      <a:pt x="10232" y="2842"/>
                    </a:cubicBezTo>
                    <a:close/>
                    <a:moveTo>
                      <a:pt x="13642" y="18758"/>
                    </a:moveTo>
                    <a:lnTo>
                      <a:pt x="7958" y="18758"/>
                    </a:lnTo>
                    <a:lnTo>
                      <a:pt x="7958" y="17053"/>
                    </a:lnTo>
                    <a:lnTo>
                      <a:pt x="9947" y="17053"/>
                    </a:lnTo>
                    <a:lnTo>
                      <a:pt x="9947" y="8526"/>
                    </a:lnTo>
                    <a:lnTo>
                      <a:pt x="8242" y="8526"/>
                    </a:lnTo>
                    <a:lnTo>
                      <a:pt x="8242" y="6821"/>
                    </a:lnTo>
                    <a:lnTo>
                      <a:pt x="11653" y="6821"/>
                    </a:lnTo>
                    <a:lnTo>
                      <a:pt x="11653" y="17053"/>
                    </a:lnTo>
                    <a:lnTo>
                      <a:pt x="13642" y="17053"/>
                    </a:lnTo>
                    <a:lnTo>
                      <a:pt x="13642" y="1875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000">
                    <a:solidFill>
                      <a:srgbClr val="211F26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06" name="Groep 200"/>
            <p:cNvGrpSpPr/>
            <p:nvPr/>
          </p:nvGrpSpPr>
          <p:grpSpPr>
            <a:xfrm>
              <a:off x="97162" y="2004378"/>
              <a:ext cx="3195873" cy="3780656"/>
              <a:chOff x="0" y="0"/>
              <a:chExt cx="3195872" cy="3780655"/>
            </a:xfrm>
          </p:grpSpPr>
          <p:grpSp>
            <p:nvGrpSpPr>
              <p:cNvPr id="772" name="Ovaal 202"/>
              <p:cNvGrpSpPr/>
              <p:nvPr/>
            </p:nvGrpSpPr>
            <p:grpSpPr>
              <a:xfrm>
                <a:off x="0" y="-1"/>
                <a:ext cx="260915" cy="269242"/>
                <a:chOff x="0" y="0"/>
                <a:chExt cx="260914" cy="269240"/>
              </a:xfrm>
            </p:grpSpPr>
            <p:sp>
              <p:nvSpPr>
                <p:cNvPr id="770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1" name="1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</p:grpSp>
          <p:sp>
            <p:nvSpPr>
              <p:cNvPr id="773" name="Rechthoek 203"/>
              <p:cNvSpPr txBox="1"/>
              <p:nvPr/>
            </p:nvSpPr>
            <p:spPr>
              <a:xfrm>
                <a:off x="365682" y="23643"/>
                <a:ext cx="2830191" cy="221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marL="285750" indent="-285750" defTabSz="719137">
                  <a:spcBef>
                    <a:spcPts val="600"/>
                  </a:spcBef>
                  <a:buClr>
                    <a:schemeClr val="accent1"/>
                  </a:buClr>
                  <a:buSzPct val="100000"/>
                  <a:buChar char="▪"/>
                  <a:defRPr sz="1600"/>
                </a:lvl1pPr>
              </a:lstStyle>
              <a:p>
                <a:r>
                  <a:t>Bullets</a:t>
                </a:r>
              </a:p>
            </p:txBody>
          </p:sp>
          <p:grpSp>
            <p:nvGrpSpPr>
              <p:cNvPr id="776" name="Ovaal 204"/>
              <p:cNvGrpSpPr/>
              <p:nvPr/>
            </p:nvGrpSpPr>
            <p:grpSpPr>
              <a:xfrm>
                <a:off x="0" y="435349"/>
                <a:ext cx="260915" cy="269241"/>
                <a:chOff x="0" y="0"/>
                <a:chExt cx="260914" cy="269240"/>
              </a:xfrm>
            </p:grpSpPr>
            <p:sp>
              <p:nvSpPr>
                <p:cNvPr id="774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5" name="2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</p:grpSp>
          <p:sp>
            <p:nvSpPr>
              <p:cNvPr id="777" name="Rechthoek 205"/>
              <p:cNvSpPr txBox="1"/>
              <p:nvPr/>
            </p:nvSpPr>
            <p:spPr>
              <a:xfrm>
                <a:off x="365682" y="458760"/>
                <a:ext cx="2830191" cy="221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marL="549275" lvl="1" indent="-285750" defTabSz="719137">
                  <a:spcBef>
                    <a:spcPts val="600"/>
                  </a:spcBef>
                  <a:buClr>
                    <a:schemeClr val="accent1"/>
                  </a:buClr>
                  <a:buSzPct val="100000"/>
                  <a:buChar char="▪"/>
                  <a:defRPr sz="1600"/>
                </a:pPr>
                <a:r>
                  <a:t>Sub-bullets</a:t>
                </a:r>
              </a:p>
            </p:txBody>
          </p:sp>
          <p:grpSp>
            <p:nvGrpSpPr>
              <p:cNvPr id="780" name="Ovaal 206"/>
              <p:cNvGrpSpPr/>
              <p:nvPr/>
            </p:nvGrpSpPr>
            <p:grpSpPr>
              <a:xfrm>
                <a:off x="0" y="870698"/>
                <a:ext cx="260915" cy="269241"/>
                <a:chOff x="0" y="0"/>
                <a:chExt cx="260914" cy="269240"/>
              </a:xfrm>
            </p:grpSpPr>
            <p:sp>
              <p:nvSpPr>
                <p:cNvPr id="778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9" name="3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3</a:t>
                  </a:r>
                </a:p>
              </p:txBody>
            </p:sp>
          </p:grpSp>
          <p:sp>
            <p:nvSpPr>
              <p:cNvPr id="781" name="Rechthoek 207"/>
              <p:cNvSpPr txBox="1"/>
              <p:nvPr/>
            </p:nvSpPr>
            <p:spPr>
              <a:xfrm>
                <a:off x="365682" y="893877"/>
                <a:ext cx="2830191" cy="221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2" indent="0" defTabSz="719137">
                  <a:spcBef>
                    <a:spcPts val="600"/>
                  </a:spcBef>
                  <a:defRPr sz="1600"/>
                </a:pPr>
                <a:r>
                  <a:t>Leestekst</a:t>
                </a:r>
              </a:p>
            </p:txBody>
          </p:sp>
          <p:grpSp>
            <p:nvGrpSpPr>
              <p:cNvPr id="784" name="Ovaal 208"/>
              <p:cNvGrpSpPr/>
              <p:nvPr/>
            </p:nvGrpSpPr>
            <p:grpSpPr>
              <a:xfrm>
                <a:off x="0" y="1306047"/>
                <a:ext cx="260915" cy="269241"/>
                <a:chOff x="0" y="0"/>
                <a:chExt cx="260914" cy="269240"/>
              </a:xfrm>
            </p:grpSpPr>
            <p:sp>
              <p:nvSpPr>
                <p:cNvPr id="782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3" name="4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4</a:t>
                  </a:r>
                </a:p>
              </p:txBody>
            </p:sp>
          </p:grpSp>
          <p:sp>
            <p:nvSpPr>
              <p:cNvPr id="785" name="Rechthoek 209"/>
              <p:cNvSpPr txBox="1"/>
              <p:nvPr/>
            </p:nvSpPr>
            <p:spPr>
              <a:xfrm>
                <a:off x="365682" y="1274871"/>
                <a:ext cx="2830191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3" indent="0" defTabSz="719137">
                  <a:spcBef>
                    <a:spcPts val="1200"/>
                  </a:spcBef>
                  <a:defRPr sz="2000" spc="30">
                    <a:solidFill>
                      <a:schemeClr val="accent1"/>
                    </a:solidFill>
                    <a:latin typeface="Roboto Slab Regular Regular"/>
                    <a:ea typeface="Roboto Slab Regular Regular"/>
                    <a:cs typeface="Roboto Slab Regular Regular"/>
                    <a:sym typeface="Roboto Slab Regular Regular"/>
                  </a:defRPr>
                </a:pPr>
                <a:r>
                  <a:t>Subtitel</a:t>
                </a:r>
              </a:p>
            </p:txBody>
          </p:sp>
          <p:grpSp>
            <p:nvGrpSpPr>
              <p:cNvPr id="788" name="Ovaal 210"/>
              <p:cNvGrpSpPr/>
              <p:nvPr/>
            </p:nvGrpSpPr>
            <p:grpSpPr>
              <a:xfrm>
                <a:off x="0" y="1741396"/>
                <a:ext cx="260915" cy="269241"/>
                <a:chOff x="0" y="0"/>
                <a:chExt cx="260914" cy="269240"/>
              </a:xfrm>
            </p:grpSpPr>
            <p:sp>
              <p:nvSpPr>
                <p:cNvPr id="786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7" name="5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5</a:t>
                  </a:r>
                </a:p>
              </p:txBody>
            </p:sp>
          </p:grpSp>
          <p:sp>
            <p:nvSpPr>
              <p:cNvPr id="789" name="Rechthoek 211"/>
              <p:cNvSpPr txBox="1"/>
              <p:nvPr/>
            </p:nvSpPr>
            <p:spPr>
              <a:xfrm>
                <a:off x="365682" y="1764111"/>
                <a:ext cx="2830191" cy="221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marL="263525" lvl="4" indent="-263525" defTabSz="719137">
                  <a:spcBef>
                    <a:spcPts val="600"/>
                  </a:spcBef>
                  <a:buClr>
                    <a:schemeClr val="accent1"/>
                  </a:buClr>
                  <a:buSzPct val="100000"/>
                  <a:buAutoNum type="arabicPeriod"/>
                  <a:defRPr sz="1600"/>
                </a:pPr>
                <a:r>
                  <a:t>Numerieke bullets</a:t>
                </a:r>
              </a:p>
            </p:txBody>
          </p:sp>
          <p:grpSp>
            <p:nvGrpSpPr>
              <p:cNvPr id="792" name="Ovaal 212"/>
              <p:cNvGrpSpPr/>
              <p:nvPr/>
            </p:nvGrpSpPr>
            <p:grpSpPr>
              <a:xfrm>
                <a:off x="0" y="2176745"/>
                <a:ext cx="260915" cy="269241"/>
                <a:chOff x="0" y="0"/>
                <a:chExt cx="260914" cy="269240"/>
              </a:xfrm>
            </p:grpSpPr>
            <p:sp>
              <p:nvSpPr>
                <p:cNvPr id="790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1" name="6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6</a:t>
                  </a:r>
                </a:p>
              </p:txBody>
            </p:sp>
          </p:grpSp>
          <p:sp>
            <p:nvSpPr>
              <p:cNvPr id="793" name="Rechthoek 213"/>
              <p:cNvSpPr txBox="1"/>
              <p:nvPr/>
            </p:nvSpPr>
            <p:spPr>
              <a:xfrm>
                <a:off x="365682" y="2199228"/>
                <a:ext cx="2830191" cy="221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marL="538162" lvl="5" indent="-274638">
                  <a:spcBef>
                    <a:spcPts val="600"/>
                  </a:spcBef>
                  <a:buClr>
                    <a:schemeClr val="accent1"/>
                  </a:buClr>
                  <a:buSzPct val="100000"/>
                  <a:buAutoNum type="alphaLcPeriod"/>
                  <a:defRPr sz="1600"/>
                </a:pPr>
                <a:r>
                  <a:t># Abc</a:t>
                </a:r>
              </a:p>
            </p:txBody>
          </p:sp>
          <p:grpSp>
            <p:nvGrpSpPr>
              <p:cNvPr id="796" name="Ovaal 214"/>
              <p:cNvGrpSpPr/>
              <p:nvPr/>
            </p:nvGrpSpPr>
            <p:grpSpPr>
              <a:xfrm>
                <a:off x="0" y="2612094"/>
                <a:ext cx="260915" cy="269241"/>
                <a:chOff x="0" y="0"/>
                <a:chExt cx="260914" cy="269240"/>
              </a:xfrm>
            </p:grpSpPr>
            <p:sp>
              <p:nvSpPr>
                <p:cNvPr id="794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5" name="7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7</a:t>
                  </a:r>
                </a:p>
              </p:txBody>
            </p:sp>
          </p:grpSp>
          <p:sp>
            <p:nvSpPr>
              <p:cNvPr id="797" name="Rechthoek 215"/>
              <p:cNvSpPr txBox="1"/>
              <p:nvPr/>
            </p:nvSpPr>
            <p:spPr>
              <a:xfrm>
                <a:off x="365682" y="2634345"/>
                <a:ext cx="2830191" cy="221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marL="549275" lvl="6" indent="-285750">
                  <a:spcBef>
                    <a:spcPts val="600"/>
                  </a:spcBef>
                  <a:buClr>
                    <a:schemeClr val="accent1"/>
                  </a:buClr>
                  <a:buSzPct val="100000"/>
                  <a:buChar char="▪"/>
                  <a:defRPr sz="1600"/>
                </a:pPr>
                <a:r>
                  <a:t># Bullets</a:t>
                </a:r>
              </a:p>
            </p:txBody>
          </p:sp>
          <p:grpSp>
            <p:nvGrpSpPr>
              <p:cNvPr id="800" name="Ovaal 216"/>
              <p:cNvGrpSpPr/>
              <p:nvPr/>
            </p:nvGrpSpPr>
            <p:grpSpPr>
              <a:xfrm>
                <a:off x="0" y="3047443"/>
                <a:ext cx="260915" cy="269241"/>
                <a:chOff x="0" y="0"/>
                <a:chExt cx="260914" cy="269240"/>
              </a:xfrm>
            </p:grpSpPr>
            <p:sp>
              <p:nvSpPr>
                <p:cNvPr id="798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9" name="8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8</a:t>
                  </a:r>
                </a:p>
              </p:txBody>
            </p:sp>
          </p:grpSp>
          <p:sp>
            <p:nvSpPr>
              <p:cNvPr id="801" name="Rechthoek 217"/>
              <p:cNvSpPr txBox="1"/>
              <p:nvPr/>
            </p:nvSpPr>
            <p:spPr>
              <a:xfrm>
                <a:off x="365682" y="3069462"/>
                <a:ext cx="2830191" cy="221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7" indent="0">
                  <a:lnSpc>
                    <a:spcPct val="90000"/>
                  </a:lnSpc>
                  <a:spcBef>
                    <a:spcPts val="600"/>
                  </a:spcBef>
                  <a:defRPr sz="1600" i="1"/>
                </a:pPr>
                <a:r>
                  <a:t>Cursief</a:t>
                </a:r>
              </a:p>
            </p:txBody>
          </p:sp>
          <p:grpSp>
            <p:nvGrpSpPr>
              <p:cNvPr id="804" name="Ovaal 218"/>
              <p:cNvGrpSpPr/>
              <p:nvPr/>
            </p:nvGrpSpPr>
            <p:grpSpPr>
              <a:xfrm>
                <a:off x="0" y="3482796"/>
                <a:ext cx="260915" cy="269241"/>
                <a:chOff x="0" y="0"/>
                <a:chExt cx="260914" cy="269240"/>
              </a:xfrm>
            </p:grpSpPr>
            <p:sp>
              <p:nvSpPr>
                <p:cNvPr id="802" name="Oval"/>
                <p:cNvSpPr/>
                <p:nvPr/>
              </p:nvSpPr>
              <p:spPr>
                <a:xfrm>
                  <a:off x="0" y="4778"/>
                  <a:ext cx="260915" cy="259685"/>
                </a:xfrm>
                <a:prstGeom prst="ellipse">
                  <a:avLst/>
                </a:prstGeom>
                <a:solidFill>
                  <a:srgbClr val="211F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3" name="9"/>
                <p:cNvSpPr txBox="1"/>
                <p:nvPr/>
              </p:nvSpPr>
              <p:spPr>
                <a:xfrm>
                  <a:off x="83930" y="0"/>
                  <a:ext cx="93055" cy="269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1200" b="1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lvl1pPr>
                </a:lstStyle>
                <a:p>
                  <a:r>
                    <a:t>9</a:t>
                  </a:r>
                </a:p>
              </p:txBody>
            </p:sp>
          </p:grpSp>
          <p:sp>
            <p:nvSpPr>
              <p:cNvPr id="805" name="Rechthoek 219"/>
              <p:cNvSpPr txBox="1"/>
              <p:nvPr/>
            </p:nvSpPr>
            <p:spPr>
              <a:xfrm>
                <a:off x="365682" y="3450455"/>
                <a:ext cx="2830191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8" indent="0">
                  <a:spcBef>
                    <a:spcPts val="1200"/>
                  </a:spcBef>
                  <a:defRPr sz="2000">
                    <a:latin typeface="Roboto Slab Regular Regular"/>
                    <a:ea typeface="Roboto Slab Regular Regular"/>
                    <a:cs typeface="Roboto Slab Regular Regular"/>
                    <a:sym typeface="Roboto Slab Regular Regular"/>
                  </a:defRPr>
                </a:pPr>
                <a:r>
                  <a:t>Alt. Subtitel</a:t>
                </a:r>
              </a:p>
            </p:txBody>
          </p:sp>
        </p:grpSp>
        <p:sp>
          <p:nvSpPr>
            <p:cNvPr id="807" name="Rechthoek 201"/>
            <p:cNvSpPr txBox="1"/>
            <p:nvPr/>
          </p:nvSpPr>
          <p:spPr>
            <a:xfrm>
              <a:off x="98270" y="6274939"/>
              <a:ext cx="3194765" cy="657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 sz="1200" b="1">
                  <a:solidFill>
                    <a:srgbClr val="211F2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MEER WETEN?</a:t>
              </a:r>
              <a:br/>
              <a:r>
                <a:rPr b="0"/>
                <a:t>Ga naar de instructie dia ‘</a:t>
              </a:r>
              <a:r>
                <a:t>YouTube links</a:t>
              </a:r>
              <a:r>
                <a:rPr b="0"/>
                <a:t>’, open deze in de ‘</a:t>
              </a:r>
              <a:r>
                <a:t>Diavoorstelling</a:t>
              </a:r>
              <a:r>
                <a:rPr b="0"/>
                <a:t>’ (shift F5) en klik op de gewenste video link.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4806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3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4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4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4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Rechthoek 6"/>
          <p:cNvSpPr/>
          <p:nvPr/>
        </p:nvSpPr>
        <p:spPr>
          <a:xfrm>
            <a:off x="161518" y="119267"/>
            <a:ext cx="11868965" cy="6408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Logo (Animatie)</a:t>
            </a:r>
          </a:p>
        </p:txBody>
      </p:sp>
      <p:sp>
        <p:nvSpPr>
          <p:cNvPr id="60" name="Freeform 5"/>
          <p:cNvSpPr/>
          <p:nvPr/>
        </p:nvSpPr>
        <p:spPr>
          <a:xfrm>
            <a:off x="4543471" y="3282713"/>
            <a:ext cx="950757" cy="103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530"/>
                </a:moveTo>
                <a:cubicBezTo>
                  <a:pt x="13838" y="17530"/>
                  <a:pt x="15525" y="15652"/>
                  <a:pt x="15525" y="13148"/>
                </a:cubicBezTo>
                <a:cubicBezTo>
                  <a:pt x="15525" y="0"/>
                  <a:pt x="15525" y="0"/>
                  <a:pt x="15525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3461"/>
                  <a:pt x="21600" y="13461"/>
                  <a:pt x="21600" y="13461"/>
                </a:cubicBezTo>
                <a:cubicBezTo>
                  <a:pt x="21600" y="19096"/>
                  <a:pt x="16538" y="21600"/>
                  <a:pt x="10800" y="21600"/>
                </a:cubicBezTo>
                <a:cubicBezTo>
                  <a:pt x="5062" y="21600"/>
                  <a:pt x="0" y="19096"/>
                  <a:pt x="0" y="13461"/>
                </a:cubicBezTo>
                <a:cubicBezTo>
                  <a:pt x="0" y="0"/>
                  <a:pt x="0" y="0"/>
                  <a:pt x="0" y="0"/>
                </a:cubicBezTo>
                <a:cubicBezTo>
                  <a:pt x="6412" y="0"/>
                  <a:pt x="6412" y="0"/>
                  <a:pt x="6412" y="0"/>
                </a:cubicBezTo>
                <a:cubicBezTo>
                  <a:pt x="6412" y="13148"/>
                  <a:pt x="6412" y="13148"/>
                  <a:pt x="6412" y="13148"/>
                </a:cubicBezTo>
                <a:cubicBezTo>
                  <a:pt x="6412" y="15652"/>
                  <a:pt x="7762" y="17530"/>
                  <a:pt x="10800" y="175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Freeform 6"/>
          <p:cNvSpPr/>
          <p:nvPr/>
        </p:nvSpPr>
        <p:spPr>
          <a:xfrm>
            <a:off x="3518892" y="3282713"/>
            <a:ext cx="892593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79" y="21600"/>
                </a:moveTo>
                <a:lnTo>
                  <a:pt x="14400" y="21600"/>
                </a:lnTo>
                <a:lnTo>
                  <a:pt x="14400" y="4215"/>
                </a:lnTo>
                <a:lnTo>
                  <a:pt x="21600" y="4215"/>
                </a:lnTo>
                <a:lnTo>
                  <a:pt x="21600" y="0"/>
                </a:lnTo>
                <a:lnTo>
                  <a:pt x="0" y="0"/>
                </a:lnTo>
                <a:lnTo>
                  <a:pt x="0" y="4215"/>
                </a:lnTo>
                <a:lnTo>
                  <a:pt x="7579" y="4215"/>
                </a:lnTo>
                <a:lnTo>
                  <a:pt x="7579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Freeform 7"/>
          <p:cNvSpPr/>
          <p:nvPr/>
        </p:nvSpPr>
        <p:spPr>
          <a:xfrm>
            <a:off x="3790419" y="2276031"/>
            <a:ext cx="943961" cy="9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5" h="21600" extrusionOk="0">
                <a:moveTo>
                  <a:pt x="15162" y="12000"/>
                </a:moveTo>
                <a:cubicBezTo>
                  <a:pt x="13573" y="12343"/>
                  <a:pt x="11985" y="12000"/>
                  <a:pt x="11985" y="9943"/>
                </a:cubicBezTo>
                <a:cubicBezTo>
                  <a:pt x="11985" y="6857"/>
                  <a:pt x="18973" y="4114"/>
                  <a:pt x="19926" y="1371"/>
                </a:cubicBezTo>
                <a:cubicBezTo>
                  <a:pt x="20244" y="686"/>
                  <a:pt x="20244" y="0"/>
                  <a:pt x="19926" y="0"/>
                </a:cubicBezTo>
                <a:cubicBezTo>
                  <a:pt x="19609" y="0"/>
                  <a:pt x="19926" y="343"/>
                  <a:pt x="19291" y="1029"/>
                </a:cubicBezTo>
                <a:cubicBezTo>
                  <a:pt x="16432" y="4114"/>
                  <a:pt x="11668" y="4114"/>
                  <a:pt x="8173" y="5829"/>
                </a:cubicBezTo>
                <a:cubicBezTo>
                  <a:pt x="5632" y="6857"/>
                  <a:pt x="-1356" y="10629"/>
                  <a:pt x="232" y="18514"/>
                </a:cubicBezTo>
                <a:cubicBezTo>
                  <a:pt x="232" y="18857"/>
                  <a:pt x="550" y="20229"/>
                  <a:pt x="868" y="20229"/>
                </a:cubicBezTo>
                <a:cubicBezTo>
                  <a:pt x="868" y="20229"/>
                  <a:pt x="868" y="19543"/>
                  <a:pt x="868" y="18514"/>
                </a:cubicBezTo>
                <a:cubicBezTo>
                  <a:pt x="868" y="13714"/>
                  <a:pt x="6268" y="12343"/>
                  <a:pt x="7856" y="9257"/>
                </a:cubicBezTo>
                <a:cubicBezTo>
                  <a:pt x="8173" y="8914"/>
                  <a:pt x="8491" y="8571"/>
                  <a:pt x="8491" y="8571"/>
                </a:cubicBezTo>
                <a:cubicBezTo>
                  <a:pt x="8491" y="8914"/>
                  <a:pt x="8491" y="8914"/>
                  <a:pt x="8491" y="9257"/>
                </a:cubicBezTo>
                <a:cubicBezTo>
                  <a:pt x="7856" y="12000"/>
                  <a:pt x="5315" y="13371"/>
                  <a:pt x="6268" y="15429"/>
                </a:cubicBezTo>
                <a:cubicBezTo>
                  <a:pt x="6903" y="17829"/>
                  <a:pt x="9762" y="15771"/>
                  <a:pt x="10397" y="14400"/>
                </a:cubicBezTo>
                <a:cubicBezTo>
                  <a:pt x="10715" y="14057"/>
                  <a:pt x="10715" y="13714"/>
                  <a:pt x="11032" y="13714"/>
                </a:cubicBezTo>
                <a:cubicBezTo>
                  <a:pt x="11032" y="13714"/>
                  <a:pt x="11032" y="14400"/>
                  <a:pt x="11032" y="14743"/>
                </a:cubicBezTo>
                <a:cubicBezTo>
                  <a:pt x="10397" y="17486"/>
                  <a:pt x="10079" y="18857"/>
                  <a:pt x="8173" y="20571"/>
                </a:cubicBezTo>
                <a:cubicBezTo>
                  <a:pt x="7538" y="20914"/>
                  <a:pt x="6585" y="21257"/>
                  <a:pt x="6585" y="21600"/>
                </a:cubicBezTo>
                <a:cubicBezTo>
                  <a:pt x="6585" y="21600"/>
                  <a:pt x="7220" y="21600"/>
                  <a:pt x="7538" y="21600"/>
                </a:cubicBezTo>
                <a:cubicBezTo>
                  <a:pt x="12303" y="21257"/>
                  <a:pt x="16432" y="15086"/>
                  <a:pt x="17703" y="10971"/>
                </a:cubicBezTo>
                <a:cubicBezTo>
                  <a:pt x="17703" y="10629"/>
                  <a:pt x="17703" y="10286"/>
                  <a:pt x="17703" y="10286"/>
                </a:cubicBezTo>
                <a:cubicBezTo>
                  <a:pt x="17385" y="9943"/>
                  <a:pt x="17385" y="10286"/>
                  <a:pt x="17068" y="10629"/>
                </a:cubicBezTo>
                <a:cubicBezTo>
                  <a:pt x="16432" y="10971"/>
                  <a:pt x="15797" y="11657"/>
                  <a:pt x="15162" y="120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Freeform 8"/>
          <p:cNvSpPr/>
          <p:nvPr/>
        </p:nvSpPr>
        <p:spPr>
          <a:xfrm>
            <a:off x="6713432" y="3569060"/>
            <a:ext cx="624144" cy="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29" y="9072"/>
                </a:moveTo>
                <a:cubicBezTo>
                  <a:pt x="4629" y="5616"/>
                  <a:pt x="6686" y="3024"/>
                  <a:pt x="10800" y="3024"/>
                </a:cubicBezTo>
                <a:cubicBezTo>
                  <a:pt x="14914" y="3024"/>
                  <a:pt x="16971" y="5616"/>
                  <a:pt x="16971" y="9072"/>
                </a:cubicBezTo>
                <a:lnTo>
                  <a:pt x="4629" y="9072"/>
                </a:lnTo>
                <a:close/>
                <a:moveTo>
                  <a:pt x="21600" y="11664"/>
                </a:moveTo>
                <a:cubicBezTo>
                  <a:pt x="21600" y="9504"/>
                  <a:pt x="21600" y="9504"/>
                  <a:pt x="21600" y="9504"/>
                </a:cubicBezTo>
                <a:cubicBezTo>
                  <a:pt x="21600" y="3888"/>
                  <a:pt x="18000" y="0"/>
                  <a:pt x="10800" y="0"/>
                </a:cubicBezTo>
                <a:cubicBezTo>
                  <a:pt x="3600" y="0"/>
                  <a:pt x="0" y="5184"/>
                  <a:pt x="0" y="10800"/>
                </a:cubicBezTo>
                <a:cubicBezTo>
                  <a:pt x="0" y="16848"/>
                  <a:pt x="3086" y="21600"/>
                  <a:pt x="10800" y="21600"/>
                </a:cubicBezTo>
                <a:cubicBezTo>
                  <a:pt x="16457" y="21600"/>
                  <a:pt x="20571" y="19008"/>
                  <a:pt x="21086" y="14688"/>
                </a:cubicBezTo>
                <a:cubicBezTo>
                  <a:pt x="16457" y="14688"/>
                  <a:pt x="16457" y="14688"/>
                  <a:pt x="16457" y="14688"/>
                </a:cubicBezTo>
                <a:cubicBezTo>
                  <a:pt x="15943" y="17712"/>
                  <a:pt x="14400" y="18576"/>
                  <a:pt x="10800" y="18576"/>
                </a:cubicBezTo>
                <a:cubicBezTo>
                  <a:pt x="6171" y="18576"/>
                  <a:pt x="4629" y="15120"/>
                  <a:pt x="4629" y="11664"/>
                </a:cubicBezTo>
                <a:lnTo>
                  <a:pt x="21600" y="1166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Rectangle 9"/>
          <p:cNvSpPr/>
          <p:nvPr/>
        </p:nvSpPr>
        <p:spPr>
          <a:xfrm>
            <a:off x="7500883" y="3282713"/>
            <a:ext cx="118566" cy="10089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Freeform 10"/>
          <p:cNvSpPr/>
          <p:nvPr/>
        </p:nvSpPr>
        <p:spPr>
          <a:xfrm>
            <a:off x="7767094" y="3269291"/>
            <a:ext cx="447416" cy="102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00"/>
                </a:moveTo>
                <a:cubicBezTo>
                  <a:pt x="12960" y="8894"/>
                  <a:pt x="12960" y="8894"/>
                  <a:pt x="12960" y="8894"/>
                </a:cubicBezTo>
                <a:cubicBezTo>
                  <a:pt x="20880" y="8894"/>
                  <a:pt x="20880" y="8894"/>
                  <a:pt x="20880" y="8894"/>
                </a:cubicBezTo>
                <a:cubicBezTo>
                  <a:pt x="20880" y="6988"/>
                  <a:pt x="20880" y="6988"/>
                  <a:pt x="20880" y="6988"/>
                </a:cubicBezTo>
                <a:cubicBezTo>
                  <a:pt x="12960" y="6988"/>
                  <a:pt x="12960" y="6988"/>
                  <a:pt x="12960" y="6988"/>
                </a:cubicBezTo>
                <a:cubicBezTo>
                  <a:pt x="12960" y="4447"/>
                  <a:pt x="12960" y="4447"/>
                  <a:pt x="12960" y="4447"/>
                </a:cubicBezTo>
                <a:cubicBezTo>
                  <a:pt x="12960" y="2859"/>
                  <a:pt x="15120" y="2541"/>
                  <a:pt x="18720" y="2541"/>
                </a:cubicBezTo>
                <a:cubicBezTo>
                  <a:pt x="19440" y="2541"/>
                  <a:pt x="20880" y="2541"/>
                  <a:pt x="21600" y="2541"/>
                </a:cubicBezTo>
                <a:cubicBezTo>
                  <a:pt x="21600" y="318"/>
                  <a:pt x="21600" y="318"/>
                  <a:pt x="21600" y="318"/>
                </a:cubicBezTo>
                <a:cubicBezTo>
                  <a:pt x="20160" y="0"/>
                  <a:pt x="18720" y="0"/>
                  <a:pt x="17280" y="0"/>
                </a:cubicBezTo>
                <a:cubicBezTo>
                  <a:pt x="10800" y="0"/>
                  <a:pt x="6480" y="1271"/>
                  <a:pt x="6480" y="4129"/>
                </a:cubicBezTo>
                <a:cubicBezTo>
                  <a:pt x="6480" y="6988"/>
                  <a:pt x="6480" y="6988"/>
                  <a:pt x="6480" y="6988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0" y="8894"/>
                  <a:pt x="0" y="8894"/>
                  <a:pt x="0" y="8894"/>
                </a:cubicBezTo>
                <a:cubicBezTo>
                  <a:pt x="6480" y="8894"/>
                  <a:pt x="6480" y="8894"/>
                  <a:pt x="6480" y="8894"/>
                </a:cubicBezTo>
                <a:cubicBezTo>
                  <a:pt x="6480" y="21600"/>
                  <a:pt x="6480" y="21600"/>
                  <a:pt x="6480" y="21600"/>
                </a:cubicBezTo>
                <a:lnTo>
                  <a:pt x="1296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Freeform 11"/>
          <p:cNvSpPr/>
          <p:nvPr/>
        </p:nvSpPr>
        <p:spPr>
          <a:xfrm>
            <a:off x="8272673" y="3403515"/>
            <a:ext cx="400437" cy="91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603"/>
                </a:moveTo>
                <a:cubicBezTo>
                  <a:pt x="0" y="6728"/>
                  <a:pt x="0" y="6728"/>
                  <a:pt x="0" y="6728"/>
                </a:cubicBezTo>
                <a:cubicBezTo>
                  <a:pt x="6400" y="6728"/>
                  <a:pt x="6400" y="6728"/>
                  <a:pt x="6400" y="6728"/>
                </a:cubicBezTo>
                <a:cubicBezTo>
                  <a:pt x="6400" y="17351"/>
                  <a:pt x="6400" y="17351"/>
                  <a:pt x="6400" y="17351"/>
                </a:cubicBezTo>
                <a:cubicBezTo>
                  <a:pt x="6400" y="19475"/>
                  <a:pt x="6400" y="21600"/>
                  <a:pt x="16800" y="21600"/>
                </a:cubicBezTo>
                <a:cubicBezTo>
                  <a:pt x="18400" y="21600"/>
                  <a:pt x="20000" y="21246"/>
                  <a:pt x="21600" y="21246"/>
                </a:cubicBezTo>
                <a:cubicBezTo>
                  <a:pt x="21600" y="18767"/>
                  <a:pt x="21600" y="18767"/>
                  <a:pt x="21600" y="18767"/>
                </a:cubicBezTo>
                <a:cubicBezTo>
                  <a:pt x="20800" y="19121"/>
                  <a:pt x="19200" y="19121"/>
                  <a:pt x="17600" y="19121"/>
                </a:cubicBezTo>
                <a:cubicBezTo>
                  <a:pt x="15200" y="19121"/>
                  <a:pt x="13600" y="18413"/>
                  <a:pt x="13600" y="17351"/>
                </a:cubicBezTo>
                <a:cubicBezTo>
                  <a:pt x="13600" y="6728"/>
                  <a:pt x="13600" y="6728"/>
                  <a:pt x="13600" y="6728"/>
                </a:cubicBezTo>
                <a:cubicBezTo>
                  <a:pt x="21600" y="6728"/>
                  <a:pt x="21600" y="6728"/>
                  <a:pt x="21600" y="6728"/>
                </a:cubicBezTo>
                <a:cubicBezTo>
                  <a:pt x="21600" y="4603"/>
                  <a:pt x="21600" y="4603"/>
                  <a:pt x="21600" y="4603"/>
                </a:cubicBezTo>
                <a:cubicBezTo>
                  <a:pt x="13600" y="4603"/>
                  <a:pt x="13600" y="4603"/>
                  <a:pt x="13600" y="4603"/>
                </a:cubicBezTo>
                <a:cubicBezTo>
                  <a:pt x="13600" y="0"/>
                  <a:pt x="13600" y="0"/>
                  <a:pt x="13600" y="0"/>
                </a:cubicBezTo>
                <a:cubicBezTo>
                  <a:pt x="6400" y="1062"/>
                  <a:pt x="6400" y="1062"/>
                  <a:pt x="6400" y="1062"/>
                </a:cubicBezTo>
                <a:cubicBezTo>
                  <a:pt x="6400" y="4603"/>
                  <a:pt x="6400" y="4603"/>
                  <a:pt x="6400" y="4603"/>
                </a:cubicBezTo>
                <a:lnTo>
                  <a:pt x="0" y="460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Freeform 12"/>
          <p:cNvSpPr/>
          <p:nvPr/>
        </p:nvSpPr>
        <p:spPr>
          <a:xfrm>
            <a:off x="5776098" y="3282713"/>
            <a:ext cx="803111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00" y="21600"/>
                  <a:pt x="9200" y="21600"/>
                  <a:pt x="9200" y="21600"/>
                </a:cubicBezTo>
                <a:cubicBezTo>
                  <a:pt x="20400" y="21600"/>
                  <a:pt x="21600" y="13863"/>
                  <a:pt x="21600" y="10961"/>
                </a:cubicBezTo>
                <a:cubicBezTo>
                  <a:pt x="21600" y="8060"/>
                  <a:pt x="20400" y="0"/>
                  <a:pt x="9200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0"/>
                </a:lnTo>
                <a:close/>
                <a:moveTo>
                  <a:pt x="3600" y="2579"/>
                </a:moveTo>
                <a:cubicBezTo>
                  <a:pt x="9200" y="2579"/>
                  <a:pt x="9200" y="2579"/>
                  <a:pt x="9200" y="2579"/>
                </a:cubicBezTo>
                <a:cubicBezTo>
                  <a:pt x="15200" y="2579"/>
                  <a:pt x="18000" y="6448"/>
                  <a:pt x="18000" y="10961"/>
                </a:cubicBezTo>
                <a:cubicBezTo>
                  <a:pt x="18000" y="15475"/>
                  <a:pt x="15200" y="19021"/>
                  <a:pt x="9200" y="19021"/>
                </a:cubicBezTo>
                <a:cubicBezTo>
                  <a:pt x="3600" y="19021"/>
                  <a:pt x="3600" y="19021"/>
                  <a:pt x="3600" y="19021"/>
                </a:cubicBezTo>
                <a:lnTo>
                  <a:pt x="3600" y="257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54" r:id="rId3"/>
    <p:sldLayoutId id="2147483660" r:id="rId4"/>
    <p:sldLayoutId id="2147483661" r:id="rId5"/>
  </p:sldLayoutIdLst>
  <p:transition spd="med"/>
  <p:hf sldNum="0"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9pPr>
    </p:titleStyle>
    <p:bodyStyle>
      <a:lvl1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38162" marR="0" indent="-274638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rabi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lphaL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1" name="Tijdelijke aanduiding voor afbeelding 38"/>
          <p:cNvGrpSpPr/>
          <p:nvPr/>
        </p:nvGrpSpPr>
        <p:grpSpPr>
          <a:xfrm>
            <a:off x="4852465" y="0"/>
            <a:ext cx="7339534" cy="6858000"/>
            <a:chOff x="0" y="0"/>
            <a:chExt cx="7339532" cy="6858000"/>
          </a:xfrm>
        </p:grpSpPr>
        <p:sp>
          <p:nvSpPr>
            <p:cNvPr id="3149" name="Rectangle"/>
            <p:cNvSpPr/>
            <p:nvPr/>
          </p:nvSpPr>
          <p:spPr>
            <a:xfrm>
              <a:off x="0" y="0"/>
              <a:ext cx="7339533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150" name="image11.jpeg" descr="image11.jpeg"/>
            <p:cNvPicPr>
              <a:picLocks noChangeAspect="1"/>
            </p:cNvPicPr>
            <p:nvPr/>
          </p:nvPicPr>
          <p:blipFill>
            <a:blip r:embed="rId2"/>
            <a:srcRect t="32" b="32"/>
            <a:stretch>
              <a:fillRect/>
            </a:stretch>
          </p:blipFill>
          <p:spPr>
            <a:xfrm>
              <a:off x="0" y="-1"/>
              <a:ext cx="7339533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53" name="Tijdelijke aanduiding voor tekst 18"/>
          <p:cNvSpPr>
            <a:spLocks noGrp="1"/>
          </p:cNvSpPr>
          <p:nvPr>
            <p:ph type="body" sz="quarter" idx="22"/>
          </p:nvPr>
        </p:nvSpPr>
        <p:spPr>
          <a:xfrm>
            <a:off x="698498" y="1689886"/>
            <a:ext cx="3957806" cy="29254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en-GB" sz="3600" b="1"/>
              <a:t>Academic Career Track (ACT)</a:t>
            </a:r>
            <a:endParaRPr lang="en-GB" sz="3200" b="1"/>
          </a:p>
        </p:txBody>
      </p:sp>
      <p:sp>
        <p:nvSpPr>
          <p:cNvPr id="3154" name="Tijdelijke aanduiding voor tekst 42"/>
          <p:cNvSpPr>
            <a:spLocks noGrp="1"/>
          </p:cNvSpPr>
          <p:nvPr>
            <p:ph type="body" sz="quarter" idx="23"/>
          </p:nvPr>
        </p:nvSpPr>
        <p:spPr>
          <a:xfrm>
            <a:off x="698500" y="4750987"/>
            <a:ext cx="1454400" cy="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25000" lnSpcReduction="20000"/>
          </a:bodyPr>
          <a:lstStyle/>
          <a:p>
            <a:r>
              <a:t>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98498" y="4840381"/>
            <a:ext cx="16248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bg1"/>
                </a:solidFill>
              </a:rPr>
              <a:t>13-04-2023</a:t>
            </a:r>
            <a:endParaRPr kumimoji="0" lang="nl-NL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jdelijke aanduiding voor tekst 42"/>
          <p:cNvSpPr>
            <a:spLocks noGrp="1"/>
          </p:cNvSpPr>
          <p:nvPr>
            <p:ph type="body" sz="quarter" idx="23"/>
          </p:nvPr>
        </p:nvSpPr>
        <p:spPr>
          <a:xfrm>
            <a:off x="698500" y="5291904"/>
            <a:ext cx="1454400" cy="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25000" lnSpcReduction="20000"/>
          </a:bodyPr>
          <a:lstStyle/>
          <a:p>
            <a:r>
              <a:t>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98498" y="5381298"/>
            <a:ext cx="38709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Meike Blokland &amp; Evan</a:t>
            </a:r>
            <a:r>
              <a:rPr kumimoji="0" lang="en-GB" sz="1800" b="0" i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van de </a:t>
            </a:r>
            <a:r>
              <a:rPr kumimoji="0" lang="en-GB" sz="1800" b="0" i="1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Leur</a:t>
            </a:r>
            <a:endParaRPr kumimoji="0" lang="nl-NL" sz="1800" b="0" i="1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A0BC02F-A5E5-652B-6350-8D3CD79CAB66}"/>
              </a:ext>
            </a:extLst>
          </p:cNvPr>
          <p:cNvCxnSpPr>
            <a:cxnSpLocks/>
          </p:cNvCxnSpPr>
          <p:nvPr/>
        </p:nvCxnSpPr>
        <p:spPr>
          <a:xfrm>
            <a:off x="11650858" y="2395647"/>
            <a:ext cx="532116" cy="0"/>
          </a:xfrm>
          <a:prstGeom prst="line">
            <a:avLst/>
          </a:prstGeom>
          <a:ln>
            <a:solidFill>
              <a:schemeClr val="tx1">
                <a:alpha val="3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Pijl: vijfhoek 252">
            <a:extLst>
              <a:ext uri="{FF2B5EF4-FFF2-40B4-BE49-F238E27FC236}">
                <a16:creationId xmlns:a16="http://schemas.microsoft.com/office/drawing/2014/main" id="{6B3D200F-BD6F-00A2-B76C-603060B48A96}"/>
              </a:ext>
            </a:extLst>
          </p:cNvPr>
          <p:cNvSpPr/>
          <p:nvPr/>
        </p:nvSpPr>
        <p:spPr>
          <a:xfrm>
            <a:off x="10337586" y="3012743"/>
            <a:ext cx="1788238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Pijl: vijfhoek 243">
            <a:extLst>
              <a:ext uri="{FF2B5EF4-FFF2-40B4-BE49-F238E27FC236}">
                <a16:creationId xmlns:a16="http://schemas.microsoft.com/office/drawing/2014/main" id="{87EB4E62-CE47-64D2-1313-960EB89E5B5D}"/>
              </a:ext>
            </a:extLst>
          </p:cNvPr>
          <p:cNvSpPr/>
          <p:nvPr/>
        </p:nvSpPr>
        <p:spPr>
          <a:xfrm>
            <a:off x="9106249" y="3012950"/>
            <a:ext cx="2154135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Pijl: vijfhoek 242">
            <a:extLst>
              <a:ext uri="{FF2B5EF4-FFF2-40B4-BE49-F238E27FC236}">
                <a16:creationId xmlns:a16="http://schemas.microsoft.com/office/drawing/2014/main" id="{8E316496-B98F-460B-56D2-2A8D99418B6B}"/>
              </a:ext>
            </a:extLst>
          </p:cNvPr>
          <p:cNvSpPr/>
          <p:nvPr/>
        </p:nvSpPr>
        <p:spPr>
          <a:xfrm>
            <a:off x="7876782" y="3012950"/>
            <a:ext cx="2154135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6654045" y="3012950"/>
            <a:ext cx="2154135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Pijl: vijfhoek 240">
            <a:extLst>
              <a:ext uri="{FF2B5EF4-FFF2-40B4-BE49-F238E27FC236}">
                <a16:creationId xmlns:a16="http://schemas.microsoft.com/office/drawing/2014/main" id="{7BEDB5F8-5A79-A300-BC8A-38AD9007BFDD}"/>
              </a:ext>
            </a:extLst>
          </p:cNvPr>
          <p:cNvSpPr/>
          <p:nvPr/>
        </p:nvSpPr>
        <p:spPr>
          <a:xfrm>
            <a:off x="5426335" y="3009567"/>
            <a:ext cx="2154135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Pijl: vijfhoek 237">
            <a:extLst>
              <a:ext uri="{FF2B5EF4-FFF2-40B4-BE49-F238E27FC236}">
                <a16:creationId xmlns:a16="http://schemas.microsoft.com/office/drawing/2014/main" id="{9BDC81E2-69EC-840F-CA3D-9C8D989E3133}"/>
              </a:ext>
            </a:extLst>
          </p:cNvPr>
          <p:cNvSpPr/>
          <p:nvPr/>
        </p:nvSpPr>
        <p:spPr>
          <a:xfrm>
            <a:off x="57649" y="3018089"/>
            <a:ext cx="3098722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Pijl: vijfhoek 232">
            <a:extLst>
              <a:ext uri="{FF2B5EF4-FFF2-40B4-BE49-F238E27FC236}">
                <a16:creationId xmlns:a16="http://schemas.microsoft.com/office/drawing/2014/main" id="{6E76E8B5-1C18-98A1-B8AF-3566BB3E1978}"/>
              </a:ext>
            </a:extLst>
          </p:cNvPr>
          <p:cNvSpPr/>
          <p:nvPr/>
        </p:nvSpPr>
        <p:spPr>
          <a:xfrm>
            <a:off x="4191818" y="3018089"/>
            <a:ext cx="2154135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Pijl: vijfhoek 231">
            <a:extLst>
              <a:ext uri="{FF2B5EF4-FFF2-40B4-BE49-F238E27FC236}">
                <a16:creationId xmlns:a16="http://schemas.microsoft.com/office/drawing/2014/main" id="{E3B84455-D701-A4ED-BB4F-472797E83165}"/>
              </a:ext>
            </a:extLst>
          </p:cNvPr>
          <p:cNvSpPr/>
          <p:nvPr/>
        </p:nvSpPr>
        <p:spPr>
          <a:xfrm>
            <a:off x="2957557" y="3009067"/>
            <a:ext cx="2154135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Pijl: vijfhoek 230">
            <a:extLst>
              <a:ext uri="{FF2B5EF4-FFF2-40B4-BE49-F238E27FC236}">
                <a16:creationId xmlns:a16="http://schemas.microsoft.com/office/drawing/2014/main" id="{05941091-4DA5-C8AC-381B-A2DABE729327}"/>
              </a:ext>
            </a:extLst>
          </p:cNvPr>
          <p:cNvSpPr/>
          <p:nvPr/>
        </p:nvSpPr>
        <p:spPr>
          <a:xfrm>
            <a:off x="1794078" y="3018089"/>
            <a:ext cx="2076745" cy="168274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8500" y="352113"/>
            <a:ext cx="10775071" cy="490401"/>
          </a:xfrm>
        </p:spPr>
        <p:txBody>
          <a:bodyPr/>
          <a:lstStyle/>
          <a:p>
            <a:r>
              <a:rPr lang="en-GB"/>
              <a:t>Timeline of the Academic Career Track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853DEC8-8C15-DB87-9AB5-C119D7C37F52}"/>
              </a:ext>
            </a:extLst>
          </p:cNvPr>
          <p:cNvCxnSpPr>
            <a:cxnSpLocks/>
          </p:cNvCxnSpPr>
          <p:nvPr/>
        </p:nvCxnSpPr>
        <p:spPr>
          <a:xfrm>
            <a:off x="1794078" y="2395095"/>
            <a:ext cx="12301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2E3573FD-1E81-600A-4DD7-E24871BACCE2}"/>
              </a:ext>
            </a:extLst>
          </p:cNvPr>
          <p:cNvCxnSpPr>
            <a:cxnSpLocks/>
          </p:cNvCxnSpPr>
          <p:nvPr/>
        </p:nvCxnSpPr>
        <p:spPr>
          <a:xfrm>
            <a:off x="1794077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04EF4E44-3B36-1230-DC06-03DD336EF94F}"/>
              </a:ext>
            </a:extLst>
          </p:cNvPr>
          <p:cNvCxnSpPr>
            <a:cxnSpLocks/>
          </p:cNvCxnSpPr>
          <p:nvPr/>
        </p:nvCxnSpPr>
        <p:spPr>
          <a:xfrm>
            <a:off x="3024230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8" name="Tekstvak 107">
            <a:extLst>
              <a:ext uri="{FF2B5EF4-FFF2-40B4-BE49-F238E27FC236}">
                <a16:creationId xmlns:a16="http://schemas.microsoft.com/office/drawing/2014/main" id="{63B09C08-BA8F-2CAD-32F7-F56CDDA19477}"/>
              </a:ext>
            </a:extLst>
          </p:cNvPr>
          <p:cNvSpPr txBox="1"/>
          <p:nvPr/>
        </p:nvSpPr>
        <p:spPr>
          <a:xfrm>
            <a:off x="2897126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1</a:t>
            </a: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8B55C461-FDDC-B5B3-B603-3B350C0C21D1}"/>
              </a:ext>
            </a:extLst>
          </p:cNvPr>
          <p:cNvSpPr txBox="1"/>
          <p:nvPr/>
        </p:nvSpPr>
        <p:spPr>
          <a:xfrm>
            <a:off x="1661522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0</a:t>
            </a:r>
          </a:p>
        </p:txBody>
      </p: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AE6F7A94-DC18-DA78-0DBB-FBF640C32EFD}"/>
              </a:ext>
            </a:extLst>
          </p:cNvPr>
          <p:cNvCxnSpPr>
            <a:cxnSpLocks/>
          </p:cNvCxnSpPr>
          <p:nvPr/>
        </p:nvCxnSpPr>
        <p:spPr>
          <a:xfrm>
            <a:off x="3024231" y="2395095"/>
            <a:ext cx="12301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EA637410-AD13-6741-78FC-C2BA2C5E60EA}"/>
              </a:ext>
            </a:extLst>
          </p:cNvPr>
          <p:cNvCxnSpPr>
            <a:cxnSpLocks/>
          </p:cNvCxnSpPr>
          <p:nvPr/>
        </p:nvCxnSpPr>
        <p:spPr>
          <a:xfrm>
            <a:off x="4256546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" name="Tekstvak 112">
            <a:extLst>
              <a:ext uri="{FF2B5EF4-FFF2-40B4-BE49-F238E27FC236}">
                <a16:creationId xmlns:a16="http://schemas.microsoft.com/office/drawing/2014/main" id="{DDB091E0-89EC-FD84-509C-AC296AF60FCA}"/>
              </a:ext>
            </a:extLst>
          </p:cNvPr>
          <p:cNvSpPr txBox="1"/>
          <p:nvPr/>
        </p:nvSpPr>
        <p:spPr>
          <a:xfrm>
            <a:off x="4129442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2</a:t>
            </a:r>
          </a:p>
        </p:txBody>
      </p: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9C92164F-7F2A-D224-B305-3AA0EC401447}"/>
              </a:ext>
            </a:extLst>
          </p:cNvPr>
          <p:cNvCxnSpPr>
            <a:cxnSpLocks/>
          </p:cNvCxnSpPr>
          <p:nvPr/>
        </p:nvCxnSpPr>
        <p:spPr>
          <a:xfrm>
            <a:off x="4256547" y="2395095"/>
            <a:ext cx="12301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115">
            <a:extLst>
              <a:ext uri="{FF2B5EF4-FFF2-40B4-BE49-F238E27FC236}">
                <a16:creationId xmlns:a16="http://schemas.microsoft.com/office/drawing/2014/main" id="{12274CCE-9163-7C0F-FE72-C1A2046DA066}"/>
              </a:ext>
            </a:extLst>
          </p:cNvPr>
          <p:cNvCxnSpPr>
            <a:cxnSpLocks/>
          </p:cNvCxnSpPr>
          <p:nvPr/>
        </p:nvCxnSpPr>
        <p:spPr>
          <a:xfrm>
            <a:off x="5488862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Tekstvak 116">
            <a:extLst>
              <a:ext uri="{FF2B5EF4-FFF2-40B4-BE49-F238E27FC236}">
                <a16:creationId xmlns:a16="http://schemas.microsoft.com/office/drawing/2014/main" id="{1495A4D6-115E-5327-294D-86DFA6C67795}"/>
              </a:ext>
            </a:extLst>
          </p:cNvPr>
          <p:cNvSpPr txBox="1"/>
          <p:nvPr/>
        </p:nvSpPr>
        <p:spPr>
          <a:xfrm>
            <a:off x="5361758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3</a:t>
            </a:r>
          </a:p>
        </p:txBody>
      </p: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C1BB23AD-C91B-1D2C-E4B8-27897E56C35A}"/>
              </a:ext>
            </a:extLst>
          </p:cNvPr>
          <p:cNvCxnSpPr>
            <a:cxnSpLocks/>
          </p:cNvCxnSpPr>
          <p:nvPr/>
        </p:nvCxnSpPr>
        <p:spPr>
          <a:xfrm>
            <a:off x="5488863" y="2395095"/>
            <a:ext cx="12301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119">
            <a:extLst>
              <a:ext uri="{FF2B5EF4-FFF2-40B4-BE49-F238E27FC236}">
                <a16:creationId xmlns:a16="http://schemas.microsoft.com/office/drawing/2014/main" id="{F77D3AC9-FB7F-3F54-A341-AADA0C4BABAF}"/>
              </a:ext>
            </a:extLst>
          </p:cNvPr>
          <p:cNvCxnSpPr>
            <a:cxnSpLocks/>
          </p:cNvCxnSpPr>
          <p:nvPr/>
        </p:nvCxnSpPr>
        <p:spPr>
          <a:xfrm>
            <a:off x="6721178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Tekstvak 120">
            <a:extLst>
              <a:ext uri="{FF2B5EF4-FFF2-40B4-BE49-F238E27FC236}">
                <a16:creationId xmlns:a16="http://schemas.microsoft.com/office/drawing/2014/main" id="{E77D8C60-6AA7-376E-5203-F66E865C2F03}"/>
              </a:ext>
            </a:extLst>
          </p:cNvPr>
          <p:cNvSpPr txBox="1"/>
          <p:nvPr/>
        </p:nvSpPr>
        <p:spPr>
          <a:xfrm>
            <a:off x="6594074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4</a:t>
            </a:r>
          </a:p>
        </p:txBody>
      </p: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7C15CF09-8C4D-0A90-3489-3ADBD84B47F3}"/>
              </a:ext>
            </a:extLst>
          </p:cNvPr>
          <p:cNvCxnSpPr>
            <a:cxnSpLocks/>
          </p:cNvCxnSpPr>
          <p:nvPr/>
        </p:nvCxnSpPr>
        <p:spPr>
          <a:xfrm>
            <a:off x="6721179" y="2395095"/>
            <a:ext cx="12301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ACA77A18-5E8C-8720-5478-0FF174D7C4A8}"/>
              </a:ext>
            </a:extLst>
          </p:cNvPr>
          <p:cNvCxnSpPr>
            <a:cxnSpLocks/>
          </p:cNvCxnSpPr>
          <p:nvPr/>
        </p:nvCxnSpPr>
        <p:spPr>
          <a:xfrm>
            <a:off x="7953494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ekstvak 124">
            <a:extLst>
              <a:ext uri="{FF2B5EF4-FFF2-40B4-BE49-F238E27FC236}">
                <a16:creationId xmlns:a16="http://schemas.microsoft.com/office/drawing/2014/main" id="{5330215A-CB72-89CA-CB49-8F9A59904A6D}"/>
              </a:ext>
            </a:extLst>
          </p:cNvPr>
          <p:cNvSpPr txBox="1"/>
          <p:nvPr/>
        </p:nvSpPr>
        <p:spPr>
          <a:xfrm>
            <a:off x="7826390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5</a:t>
            </a:r>
          </a:p>
        </p:txBody>
      </p:sp>
      <p:cxnSp>
        <p:nvCxnSpPr>
          <p:cNvPr id="127" name="Rechte verbindingslijn 126">
            <a:extLst>
              <a:ext uri="{FF2B5EF4-FFF2-40B4-BE49-F238E27FC236}">
                <a16:creationId xmlns:a16="http://schemas.microsoft.com/office/drawing/2014/main" id="{5B00DCBF-0849-1798-5981-3BB88085E076}"/>
              </a:ext>
            </a:extLst>
          </p:cNvPr>
          <p:cNvCxnSpPr>
            <a:cxnSpLocks/>
          </p:cNvCxnSpPr>
          <p:nvPr/>
        </p:nvCxnSpPr>
        <p:spPr>
          <a:xfrm>
            <a:off x="7953495" y="2395095"/>
            <a:ext cx="12301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28200B9E-A8F5-8E8B-C340-4561B753976D}"/>
              </a:ext>
            </a:extLst>
          </p:cNvPr>
          <p:cNvCxnSpPr>
            <a:cxnSpLocks/>
          </p:cNvCxnSpPr>
          <p:nvPr/>
        </p:nvCxnSpPr>
        <p:spPr>
          <a:xfrm>
            <a:off x="9185810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Tekstvak 128">
            <a:extLst>
              <a:ext uri="{FF2B5EF4-FFF2-40B4-BE49-F238E27FC236}">
                <a16:creationId xmlns:a16="http://schemas.microsoft.com/office/drawing/2014/main" id="{16B4F981-2AC3-1EE9-C56C-C0E9643713E7}"/>
              </a:ext>
            </a:extLst>
          </p:cNvPr>
          <p:cNvSpPr txBox="1"/>
          <p:nvPr/>
        </p:nvSpPr>
        <p:spPr>
          <a:xfrm>
            <a:off x="9058706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6</a:t>
            </a:r>
          </a:p>
        </p:txBody>
      </p: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6E4711E3-0E3F-963B-4858-9EE2EBBB020F}"/>
              </a:ext>
            </a:extLst>
          </p:cNvPr>
          <p:cNvCxnSpPr>
            <a:cxnSpLocks/>
          </p:cNvCxnSpPr>
          <p:nvPr/>
        </p:nvCxnSpPr>
        <p:spPr>
          <a:xfrm>
            <a:off x="9185811" y="2395095"/>
            <a:ext cx="123015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6D3FF23E-DC39-569B-8F36-3EF2A4511FF8}"/>
              </a:ext>
            </a:extLst>
          </p:cNvPr>
          <p:cNvCxnSpPr>
            <a:cxnSpLocks/>
          </p:cNvCxnSpPr>
          <p:nvPr/>
        </p:nvCxnSpPr>
        <p:spPr>
          <a:xfrm>
            <a:off x="10418126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3" name="Tekstvak 132">
            <a:extLst>
              <a:ext uri="{FF2B5EF4-FFF2-40B4-BE49-F238E27FC236}">
                <a16:creationId xmlns:a16="http://schemas.microsoft.com/office/drawing/2014/main" id="{A28040AF-6101-E8D7-3EAD-E1CD72AB42C4}"/>
              </a:ext>
            </a:extLst>
          </p:cNvPr>
          <p:cNvSpPr txBox="1"/>
          <p:nvPr/>
        </p:nvSpPr>
        <p:spPr>
          <a:xfrm>
            <a:off x="10291022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7</a:t>
            </a:r>
          </a:p>
        </p:txBody>
      </p: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C30541FC-1418-BFEC-2C6F-DA4D86FD40BC}"/>
              </a:ext>
            </a:extLst>
          </p:cNvPr>
          <p:cNvCxnSpPr>
            <a:cxnSpLocks/>
          </p:cNvCxnSpPr>
          <p:nvPr/>
        </p:nvCxnSpPr>
        <p:spPr>
          <a:xfrm>
            <a:off x="10418127" y="2395095"/>
            <a:ext cx="123273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A9863EE1-500D-EF21-E66A-CA51CA27B500}"/>
              </a:ext>
            </a:extLst>
          </p:cNvPr>
          <p:cNvCxnSpPr>
            <a:cxnSpLocks/>
          </p:cNvCxnSpPr>
          <p:nvPr/>
        </p:nvCxnSpPr>
        <p:spPr>
          <a:xfrm>
            <a:off x="11650442" y="2199832"/>
            <a:ext cx="0" cy="35147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kstvak 136">
            <a:extLst>
              <a:ext uri="{FF2B5EF4-FFF2-40B4-BE49-F238E27FC236}">
                <a16:creationId xmlns:a16="http://schemas.microsoft.com/office/drawing/2014/main" id="{13E2F786-3F56-45B0-66C3-84FAD557F16B}"/>
              </a:ext>
            </a:extLst>
          </p:cNvPr>
          <p:cNvSpPr txBox="1"/>
          <p:nvPr/>
        </p:nvSpPr>
        <p:spPr>
          <a:xfrm>
            <a:off x="11523338" y="2531784"/>
            <a:ext cx="25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0A6D6"/>
                </a:solidFill>
              </a:rPr>
              <a:t>8</a:t>
            </a:r>
          </a:p>
        </p:txBody>
      </p:sp>
      <p:sp>
        <p:nvSpPr>
          <p:cNvPr id="172" name="Tekstvak 171">
            <a:extLst>
              <a:ext uri="{FF2B5EF4-FFF2-40B4-BE49-F238E27FC236}">
                <a16:creationId xmlns:a16="http://schemas.microsoft.com/office/drawing/2014/main" id="{27C024DF-558C-05F5-26FA-1A8DB2DD76CE}"/>
              </a:ext>
            </a:extLst>
          </p:cNvPr>
          <p:cNvSpPr txBox="1"/>
          <p:nvPr/>
        </p:nvSpPr>
        <p:spPr>
          <a:xfrm>
            <a:off x="151250" y="2527760"/>
            <a:ext cx="1487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>
                <a:solidFill>
                  <a:srgbClr val="00A6D6"/>
                </a:solidFill>
              </a:rPr>
              <a:t>Time (in </a:t>
            </a:r>
            <a:r>
              <a:rPr lang="nl-NL" sz="1100" err="1">
                <a:solidFill>
                  <a:srgbClr val="00A6D6"/>
                </a:solidFill>
              </a:rPr>
              <a:t>years</a:t>
            </a:r>
            <a:r>
              <a:rPr lang="nl-NL" sz="1100">
                <a:solidFill>
                  <a:srgbClr val="00A6D6"/>
                </a:solidFill>
              </a:rPr>
              <a:t>)</a:t>
            </a:r>
          </a:p>
        </p:txBody>
      </p:sp>
      <p:cxnSp>
        <p:nvCxnSpPr>
          <p:cNvPr id="174" name="Rechte verbindingslijn 173">
            <a:extLst>
              <a:ext uri="{FF2B5EF4-FFF2-40B4-BE49-F238E27FC236}">
                <a16:creationId xmlns:a16="http://schemas.microsoft.com/office/drawing/2014/main" id="{16B61476-4435-6C64-6EAA-ABD8DBD40DFF}"/>
              </a:ext>
            </a:extLst>
          </p:cNvPr>
          <p:cNvCxnSpPr>
            <a:cxnSpLocks/>
          </p:cNvCxnSpPr>
          <p:nvPr/>
        </p:nvCxnSpPr>
        <p:spPr>
          <a:xfrm>
            <a:off x="57649" y="3026861"/>
            <a:ext cx="12125325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7" name="Rechte verbindingslijn 176">
            <a:extLst>
              <a:ext uri="{FF2B5EF4-FFF2-40B4-BE49-F238E27FC236}">
                <a16:creationId xmlns:a16="http://schemas.microsoft.com/office/drawing/2014/main" id="{AA597DD1-49D1-F062-BB19-A7D425C6A5F8}"/>
              </a:ext>
            </a:extLst>
          </p:cNvPr>
          <p:cNvCxnSpPr>
            <a:cxnSpLocks/>
          </p:cNvCxnSpPr>
          <p:nvPr/>
        </p:nvCxnSpPr>
        <p:spPr>
          <a:xfrm>
            <a:off x="57649" y="3579101"/>
            <a:ext cx="12125325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3" name="Tekstvak 182">
            <a:extLst>
              <a:ext uri="{FF2B5EF4-FFF2-40B4-BE49-F238E27FC236}">
                <a16:creationId xmlns:a16="http://schemas.microsoft.com/office/drawing/2014/main" id="{0E0ABEC5-3845-6B70-BE6E-08E634ADCC83}"/>
              </a:ext>
            </a:extLst>
          </p:cNvPr>
          <p:cNvSpPr txBox="1"/>
          <p:nvPr/>
        </p:nvSpPr>
        <p:spPr>
          <a:xfrm>
            <a:off x="243264" y="3188395"/>
            <a:ext cx="1487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 err="1">
                <a:solidFill>
                  <a:schemeClr val="tx1"/>
                </a:solidFill>
              </a:rPr>
              <a:t>Continuous</a:t>
            </a:r>
            <a:r>
              <a:rPr lang="nl-NL" sz="1000" b="1">
                <a:solidFill>
                  <a:schemeClr val="tx1"/>
                </a:solidFill>
              </a:rPr>
              <a:t> </a:t>
            </a:r>
            <a:r>
              <a:rPr lang="nl-NL" sz="1000" b="1" err="1">
                <a:solidFill>
                  <a:schemeClr val="tx1"/>
                </a:solidFill>
              </a:rPr>
              <a:t>dialogue</a:t>
            </a:r>
            <a:endParaRPr lang="nl-NL" sz="1000" b="1">
              <a:solidFill>
                <a:schemeClr val="tx1"/>
              </a:solidFill>
            </a:endParaRPr>
          </a:p>
        </p:txBody>
      </p:sp>
      <p:cxnSp>
        <p:nvCxnSpPr>
          <p:cNvPr id="185" name="Rechte verbindingslijn 184">
            <a:extLst>
              <a:ext uri="{FF2B5EF4-FFF2-40B4-BE49-F238E27FC236}">
                <a16:creationId xmlns:a16="http://schemas.microsoft.com/office/drawing/2014/main" id="{C9D6BE97-07C1-5F2A-4141-B07C6EE2B4B2}"/>
              </a:ext>
            </a:extLst>
          </p:cNvPr>
          <p:cNvCxnSpPr>
            <a:cxnSpLocks/>
          </p:cNvCxnSpPr>
          <p:nvPr/>
        </p:nvCxnSpPr>
        <p:spPr>
          <a:xfrm>
            <a:off x="57649" y="4131340"/>
            <a:ext cx="12125325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8" name="Rechte verbindingslijn 187">
            <a:extLst>
              <a:ext uri="{FF2B5EF4-FFF2-40B4-BE49-F238E27FC236}">
                <a16:creationId xmlns:a16="http://schemas.microsoft.com/office/drawing/2014/main" id="{F814CEBA-C008-1AB5-28F0-290500899142}"/>
              </a:ext>
            </a:extLst>
          </p:cNvPr>
          <p:cNvCxnSpPr>
            <a:cxnSpLocks/>
          </p:cNvCxnSpPr>
          <p:nvPr/>
        </p:nvCxnSpPr>
        <p:spPr>
          <a:xfrm>
            <a:off x="57649" y="4682787"/>
            <a:ext cx="12125324" cy="902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3" name="Tekstvak 192">
            <a:extLst>
              <a:ext uri="{FF2B5EF4-FFF2-40B4-BE49-F238E27FC236}">
                <a16:creationId xmlns:a16="http://schemas.microsoft.com/office/drawing/2014/main" id="{328AED0C-D5DC-0DAA-53BD-2EAE2DBDB60A}"/>
              </a:ext>
            </a:extLst>
          </p:cNvPr>
          <p:cNvSpPr txBox="1"/>
          <p:nvPr/>
        </p:nvSpPr>
        <p:spPr>
          <a:xfrm>
            <a:off x="-170341" y="3652666"/>
            <a:ext cx="190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>
                <a:solidFill>
                  <a:schemeClr val="tx1"/>
                </a:solidFill>
              </a:rPr>
              <a:t>Development monitoring</a:t>
            </a:r>
          </a:p>
          <a:p>
            <a:pPr algn="r"/>
            <a:r>
              <a:rPr lang="nl-NL" sz="1000" b="1">
                <a:solidFill>
                  <a:schemeClr val="tx1"/>
                </a:solidFill>
              </a:rPr>
              <a:t>(R&amp;D </a:t>
            </a:r>
            <a:r>
              <a:rPr lang="nl-NL" sz="1000" b="1" err="1">
                <a:solidFill>
                  <a:schemeClr val="tx1"/>
                </a:solidFill>
              </a:rPr>
              <a:t>cycle</a:t>
            </a:r>
            <a:r>
              <a:rPr lang="nl-NL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5" name="Tekstvak 194">
            <a:extLst>
              <a:ext uri="{FF2B5EF4-FFF2-40B4-BE49-F238E27FC236}">
                <a16:creationId xmlns:a16="http://schemas.microsoft.com/office/drawing/2014/main" id="{3149D355-7387-7FB2-A92F-0B0891B49BDD}"/>
              </a:ext>
            </a:extLst>
          </p:cNvPr>
          <p:cNvSpPr txBox="1"/>
          <p:nvPr/>
        </p:nvSpPr>
        <p:spPr>
          <a:xfrm>
            <a:off x="-170341" y="4287734"/>
            <a:ext cx="190115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NL" sz="1000" b="1">
                <a:solidFill>
                  <a:schemeClr val="tx1"/>
                </a:solidFill>
              </a:rPr>
              <a:t>Development </a:t>
            </a:r>
            <a:r>
              <a:rPr lang="nl-NL" sz="1000" b="1" err="1">
                <a:solidFill>
                  <a:schemeClr val="tx1"/>
                </a:solidFill>
              </a:rPr>
              <a:t>talks</a:t>
            </a:r>
            <a:endParaRPr lang="nl-NL" sz="1000" b="1">
              <a:solidFill>
                <a:schemeClr val="tx1"/>
              </a:solidFill>
            </a:endParaRPr>
          </a:p>
        </p:txBody>
      </p:sp>
      <p:sp>
        <p:nvSpPr>
          <p:cNvPr id="255" name="Tekstvak 254">
            <a:extLst>
              <a:ext uri="{FF2B5EF4-FFF2-40B4-BE49-F238E27FC236}">
                <a16:creationId xmlns:a16="http://schemas.microsoft.com/office/drawing/2014/main" id="{45F41A5D-4ADF-9495-8D5A-746E1608D79B}"/>
              </a:ext>
            </a:extLst>
          </p:cNvPr>
          <p:cNvSpPr txBox="1"/>
          <p:nvPr/>
        </p:nvSpPr>
        <p:spPr>
          <a:xfrm>
            <a:off x="-170341" y="4844273"/>
            <a:ext cx="190115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NL" sz="1000" b="1" err="1">
                <a:solidFill>
                  <a:schemeClr val="tx1"/>
                </a:solidFill>
              </a:rPr>
              <a:t>Advice</a:t>
            </a:r>
            <a:endParaRPr lang="nl-NL" sz="1000" b="1">
              <a:solidFill>
                <a:schemeClr val="tx1"/>
              </a:solidFill>
            </a:endParaRPr>
          </a:p>
        </p:txBody>
      </p:sp>
      <p:sp>
        <p:nvSpPr>
          <p:cNvPr id="283" name="Rechthoek 282">
            <a:extLst>
              <a:ext uri="{FF2B5EF4-FFF2-40B4-BE49-F238E27FC236}">
                <a16:creationId xmlns:a16="http://schemas.microsoft.com/office/drawing/2014/main" id="{333D8BA0-EA9D-8323-6A5D-2D496D6224FC}"/>
              </a:ext>
            </a:extLst>
          </p:cNvPr>
          <p:cNvSpPr/>
          <p:nvPr/>
        </p:nvSpPr>
        <p:spPr>
          <a:xfrm>
            <a:off x="1225837" y="1417323"/>
            <a:ext cx="1133187" cy="400108"/>
          </a:xfrm>
          <a:prstGeom prst="rect">
            <a:avLst/>
          </a:prstGeom>
          <a:solidFill>
            <a:srgbClr val="00A6D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Development plan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(0-3 </a:t>
            </a:r>
            <a:r>
              <a:rPr kumimoji="0" lang="nl-NL" sz="10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months</a:t>
            </a: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84" name="Rechthoek 283">
            <a:extLst>
              <a:ext uri="{FF2B5EF4-FFF2-40B4-BE49-F238E27FC236}">
                <a16:creationId xmlns:a16="http://schemas.microsoft.com/office/drawing/2014/main" id="{94428293-B060-52AA-EB76-03D775338119}"/>
              </a:ext>
            </a:extLst>
          </p:cNvPr>
          <p:cNvSpPr/>
          <p:nvPr/>
        </p:nvSpPr>
        <p:spPr>
          <a:xfrm>
            <a:off x="1225837" y="1150887"/>
            <a:ext cx="1133187" cy="246219"/>
          </a:xfrm>
          <a:prstGeom prst="rect">
            <a:avLst/>
          </a:prstGeom>
          <a:solidFill>
            <a:srgbClr val="0066A2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 b="1">
                <a:solidFill>
                  <a:schemeClr val="bg1"/>
                </a:solidFill>
              </a:rPr>
              <a:t>Start ACT</a:t>
            </a:r>
            <a:endParaRPr kumimoji="0" lang="nl-NL" sz="10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Rechthoek 285">
            <a:extLst>
              <a:ext uri="{FF2B5EF4-FFF2-40B4-BE49-F238E27FC236}">
                <a16:creationId xmlns:a16="http://schemas.microsoft.com/office/drawing/2014/main" id="{F84D6D90-08C4-8738-317D-579CC035A83F}"/>
              </a:ext>
            </a:extLst>
          </p:cNvPr>
          <p:cNvSpPr/>
          <p:nvPr/>
        </p:nvSpPr>
        <p:spPr>
          <a:xfrm>
            <a:off x="3028169" y="1417323"/>
            <a:ext cx="1213596" cy="400108"/>
          </a:xfrm>
          <a:prstGeom prst="rect">
            <a:avLst/>
          </a:prstGeom>
          <a:solidFill>
            <a:srgbClr val="00A6D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Permanent contract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(1,5 </a:t>
            </a:r>
            <a:r>
              <a:rPr lang="nl-NL" sz="1000" err="1">
                <a:solidFill>
                  <a:schemeClr val="bg1"/>
                </a:solidFill>
              </a:rPr>
              <a:t>years</a:t>
            </a:r>
            <a:r>
              <a:rPr lang="nl-NL" sz="1000">
                <a:solidFill>
                  <a:schemeClr val="bg1"/>
                </a:solidFill>
              </a:rPr>
              <a:t>)</a:t>
            </a:r>
            <a:endParaRPr kumimoji="0" lang="nl-NL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Rechthoek 286">
            <a:extLst>
              <a:ext uri="{FF2B5EF4-FFF2-40B4-BE49-F238E27FC236}">
                <a16:creationId xmlns:a16="http://schemas.microsoft.com/office/drawing/2014/main" id="{E913DBFC-DF1D-2B4D-3E6C-824304E56A59}"/>
              </a:ext>
            </a:extLst>
          </p:cNvPr>
          <p:cNvSpPr/>
          <p:nvPr/>
        </p:nvSpPr>
        <p:spPr>
          <a:xfrm>
            <a:off x="3028169" y="1150887"/>
            <a:ext cx="1213596" cy="246219"/>
          </a:xfrm>
          <a:prstGeom prst="rect">
            <a:avLst/>
          </a:prstGeom>
          <a:solidFill>
            <a:srgbClr val="0066A2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 b="1">
                <a:solidFill>
                  <a:schemeClr val="bg1"/>
                </a:solidFill>
              </a:rPr>
              <a:t>Start-term </a:t>
            </a:r>
            <a:r>
              <a:rPr kumimoji="0" lang="nl-NL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289" name="Rechthoek 288">
            <a:extLst>
              <a:ext uri="{FF2B5EF4-FFF2-40B4-BE49-F238E27FC236}">
                <a16:creationId xmlns:a16="http://schemas.microsoft.com/office/drawing/2014/main" id="{48AE4D1D-3DFF-F190-024E-386B4AAD2E3E}"/>
              </a:ext>
            </a:extLst>
          </p:cNvPr>
          <p:cNvSpPr/>
          <p:nvPr/>
        </p:nvSpPr>
        <p:spPr>
          <a:xfrm>
            <a:off x="5974262" y="1416549"/>
            <a:ext cx="1489508" cy="553996"/>
          </a:xfrm>
          <a:prstGeom prst="rect">
            <a:avLst/>
          </a:prstGeom>
          <a:solidFill>
            <a:srgbClr val="00A6D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Assistant Professor 2 </a:t>
            </a:r>
            <a:r>
              <a:rPr lang="nl-N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nl-NL" sz="1000">
                <a:solidFill>
                  <a:schemeClr val="bg1"/>
                </a:solidFill>
              </a:rPr>
              <a:t> Assistant Professor 1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nl-NL" sz="1000">
                <a:solidFill>
                  <a:schemeClr val="bg1"/>
                </a:solidFill>
              </a:rPr>
              <a:t>max. </a:t>
            </a: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4 </a:t>
            </a:r>
            <a:r>
              <a:rPr kumimoji="0" lang="nl-NL" sz="10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years</a:t>
            </a: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90" name="Rechthoek 289">
            <a:extLst>
              <a:ext uri="{FF2B5EF4-FFF2-40B4-BE49-F238E27FC236}">
                <a16:creationId xmlns:a16="http://schemas.microsoft.com/office/drawing/2014/main" id="{F713E33C-F2C4-C735-D4EA-AEEE022B6146}"/>
              </a:ext>
            </a:extLst>
          </p:cNvPr>
          <p:cNvSpPr/>
          <p:nvPr/>
        </p:nvSpPr>
        <p:spPr>
          <a:xfrm>
            <a:off x="5974262" y="1150887"/>
            <a:ext cx="1489508" cy="246219"/>
          </a:xfrm>
          <a:prstGeom prst="rect">
            <a:avLst/>
          </a:prstGeom>
          <a:solidFill>
            <a:srgbClr val="0066A2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 b="1" err="1">
                <a:solidFill>
                  <a:schemeClr val="bg1"/>
                </a:solidFill>
              </a:rPr>
              <a:t>Mid</a:t>
            </a:r>
            <a:r>
              <a:rPr lang="nl-NL" sz="1000" b="1">
                <a:solidFill>
                  <a:schemeClr val="bg1"/>
                </a:solidFill>
              </a:rPr>
              <a:t>-term </a:t>
            </a:r>
            <a:r>
              <a:rPr kumimoji="0" lang="nl-NL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cxnSp>
        <p:nvCxnSpPr>
          <p:cNvPr id="294" name="Rechte verbindingslijn met pijl 293">
            <a:extLst>
              <a:ext uri="{FF2B5EF4-FFF2-40B4-BE49-F238E27FC236}">
                <a16:creationId xmlns:a16="http://schemas.microsoft.com/office/drawing/2014/main" id="{95143C95-332C-25BE-464C-1BFF53A19606}"/>
              </a:ext>
            </a:extLst>
          </p:cNvPr>
          <p:cNvCxnSpPr>
            <a:cxnSpLocks/>
          </p:cNvCxnSpPr>
          <p:nvPr/>
        </p:nvCxnSpPr>
        <p:spPr>
          <a:xfrm flipV="1">
            <a:off x="11650858" y="1995843"/>
            <a:ext cx="0" cy="396000"/>
          </a:xfrm>
          <a:prstGeom prst="straightConnector1">
            <a:avLst/>
          </a:prstGeom>
          <a:noFill/>
          <a:ln w="12700" cap="rnd">
            <a:solidFill>
              <a:schemeClr val="accent1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0" name="Rechte verbindingslijn met pijl 299">
            <a:extLst>
              <a:ext uri="{FF2B5EF4-FFF2-40B4-BE49-F238E27FC236}">
                <a16:creationId xmlns:a16="http://schemas.microsoft.com/office/drawing/2014/main" id="{EDCECBE4-E36B-854E-1E11-D0BF0902FA79}"/>
              </a:ext>
            </a:extLst>
          </p:cNvPr>
          <p:cNvCxnSpPr>
            <a:cxnSpLocks/>
          </p:cNvCxnSpPr>
          <p:nvPr/>
        </p:nvCxnSpPr>
        <p:spPr>
          <a:xfrm flipV="1">
            <a:off x="6730590" y="1984262"/>
            <a:ext cx="0" cy="396000"/>
          </a:xfrm>
          <a:prstGeom prst="straightConnector1">
            <a:avLst/>
          </a:prstGeom>
          <a:noFill/>
          <a:ln w="12700" cap="rnd">
            <a:solidFill>
              <a:schemeClr val="accent1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1" name="Rechte verbindingslijn met pijl 300">
            <a:extLst>
              <a:ext uri="{FF2B5EF4-FFF2-40B4-BE49-F238E27FC236}">
                <a16:creationId xmlns:a16="http://schemas.microsoft.com/office/drawing/2014/main" id="{85C81B54-FF0B-57F8-8452-2B084B6DF15F}"/>
              </a:ext>
            </a:extLst>
          </p:cNvPr>
          <p:cNvCxnSpPr>
            <a:cxnSpLocks/>
          </p:cNvCxnSpPr>
          <p:nvPr/>
        </p:nvCxnSpPr>
        <p:spPr>
          <a:xfrm flipV="1">
            <a:off x="3634446" y="1828009"/>
            <a:ext cx="0" cy="567086"/>
          </a:xfrm>
          <a:prstGeom prst="straightConnector1">
            <a:avLst/>
          </a:prstGeom>
          <a:noFill/>
          <a:ln w="12700" cap="rnd">
            <a:solidFill>
              <a:schemeClr val="accent1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2" name="Rechte verbindingslijn met pijl 301">
            <a:extLst>
              <a:ext uri="{FF2B5EF4-FFF2-40B4-BE49-F238E27FC236}">
                <a16:creationId xmlns:a16="http://schemas.microsoft.com/office/drawing/2014/main" id="{96980B21-119D-8A64-A719-A885F38FE4BC}"/>
              </a:ext>
            </a:extLst>
          </p:cNvPr>
          <p:cNvCxnSpPr>
            <a:cxnSpLocks/>
          </p:cNvCxnSpPr>
          <p:nvPr/>
        </p:nvCxnSpPr>
        <p:spPr>
          <a:xfrm flipV="1">
            <a:off x="1794078" y="1828009"/>
            <a:ext cx="0" cy="567086"/>
          </a:xfrm>
          <a:prstGeom prst="straightConnector1">
            <a:avLst/>
          </a:prstGeom>
          <a:noFill/>
          <a:ln w="12700" cap="rnd">
            <a:solidFill>
              <a:schemeClr val="accent1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3" name="Rechte verbindingslijn met pijl 302">
            <a:extLst>
              <a:ext uri="{FF2B5EF4-FFF2-40B4-BE49-F238E27FC236}">
                <a16:creationId xmlns:a16="http://schemas.microsoft.com/office/drawing/2014/main" id="{9E795E94-6213-0650-C639-057E80BC4F29}"/>
              </a:ext>
            </a:extLst>
          </p:cNvPr>
          <p:cNvCxnSpPr>
            <a:cxnSpLocks/>
          </p:cNvCxnSpPr>
          <p:nvPr/>
        </p:nvCxnSpPr>
        <p:spPr>
          <a:xfrm flipV="1">
            <a:off x="2111877" y="1828561"/>
            <a:ext cx="0" cy="567086"/>
          </a:xfrm>
          <a:prstGeom prst="straightConnector1">
            <a:avLst/>
          </a:prstGeom>
          <a:noFill/>
          <a:ln w="12700" cap="rnd">
            <a:solidFill>
              <a:schemeClr val="accent1"/>
            </a:solidFill>
            <a:prstDash val="lgDash"/>
            <a:miter lim="8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8" name="Rechte verbindingslijn 307">
            <a:extLst>
              <a:ext uri="{FF2B5EF4-FFF2-40B4-BE49-F238E27FC236}">
                <a16:creationId xmlns:a16="http://schemas.microsoft.com/office/drawing/2014/main" id="{A0CCDADC-30D7-F72F-BF84-F9DCD24D019F}"/>
              </a:ext>
            </a:extLst>
          </p:cNvPr>
          <p:cNvCxnSpPr>
            <a:cxnSpLocks/>
          </p:cNvCxnSpPr>
          <p:nvPr/>
        </p:nvCxnSpPr>
        <p:spPr>
          <a:xfrm flipV="1">
            <a:off x="3637621" y="2440232"/>
            <a:ext cx="0" cy="1327150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6" name="Rechte verbindingslijn 315">
            <a:extLst>
              <a:ext uri="{FF2B5EF4-FFF2-40B4-BE49-F238E27FC236}">
                <a16:creationId xmlns:a16="http://schemas.microsoft.com/office/drawing/2014/main" id="{2EEBE32D-79DA-EDA9-730F-50ADAFE1382E}"/>
              </a:ext>
            </a:extLst>
          </p:cNvPr>
          <p:cNvCxnSpPr>
            <a:cxnSpLocks/>
          </p:cNvCxnSpPr>
          <p:nvPr/>
        </p:nvCxnSpPr>
        <p:spPr>
          <a:xfrm flipV="1">
            <a:off x="11055622" y="2395095"/>
            <a:ext cx="0" cy="1372287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7" name="Rechthoek 316">
            <a:extLst>
              <a:ext uri="{FF2B5EF4-FFF2-40B4-BE49-F238E27FC236}">
                <a16:creationId xmlns:a16="http://schemas.microsoft.com/office/drawing/2014/main" id="{C2466EB3-6FEE-AE5E-E307-013C25FAA671}"/>
              </a:ext>
            </a:extLst>
          </p:cNvPr>
          <p:cNvSpPr/>
          <p:nvPr/>
        </p:nvSpPr>
        <p:spPr>
          <a:xfrm>
            <a:off x="2810181" y="4682602"/>
            <a:ext cx="1060449" cy="553996"/>
          </a:xfrm>
          <a:prstGeom prst="rect">
            <a:avLst/>
          </a:prstGeom>
          <a:noFill/>
          <a:ln w="22225" cap="flat">
            <a:solidFill>
              <a:srgbClr val="0066A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tx1"/>
                </a:solidFill>
              </a:rPr>
              <a:t>Head of </a:t>
            </a:r>
            <a:r>
              <a:rPr lang="nl-NL" sz="1000" err="1">
                <a:solidFill>
                  <a:schemeClr val="tx1"/>
                </a:solidFill>
              </a:rPr>
              <a:t>Department</a:t>
            </a:r>
            <a:r>
              <a:rPr lang="nl-NL" sz="1000">
                <a:solidFill>
                  <a:schemeClr val="tx1"/>
                </a:solidFill>
              </a:rPr>
              <a:t> &amp; Manager</a:t>
            </a:r>
            <a:endParaRPr kumimoji="0" lang="nl-NL" sz="10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Rechte verbindingslijn met pijl 317">
            <a:extLst>
              <a:ext uri="{FF2B5EF4-FFF2-40B4-BE49-F238E27FC236}">
                <a16:creationId xmlns:a16="http://schemas.microsoft.com/office/drawing/2014/main" id="{FC2E1EB1-4F5F-B325-52E9-061EDAB4866C}"/>
              </a:ext>
            </a:extLst>
          </p:cNvPr>
          <p:cNvCxnSpPr>
            <a:cxnSpLocks/>
          </p:cNvCxnSpPr>
          <p:nvPr/>
        </p:nvCxnSpPr>
        <p:spPr>
          <a:xfrm>
            <a:off x="3339288" y="2395647"/>
            <a:ext cx="0" cy="2304000"/>
          </a:xfrm>
          <a:prstGeom prst="straightConnector1">
            <a:avLst/>
          </a:prstGeom>
          <a:noFill/>
          <a:ln w="12700" cap="rnd">
            <a:solidFill>
              <a:srgbClr val="0066A2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1" name="Rechthoek 320">
            <a:extLst>
              <a:ext uri="{FF2B5EF4-FFF2-40B4-BE49-F238E27FC236}">
                <a16:creationId xmlns:a16="http://schemas.microsoft.com/office/drawing/2014/main" id="{26055C29-A4A4-B943-3A6B-8096EDFB68D5}"/>
              </a:ext>
            </a:extLst>
          </p:cNvPr>
          <p:cNvSpPr/>
          <p:nvPr/>
        </p:nvSpPr>
        <p:spPr>
          <a:xfrm>
            <a:off x="5169339" y="4684750"/>
            <a:ext cx="2444608" cy="553996"/>
          </a:xfrm>
          <a:prstGeom prst="rect">
            <a:avLst/>
          </a:prstGeom>
          <a:noFill/>
          <a:ln w="22225" cap="flat">
            <a:solidFill>
              <a:srgbClr val="0066A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000" err="1">
                <a:solidFill>
                  <a:schemeClr val="tx1"/>
                </a:solidFill>
              </a:rPr>
              <a:t>Faculty</a:t>
            </a:r>
            <a:r>
              <a:rPr lang="nl-NL" sz="1000">
                <a:solidFill>
                  <a:schemeClr val="tx1"/>
                </a:solidFill>
              </a:rPr>
              <a:t> </a:t>
            </a:r>
            <a:r>
              <a:rPr lang="nl-NL" sz="1000" err="1">
                <a:solidFill>
                  <a:schemeClr val="tx1"/>
                </a:solidFill>
              </a:rPr>
              <a:t>Career</a:t>
            </a:r>
            <a:r>
              <a:rPr lang="nl-NL" sz="1000">
                <a:solidFill>
                  <a:schemeClr val="tx1"/>
                </a:solidFill>
              </a:rPr>
              <a:t> </a:t>
            </a:r>
            <a:r>
              <a:rPr lang="nl-NL" sz="1000" err="1">
                <a:solidFill>
                  <a:schemeClr val="tx1"/>
                </a:solidFill>
              </a:rPr>
              <a:t>Committee</a:t>
            </a:r>
            <a:r>
              <a:rPr lang="nl-NL" sz="1000">
                <a:solidFill>
                  <a:schemeClr val="tx1"/>
                </a:solidFill>
              </a:rPr>
              <a:t> or </a:t>
            </a:r>
          </a:p>
          <a:p>
            <a:pPr algn="ctr"/>
            <a:r>
              <a:rPr lang="nl-NL" sz="1000">
                <a:solidFill>
                  <a:schemeClr val="tx1"/>
                </a:solidFill>
              </a:rPr>
              <a:t>MT </a:t>
            </a:r>
            <a:r>
              <a:rPr lang="nl-NL" sz="1000" err="1">
                <a:solidFill>
                  <a:schemeClr val="tx1"/>
                </a:solidFill>
              </a:rPr>
              <a:t>department</a:t>
            </a:r>
            <a:r>
              <a:rPr lang="nl-NL" sz="1000">
                <a:solidFill>
                  <a:schemeClr val="tx1"/>
                </a:solidFill>
              </a:rPr>
              <a:t> &amp; 1 or 2 members </a:t>
            </a:r>
            <a:r>
              <a:rPr lang="nl-NL" sz="1000" err="1">
                <a:solidFill>
                  <a:schemeClr val="tx1"/>
                </a:solidFill>
              </a:rPr>
              <a:t>Faculty</a:t>
            </a:r>
            <a:r>
              <a:rPr lang="nl-NL" sz="1000">
                <a:solidFill>
                  <a:schemeClr val="tx1"/>
                </a:solidFill>
              </a:rPr>
              <a:t> </a:t>
            </a:r>
            <a:r>
              <a:rPr lang="nl-NL" sz="1000" err="1">
                <a:solidFill>
                  <a:schemeClr val="tx1"/>
                </a:solidFill>
              </a:rPr>
              <a:t>Career</a:t>
            </a:r>
            <a:r>
              <a:rPr lang="nl-NL" sz="1000">
                <a:solidFill>
                  <a:schemeClr val="tx1"/>
                </a:solidFill>
              </a:rPr>
              <a:t> </a:t>
            </a:r>
            <a:r>
              <a:rPr lang="nl-NL" sz="1000" err="1">
                <a:solidFill>
                  <a:schemeClr val="tx1"/>
                </a:solidFill>
              </a:rPr>
              <a:t>Committee</a:t>
            </a:r>
            <a:endParaRPr lang="nl-NL" sz="1000">
              <a:solidFill>
                <a:schemeClr val="tx1"/>
              </a:solidFill>
            </a:endParaRPr>
          </a:p>
        </p:txBody>
      </p:sp>
      <p:cxnSp>
        <p:nvCxnSpPr>
          <p:cNvPr id="322" name="Rechte verbindingslijn met pijl 321">
            <a:extLst>
              <a:ext uri="{FF2B5EF4-FFF2-40B4-BE49-F238E27FC236}">
                <a16:creationId xmlns:a16="http://schemas.microsoft.com/office/drawing/2014/main" id="{2A8061AA-A047-C8EC-820A-8D2826FC57DC}"/>
              </a:ext>
            </a:extLst>
          </p:cNvPr>
          <p:cNvCxnSpPr>
            <a:cxnSpLocks/>
          </p:cNvCxnSpPr>
          <p:nvPr/>
        </p:nvCxnSpPr>
        <p:spPr>
          <a:xfrm flipH="1">
            <a:off x="6417992" y="2390765"/>
            <a:ext cx="10450" cy="2304000"/>
          </a:xfrm>
          <a:prstGeom prst="straightConnector1">
            <a:avLst/>
          </a:prstGeom>
          <a:noFill/>
          <a:ln w="12700" cap="rnd">
            <a:solidFill>
              <a:srgbClr val="0066A2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4" name="Rechthoek 323">
            <a:extLst>
              <a:ext uri="{FF2B5EF4-FFF2-40B4-BE49-F238E27FC236}">
                <a16:creationId xmlns:a16="http://schemas.microsoft.com/office/drawing/2014/main" id="{30103CE8-B1AE-B851-A731-4CAA09283166}"/>
              </a:ext>
            </a:extLst>
          </p:cNvPr>
          <p:cNvSpPr/>
          <p:nvPr/>
        </p:nvSpPr>
        <p:spPr>
          <a:xfrm>
            <a:off x="10828889" y="4764805"/>
            <a:ext cx="1060449" cy="400108"/>
          </a:xfrm>
          <a:prstGeom prst="rect">
            <a:avLst/>
          </a:prstGeom>
          <a:noFill/>
          <a:ln w="22225" cap="flat">
            <a:solidFill>
              <a:srgbClr val="0066A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nl-NL" sz="1000" err="1">
                <a:solidFill>
                  <a:schemeClr val="tx1"/>
                </a:solidFill>
              </a:rPr>
              <a:t>Faculty</a:t>
            </a:r>
            <a:r>
              <a:rPr lang="nl-NL" sz="1000">
                <a:solidFill>
                  <a:schemeClr val="tx1"/>
                </a:solidFill>
              </a:rPr>
              <a:t> </a:t>
            </a:r>
            <a:r>
              <a:rPr lang="nl-NL" sz="1000" err="1">
                <a:solidFill>
                  <a:schemeClr val="tx1"/>
                </a:solidFill>
              </a:rPr>
              <a:t>Career</a:t>
            </a:r>
            <a:r>
              <a:rPr lang="nl-NL" sz="1000">
                <a:solidFill>
                  <a:schemeClr val="tx1"/>
                </a:solidFill>
              </a:rPr>
              <a:t> </a:t>
            </a:r>
            <a:r>
              <a:rPr lang="nl-NL" sz="1000" err="1">
                <a:solidFill>
                  <a:schemeClr val="tx1"/>
                </a:solidFill>
              </a:rPr>
              <a:t>Committee</a:t>
            </a:r>
            <a:endParaRPr kumimoji="0" lang="nl-NL" sz="10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Rechte verbindingslijn met pijl 324">
            <a:extLst>
              <a:ext uri="{FF2B5EF4-FFF2-40B4-BE49-F238E27FC236}">
                <a16:creationId xmlns:a16="http://schemas.microsoft.com/office/drawing/2014/main" id="{98EBEFA7-1B66-396D-ACB4-0ACA6430CC2C}"/>
              </a:ext>
            </a:extLst>
          </p:cNvPr>
          <p:cNvCxnSpPr>
            <a:cxnSpLocks/>
          </p:cNvCxnSpPr>
          <p:nvPr/>
        </p:nvCxnSpPr>
        <p:spPr>
          <a:xfrm>
            <a:off x="11359114" y="2390765"/>
            <a:ext cx="0" cy="2304000"/>
          </a:xfrm>
          <a:prstGeom prst="straightConnector1">
            <a:avLst/>
          </a:prstGeom>
          <a:noFill/>
          <a:ln w="12700" cap="rnd">
            <a:solidFill>
              <a:srgbClr val="0066A2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7" name="Rechte verbindingslijn 326">
            <a:extLst>
              <a:ext uri="{FF2B5EF4-FFF2-40B4-BE49-F238E27FC236}">
                <a16:creationId xmlns:a16="http://schemas.microsoft.com/office/drawing/2014/main" id="{15213D0D-EBC4-A858-9A6A-04FF134F0DCE}"/>
              </a:ext>
            </a:extLst>
          </p:cNvPr>
          <p:cNvCxnSpPr>
            <a:cxnSpLocks/>
          </p:cNvCxnSpPr>
          <p:nvPr/>
        </p:nvCxnSpPr>
        <p:spPr>
          <a:xfrm flipV="1">
            <a:off x="9817372" y="2395095"/>
            <a:ext cx="0" cy="1372287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8" name="Rechte verbindingslijn 327">
            <a:extLst>
              <a:ext uri="{FF2B5EF4-FFF2-40B4-BE49-F238E27FC236}">
                <a16:creationId xmlns:a16="http://schemas.microsoft.com/office/drawing/2014/main" id="{DB30FF56-38D7-1B0B-7401-E44718072FB8}"/>
              </a:ext>
            </a:extLst>
          </p:cNvPr>
          <p:cNvCxnSpPr>
            <a:cxnSpLocks/>
          </p:cNvCxnSpPr>
          <p:nvPr/>
        </p:nvCxnSpPr>
        <p:spPr>
          <a:xfrm flipV="1">
            <a:off x="8581460" y="2395095"/>
            <a:ext cx="0" cy="1372287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BA7A5E9C-4FFB-8FF2-7951-913850552E56}"/>
              </a:ext>
            </a:extLst>
          </p:cNvPr>
          <p:cNvCxnSpPr>
            <a:cxnSpLocks/>
          </p:cNvCxnSpPr>
          <p:nvPr/>
        </p:nvCxnSpPr>
        <p:spPr>
          <a:xfrm flipV="1">
            <a:off x="7340873" y="2395095"/>
            <a:ext cx="0" cy="1372287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0" name="Rechte verbindingslijn 329">
            <a:extLst>
              <a:ext uri="{FF2B5EF4-FFF2-40B4-BE49-F238E27FC236}">
                <a16:creationId xmlns:a16="http://schemas.microsoft.com/office/drawing/2014/main" id="{7A1EF1E7-BC78-DF83-A0E9-DD71F541E28B}"/>
              </a:ext>
            </a:extLst>
          </p:cNvPr>
          <p:cNvCxnSpPr>
            <a:cxnSpLocks/>
          </p:cNvCxnSpPr>
          <p:nvPr/>
        </p:nvCxnSpPr>
        <p:spPr>
          <a:xfrm flipV="1">
            <a:off x="6124439" y="2395095"/>
            <a:ext cx="0" cy="1372287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1" name="Rechte verbindingslijn 330">
            <a:extLst>
              <a:ext uri="{FF2B5EF4-FFF2-40B4-BE49-F238E27FC236}">
                <a16:creationId xmlns:a16="http://schemas.microsoft.com/office/drawing/2014/main" id="{ECA77330-60EB-A5C6-E7DD-6A96FC18893B}"/>
              </a:ext>
            </a:extLst>
          </p:cNvPr>
          <p:cNvCxnSpPr>
            <a:cxnSpLocks/>
          </p:cNvCxnSpPr>
          <p:nvPr/>
        </p:nvCxnSpPr>
        <p:spPr>
          <a:xfrm flipV="1">
            <a:off x="4914764" y="2395095"/>
            <a:ext cx="0" cy="1372287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62984723-AE58-0837-6E4A-5845DB7DC192}"/>
              </a:ext>
            </a:extLst>
          </p:cNvPr>
          <p:cNvCxnSpPr>
            <a:cxnSpLocks/>
          </p:cNvCxnSpPr>
          <p:nvPr/>
        </p:nvCxnSpPr>
        <p:spPr>
          <a:xfrm flipV="1">
            <a:off x="2419214" y="2395095"/>
            <a:ext cx="0" cy="1372287"/>
          </a:xfrm>
          <a:prstGeom prst="line">
            <a:avLst/>
          </a:prstGeom>
          <a:noFill/>
          <a:ln w="12700" cap="flat">
            <a:solidFill>
              <a:schemeClr val="tx1">
                <a:alpha val="36000"/>
              </a:schemeClr>
            </a:solidFill>
            <a:prstDash val="dash"/>
            <a:miter lim="800000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3" name="Rechthoek 332">
            <a:extLst>
              <a:ext uri="{FF2B5EF4-FFF2-40B4-BE49-F238E27FC236}">
                <a16:creationId xmlns:a16="http://schemas.microsoft.com/office/drawing/2014/main" id="{3A0BDFB4-A4CC-16A1-27BF-80186A1D3D5C}"/>
              </a:ext>
            </a:extLst>
          </p:cNvPr>
          <p:cNvSpPr/>
          <p:nvPr/>
        </p:nvSpPr>
        <p:spPr>
          <a:xfrm>
            <a:off x="2809063" y="5395530"/>
            <a:ext cx="1060449" cy="246219"/>
          </a:xfrm>
          <a:prstGeom prst="rect">
            <a:avLst/>
          </a:prstGeom>
          <a:solidFill>
            <a:srgbClr val="0066A2"/>
          </a:solidFill>
          <a:ln w="22225" cap="flat">
            <a:solidFill>
              <a:srgbClr val="0066A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Dean</a:t>
            </a:r>
            <a:endParaRPr kumimoji="0" lang="nl-NL" sz="1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Rechthoek 333">
            <a:extLst>
              <a:ext uri="{FF2B5EF4-FFF2-40B4-BE49-F238E27FC236}">
                <a16:creationId xmlns:a16="http://schemas.microsoft.com/office/drawing/2014/main" id="{EFFEF324-C68C-E79B-A091-0C47D4517571}"/>
              </a:ext>
            </a:extLst>
          </p:cNvPr>
          <p:cNvSpPr/>
          <p:nvPr/>
        </p:nvSpPr>
        <p:spPr>
          <a:xfrm>
            <a:off x="1778774" y="5389961"/>
            <a:ext cx="662780" cy="246219"/>
          </a:xfrm>
          <a:prstGeom prst="rect">
            <a:avLst/>
          </a:prstGeom>
          <a:solidFill>
            <a:srgbClr val="0066A2"/>
          </a:solidFill>
          <a:ln w="22225" cap="flat">
            <a:solidFill>
              <a:srgbClr val="0066A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>
                <a:solidFill>
                  <a:schemeClr val="bg1"/>
                </a:solidFill>
              </a:rPr>
              <a:t>Manager</a:t>
            </a: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335" name="Rechthoek 334">
            <a:extLst>
              <a:ext uri="{FF2B5EF4-FFF2-40B4-BE49-F238E27FC236}">
                <a16:creationId xmlns:a16="http://schemas.microsoft.com/office/drawing/2014/main" id="{9B3C322E-D0C0-89F5-D75C-0E35DD05EA96}"/>
              </a:ext>
            </a:extLst>
          </p:cNvPr>
          <p:cNvSpPr/>
          <p:nvPr/>
        </p:nvSpPr>
        <p:spPr>
          <a:xfrm>
            <a:off x="5877090" y="5325118"/>
            <a:ext cx="1060449" cy="400108"/>
          </a:xfrm>
          <a:prstGeom prst="rect">
            <a:avLst/>
          </a:prstGeom>
          <a:solidFill>
            <a:srgbClr val="0066A2"/>
          </a:solidFill>
          <a:ln w="22225" cap="flat">
            <a:solidFill>
              <a:srgbClr val="0066A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Head of </a:t>
            </a:r>
            <a:r>
              <a:rPr lang="nl-NL" sz="1000" err="1">
                <a:solidFill>
                  <a:schemeClr val="bg1"/>
                </a:solidFill>
              </a:rPr>
              <a:t>Department</a:t>
            </a:r>
            <a:endParaRPr kumimoji="0" lang="nl-NL" sz="1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Rechthoek 335">
            <a:extLst>
              <a:ext uri="{FF2B5EF4-FFF2-40B4-BE49-F238E27FC236}">
                <a16:creationId xmlns:a16="http://schemas.microsoft.com/office/drawing/2014/main" id="{98287DCB-0E69-0817-75E1-2BF6E3AF617C}"/>
              </a:ext>
            </a:extLst>
          </p:cNvPr>
          <p:cNvSpPr/>
          <p:nvPr/>
        </p:nvSpPr>
        <p:spPr>
          <a:xfrm>
            <a:off x="10831815" y="5404314"/>
            <a:ext cx="1060449" cy="246219"/>
          </a:xfrm>
          <a:prstGeom prst="rect">
            <a:avLst/>
          </a:prstGeom>
          <a:solidFill>
            <a:srgbClr val="0066A2"/>
          </a:solidFill>
          <a:ln w="22225" cap="flat">
            <a:solidFill>
              <a:srgbClr val="0066A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Dean</a:t>
            </a:r>
            <a:endParaRPr kumimoji="0" lang="nl-NL" sz="10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Rechte verbindingslijn met pijl 338">
            <a:extLst>
              <a:ext uri="{FF2B5EF4-FFF2-40B4-BE49-F238E27FC236}">
                <a16:creationId xmlns:a16="http://schemas.microsoft.com/office/drawing/2014/main" id="{6AB5CDE8-7D32-B6FB-B66E-1EE6578B879A}"/>
              </a:ext>
            </a:extLst>
          </p:cNvPr>
          <p:cNvCxnSpPr>
            <a:cxnSpLocks/>
          </p:cNvCxnSpPr>
          <p:nvPr/>
        </p:nvCxnSpPr>
        <p:spPr>
          <a:xfrm flipH="1">
            <a:off x="11359113" y="5166622"/>
            <a:ext cx="1" cy="216000"/>
          </a:xfrm>
          <a:prstGeom prst="straightConnector1">
            <a:avLst/>
          </a:prstGeom>
          <a:noFill/>
          <a:ln w="12700" cap="rnd">
            <a:solidFill>
              <a:srgbClr val="0066A2"/>
            </a:solidFill>
            <a:prstDash val="solid"/>
            <a:miter lim="8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2" name="Rechte verbindingslijn met pijl 341">
            <a:extLst>
              <a:ext uri="{FF2B5EF4-FFF2-40B4-BE49-F238E27FC236}">
                <a16:creationId xmlns:a16="http://schemas.microsoft.com/office/drawing/2014/main" id="{C4229D2D-8381-0B05-7CC1-95D50BDEB0D5}"/>
              </a:ext>
            </a:extLst>
          </p:cNvPr>
          <p:cNvCxnSpPr>
            <a:cxnSpLocks/>
          </p:cNvCxnSpPr>
          <p:nvPr/>
        </p:nvCxnSpPr>
        <p:spPr>
          <a:xfrm flipH="1">
            <a:off x="6395407" y="5223611"/>
            <a:ext cx="2023" cy="108000"/>
          </a:xfrm>
          <a:prstGeom prst="straightConnector1">
            <a:avLst/>
          </a:prstGeom>
          <a:noFill/>
          <a:ln w="12700" cap="rnd">
            <a:solidFill>
              <a:srgbClr val="0066A2"/>
            </a:solidFill>
            <a:prstDash val="solid"/>
            <a:miter lim="8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4" name="Rechte verbindingslijn met pijl 343">
            <a:extLst>
              <a:ext uri="{FF2B5EF4-FFF2-40B4-BE49-F238E27FC236}">
                <a16:creationId xmlns:a16="http://schemas.microsoft.com/office/drawing/2014/main" id="{CEB21D06-25AC-9AB2-2156-E7CC25D12703}"/>
              </a:ext>
            </a:extLst>
          </p:cNvPr>
          <p:cNvCxnSpPr>
            <a:cxnSpLocks/>
          </p:cNvCxnSpPr>
          <p:nvPr/>
        </p:nvCxnSpPr>
        <p:spPr>
          <a:xfrm flipH="1">
            <a:off x="3339774" y="5231981"/>
            <a:ext cx="2023" cy="144000"/>
          </a:xfrm>
          <a:prstGeom prst="straightConnector1">
            <a:avLst/>
          </a:prstGeom>
          <a:noFill/>
          <a:ln w="12700" cap="rnd">
            <a:solidFill>
              <a:srgbClr val="0066A2"/>
            </a:solidFill>
            <a:prstDash val="solid"/>
            <a:miter lim="8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5" name="Rechte verbindingslijn met pijl 344">
            <a:extLst>
              <a:ext uri="{FF2B5EF4-FFF2-40B4-BE49-F238E27FC236}">
                <a16:creationId xmlns:a16="http://schemas.microsoft.com/office/drawing/2014/main" id="{087BE276-542A-F445-ADDA-EBA94DA4F3FA}"/>
              </a:ext>
            </a:extLst>
          </p:cNvPr>
          <p:cNvCxnSpPr>
            <a:cxnSpLocks/>
          </p:cNvCxnSpPr>
          <p:nvPr/>
        </p:nvCxnSpPr>
        <p:spPr>
          <a:xfrm>
            <a:off x="2111877" y="2390765"/>
            <a:ext cx="0" cy="2988000"/>
          </a:xfrm>
          <a:prstGeom prst="straightConnector1">
            <a:avLst/>
          </a:prstGeom>
          <a:noFill/>
          <a:ln w="12700" cap="rnd">
            <a:solidFill>
              <a:srgbClr val="0066A2"/>
            </a:solidFill>
            <a:prstDash val="lgDash"/>
            <a:miter lim="800000"/>
            <a:headEnd type="oval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AF81C92-F570-4F54-BCCC-13573A458EAC}"/>
              </a:ext>
            </a:extLst>
          </p:cNvPr>
          <p:cNvCxnSpPr>
            <a:cxnSpLocks/>
          </p:cNvCxnSpPr>
          <p:nvPr/>
        </p:nvCxnSpPr>
        <p:spPr>
          <a:xfrm>
            <a:off x="41276" y="5223603"/>
            <a:ext cx="12125325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Rechte verbindingslijn 4">
            <a:extLst>
              <a:ext uri="{FF2B5EF4-FFF2-40B4-BE49-F238E27FC236}">
                <a16:creationId xmlns:a16="http://schemas.microsoft.com/office/drawing/2014/main" id="{5E761F7D-B17F-58B3-A9C9-18AF83A701D9}"/>
              </a:ext>
            </a:extLst>
          </p:cNvPr>
          <p:cNvCxnSpPr>
            <a:cxnSpLocks/>
          </p:cNvCxnSpPr>
          <p:nvPr/>
        </p:nvCxnSpPr>
        <p:spPr>
          <a:xfrm>
            <a:off x="57648" y="5768426"/>
            <a:ext cx="12125325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kstvak 254">
            <a:extLst>
              <a:ext uri="{FF2B5EF4-FFF2-40B4-BE49-F238E27FC236}">
                <a16:creationId xmlns:a16="http://schemas.microsoft.com/office/drawing/2014/main" id="{24574A93-C5D0-87D7-DDAB-9283FDF84EDC}"/>
              </a:ext>
            </a:extLst>
          </p:cNvPr>
          <p:cNvSpPr txBox="1"/>
          <p:nvPr/>
        </p:nvSpPr>
        <p:spPr>
          <a:xfrm>
            <a:off x="-160817" y="5377673"/>
            <a:ext cx="1901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1" err="1">
                <a:solidFill>
                  <a:schemeClr val="tx1"/>
                </a:solidFill>
              </a:rPr>
              <a:t>Decision</a:t>
            </a:r>
            <a:endParaRPr lang="nl-NL" sz="1000" b="1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96" y="3078907"/>
            <a:ext cx="468000" cy="468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14" y="3652666"/>
            <a:ext cx="468000" cy="468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40" y="4159486"/>
            <a:ext cx="468000" cy="468000"/>
          </a:xfrm>
          <a:prstGeom prst="rect">
            <a:avLst/>
          </a:prstGeom>
        </p:spPr>
      </p:pic>
      <p:pic>
        <p:nvPicPr>
          <p:cNvPr id="111" name="Afbeelding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26" y="3656680"/>
            <a:ext cx="468000" cy="468000"/>
          </a:xfrm>
          <a:prstGeom prst="rect">
            <a:avLst/>
          </a:prstGeom>
        </p:spPr>
      </p:pic>
      <p:pic>
        <p:nvPicPr>
          <p:cNvPr id="114" name="Afbeelding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87" y="3658739"/>
            <a:ext cx="468000" cy="468000"/>
          </a:xfrm>
          <a:prstGeom prst="rect">
            <a:avLst/>
          </a:prstGeom>
        </p:spPr>
      </p:pic>
      <p:pic>
        <p:nvPicPr>
          <p:cNvPr id="118" name="Afbeelding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2" y="3654948"/>
            <a:ext cx="468000" cy="468000"/>
          </a:xfrm>
          <a:prstGeom prst="rect">
            <a:avLst/>
          </a:prstGeom>
        </p:spPr>
      </p:pic>
      <p:pic>
        <p:nvPicPr>
          <p:cNvPr id="122" name="Afbeelding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88" y="3651065"/>
            <a:ext cx="468000" cy="468000"/>
          </a:xfrm>
          <a:prstGeom prst="rect">
            <a:avLst/>
          </a:prstGeom>
        </p:spPr>
      </p:pic>
      <p:pic>
        <p:nvPicPr>
          <p:cNvPr id="126" name="Afbeelding 1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88" y="3652952"/>
            <a:ext cx="468000" cy="468000"/>
          </a:xfrm>
          <a:prstGeom prst="rect">
            <a:avLst/>
          </a:prstGeom>
        </p:spPr>
      </p:pic>
      <p:pic>
        <p:nvPicPr>
          <p:cNvPr id="130" name="Afbeelding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57" y="3654018"/>
            <a:ext cx="468000" cy="468000"/>
          </a:xfrm>
          <a:prstGeom prst="rect">
            <a:avLst/>
          </a:prstGeom>
        </p:spPr>
      </p:pic>
      <p:pic>
        <p:nvPicPr>
          <p:cNvPr id="134" name="Afbeelding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796" y="3644501"/>
            <a:ext cx="468000" cy="468000"/>
          </a:xfrm>
          <a:prstGeom prst="rect">
            <a:avLst/>
          </a:prstGeom>
        </p:spPr>
      </p:pic>
      <p:pic>
        <p:nvPicPr>
          <p:cNvPr id="138" name="Afbeelding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86" y="3081621"/>
            <a:ext cx="468000" cy="468000"/>
          </a:xfrm>
          <a:prstGeom prst="rect">
            <a:avLst/>
          </a:prstGeom>
        </p:spPr>
      </p:pic>
      <p:pic>
        <p:nvPicPr>
          <p:cNvPr id="139" name="Afbeelding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16" y="3078268"/>
            <a:ext cx="468000" cy="468000"/>
          </a:xfrm>
          <a:prstGeom prst="rect">
            <a:avLst/>
          </a:prstGeom>
        </p:spPr>
      </p:pic>
      <p:pic>
        <p:nvPicPr>
          <p:cNvPr id="141" name="Afbeelding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84" y="3079951"/>
            <a:ext cx="468000" cy="468000"/>
          </a:xfrm>
          <a:prstGeom prst="rect">
            <a:avLst/>
          </a:prstGeom>
        </p:spPr>
      </p:pic>
      <p:pic>
        <p:nvPicPr>
          <p:cNvPr id="142" name="Afbeelding 1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85" y="3080833"/>
            <a:ext cx="468000" cy="468000"/>
          </a:xfrm>
          <a:prstGeom prst="rect">
            <a:avLst/>
          </a:prstGeom>
        </p:spPr>
      </p:pic>
      <p:pic>
        <p:nvPicPr>
          <p:cNvPr id="143" name="Afbeelding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93" y="3077005"/>
            <a:ext cx="468000" cy="468000"/>
          </a:xfrm>
          <a:prstGeom prst="rect">
            <a:avLst/>
          </a:prstGeom>
        </p:spPr>
      </p:pic>
      <p:pic>
        <p:nvPicPr>
          <p:cNvPr id="144" name="Afbeelding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35" y="3078907"/>
            <a:ext cx="468000" cy="468000"/>
          </a:xfrm>
          <a:prstGeom prst="rect">
            <a:avLst/>
          </a:prstGeom>
        </p:spPr>
      </p:pic>
      <p:pic>
        <p:nvPicPr>
          <p:cNvPr id="145" name="Afbeelding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76" y="3080864"/>
            <a:ext cx="468000" cy="468000"/>
          </a:xfrm>
          <a:prstGeom prst="rect">
            <a:avLst/>
          </a:prstGeom>
        </p:spPr>
      </p:pic>
      <p:pic>
        <p:nvPicPr>
          <p:cNvPr id="146" name="Afbeelding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11" y="3077005"/>
            <a:ext cx="468000" cy="468000"/>
          </a:xfrm>
          <a:prstGeom prst="rect">
            <a:avLst/>
          </a:prstGeom>
        </p:spPr>
      </p:pic>
      <p:pic>
        <p:nvPicPr>
          <p:cNvPr id="147" name="Afbeelding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86" y="3078907"/>
            <a:ext cx="468000" cy="468000"/>
          </a:xfrm>
          <a:prstGeom prst="rect">
            <a:avLst/>
          </a:prstGeom>
        </p:spPr>
      </p:pic>
      <p:pic>
        <p:nvPicPr>
          <p:cNvPr id="148" name="Afbeelding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546" y="3080833"/>
            <a:ext cx="468000" cy="468000"/>
          </a:xfrm>
          <a:prstGeom prst="rect">
            <a:avLst/>
          </a:prstGeom>
        </p:spPr>
      </p:pic>
      <p:pic>
        <p:nvPicPr>
          <p:cNvPr id="149" name="Afbeelding 1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5" y="4161053"/>
            <a:ext cx="468000" cy="468000"/>
          </a:xfrm>
          <a:prstGeom prst="rect">
            <a:avLst/>
          </a:prstGeom>
        </p:spPr>
      </p:pic>
      <p:pic>
        <p:nvPicPr>
          <p:cNvPr id="150" name="Afbeelding 1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83" y="4163544"/>
            <a:ext cx="468000" cy="468000"/>
          </a:xfrm>
          <a:prstGeom prst="rect">
            <a:avLst/>
          </a:prstGeom>
        </p:spPr>
      </p:pic>
      <p:pic>
        <p:nvPicPr>
          <p:cNvPr id="151" name="Afbeelding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14" y="4160438"/>
            <a:ext cx="468000" cy="468000"/>
          </a:xfrm>
          <a:prstGeom prst="rect">
            <a:avLst/>
          </a:prstGeom>
        </p:spPr>
      </p:pic>
      <p:sp>
        <p:nvSpPr>
          <p:cNvPr id="140" name="Rechthoek 139">
            <a:extLst>
              <a:ext uri="{FF2B5EF4-FFF2-40B4-BE49-F238E27FC236}">
                <a16:creationId xmlns:a16="http://schemas.microsoft.com/office/drawing/2014/main" id="{48AE4D1D-3DFF-F190-024E-386B4AAD2E3E}"/>
              </a:ext>
            </a:extLst>
          </p:cNvPr>
          <p:cNvSpPr/>
          <p:nvPr/>
        </p:nvSpPr>
        <p:spPr>
          <a:xfrm>
            <a:off x="10431465" y="1417323"/>
            <a:ext cx="1489508" cy="553996"/>
          </a:xfrm>
          <a:prstGeom prst="rect">
            <a:avLst/>
          </a:prstGeom>
          <a:solidFill>
            <a:srgbClr val="00A6D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>
                <a:solidFill>
                  <a:schemeClr val="bg1"/>
                </a:solidFill>
              </a:rPr>
              <a:t>Assistant Professor 1 </a:t>
            </a:r>
            <a:r>
              <a:rPr lang="nl-NL"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nl-NL" sz="1000">
                <a:solidFill>
                  <a:schemeClr val="bg1"/>
                </a:solidFill>
              </a:rPr>
              <a:t> </a:t>
            </a:r>
            <a:r>
              <a:rPr lang="nl-NL" sz="1000" err="1">
                <a:solidFill>
                  <a:schemeClr val="bg1"/>
                </a:solidFill>
              </a:rPr>
              <a:t>Associate</a:t>
            </a:r>
            <a:r>
              <a:rPr lang="nl-NL" sz="1000">
                <a:solidFill>
                  <a:schemeClr val="bg1"/>
                </a:solidFill>
              </a:rPr>
              <a:t> Professor 2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nl-NL" sz="1000">
                <a:solidFill>
                  <a:schemeClr val="bg1"/>
                </a:solidFill>
              </a:rPr>
              <a:t>max. 8</a:t>
            </a: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nl-NL" sz="10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years</a:t>
            </a:r>
            <a:r>
              <a:rPr kumimoji="0" lang="nl-NL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52" name="Rechthoek 151">
            <a:extLst>
              <a:ext uri="{FF2B5EF4-FFF2-40B4-BE49-F238E27FC236}">
                <a16:creationId xmlns:a16="http://schemas.microsoft.com/office/drawing/2014/main" id="{F713E33C-F2C4-C735-D4EA-AEEE022B6146}"/>
              </a:ext>
            </a:extLst>
          </p:cNvPr>
          <p:cNvSpPr/>
          <p:nvPr/>
        </p:nvSpPr>
        <p:spPr>
          <a:xfrm>
            <a:off x="10431465" y="1151661"/>
            <a:ext cx="1489508" cy="246219"/>
          </a:xfrm>
          <a:prstGeom prst="rect">
            <a:avLst/>
          </a:prstGeom>
          <a:solidFill>
            <a:srgbClr val="0066A2"/>
          </a:solidFill>
          <a:ln w="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 b="1">
                <a:solidFill>
                  <a:schemeClr val="bg1"/>
                </a:solidFill>
              </a:rPr>
              <a:t>End-term </a:t>
            </a:r>
            <a:r>
              <a:rPr kumimoji="0" lang="nl-NL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6176735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0" cy="5371384"/>
            <a:chOff x="0" y="0"/>
            <a:chExt cx="12193199" cy="5371382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 err="1"/>
              <a:t>Transitionary</a:t>
            </a:r>
            <a:r>
              <a:rPr lang="nl-NL"/>
              <a:t> Policy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Academic</a:t>
            </a:r>
            <a:r>
              <a:rPr lang="nl-NL"/>
              <a:t> </a:t>
            </a:r>
            <a:r>
              <a:rPr lang="nl-NL" err="1"/>
              <a:t>Career</a:t>
            </a:r>
            <a:r>
              <a:rPr lang="nl-NL"/>
              <a:t> Track policy</a:t>
            </a:r>
            <a:endParaRPr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0</a:t>
            </a:r>
            <a:r>
              <a:rPr lang="en-GB"/>
              <a:t>3</a:t>
            </a:r>
            <a:endParaRPr/>
          </a:p>
        </p:txBody>
      </p:sp>
      <p:sp>
        <p:nvSpPr>
          <p:cNvPr id="3228" name="Tijdelijke aanduiding voor verticale tekst 10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8179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Transitionary Policy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91900"/>
            <a:ext cx="5822616" cy="43564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Goal of the transitionary policy is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Ensure equal treatment for current Tenure Trackers;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/>
              <a:t>Convert as many Tenure Trackers to the Academic Career Track (and thus a permanent employment contract).</a:t>
            </a:r>
          </a:p>
          <a:p>
            <a:pPr marL="0" indent="-11113">
              <a:buNone/>
            </a:pPr>
            <a:endParaRPr lang="en-GB"/>
          </a:p>
          <a:p>
            <a:pPr marL="274637" indent="-285750"/>
            <a:r>
              <a:rPr lang="en-GB"/>
              <a:t>Conversion to the Academic Career Track depends on:</a:t>
            </a:r>
          </a:p>
          <a:p>
            <a:pPr marL="549274" lvl="1" indent="-285750"/>
            <a:r>
              <a:rPr lang="en-GB"/>
              <a:t>How many years a Tenure Tracker is in the Tenure Track;</a:t>
            </a:r>
          </a:p>
          <a:p>
            <a:pPr marL="549274" lvl="1" indent="-285750"/>
            <a:r>
              <a:rPr lang="en-GB"/>
              <a:t>Achieved results and development so far;</a:t>
            </a:r>
          </a:p>
          <a:p>
            <a:pPr marL="549274" lvl="1" indent="-285750"/>
            <a:r>
              <a:rPr lang="en-GB"/>
              <a:t>Potential for future results and development.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 marL="0" indent="0">
              <a:buNone/>
            </a:pPr>
            <a:endParaRPr lang="en-GB"/>
          </a:p>
          <a:p>
            <a:pPr lvl="1"/>
            <a:endParaRPr lang="en-GB"/>
          </a:p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25" y="2938410"/>
            <a:ext cx="510687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5832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0" cy="5371384"/>
            <a:chOff x="0" y="0"/>
            <a:chExt cx="12193199" cy="5371382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/>
              <a:t>ACT Development </a:t>
            </a:r>
            <a:r>
              <a:rPr lang="nl-NL" err="1"/>
              <a:t>Programme</a:t>
            </a:r>
            <a:endParaRPr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0</a:t>
            </a:r>
            <a:r>
              <a:rPr lang="en-GB"/>
              <a:t>4</a:t>
            </a:r>
            <a:endParaRPr/>
          </a:p>
        </p:txBody>
      </p:sp>
      <p:sp>
        <p:nvSpPr>
          <p:cNvPr id="3228" name="Tijdelijke aanduiding voor verticale tekst 10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20063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 Personal Development Plan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31740"/>
            <a:ext cx="5973011" cy="4356464"/>
          </a:xfrm>
        </p:spPr>
        <p:txBody>
          <a:bodyPr/>
          <a:lstStyle/>
          <a:p>
            <a:r>
              <a:rPr lang="en-GB"/>
              <a:t>To be provided at the start of the track;</a:t>
            </a:r>
          </a:p>
          <a:p>
            <a:r>
              <a:rPr lang="en-GB"/>
              <a:t>Document in which to write down goals on development, vision and strategy for the entire Academic Career Track and the coming year on the result areas of:</a:t>
            </a:r>
          </a:p>
          <a:p>
            <a:pPr lvl="1"/>
            <a:r>
              <a:rPr lang="en-GB"/>
              <a:t>Education</a:t>
            </a:r>
          </a:p>
          <a:p>
            <a:pPr lvl="1"/>
            <a:r>
              <a:rPr lang="en-GB"/>
              <a:t>Research</a:t>
            </a:r>
          </a:p>
          <a:p>
            <a:pPr lvl="1"/>
            <a:r>
              <a:rPr lang="en-GB"/>
              <a:t>Societal Impact &amp; Innovation (valorisation)</a:t>
            </a:r>
          </a:p>
          <a:p>
            <a:pPr lvl="1"/>
            <a:r>
              <a:rPr lang="en-GB"/>
              <a:t>Leadership &amp; Organisation</a:t>
            </a:r>
          </a:p>
          <a:p>
            <a:r>
              <a:rPr lang="en-GB"/>
              <a:t>Room for placing and replacing accents;</a:t>
            </a:r>
          </a:p>
          <a:p>
            <a:r>
              <a:rPr lang="en-GB"/>
              <a:t>To be discussed with one’s manager/supervisor and updated at least once a year during the Results &amp; Development conversation.</a:t>
            </a:r>
          </a:p>
          <a:p>
            <a:pPr lvl="1"/>
            <a:endParaRPr lang="en-GB"/>
          </a:p>
          <a:p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2" y="1068236"/>
            <a:ext cx="3803845" cy="528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71597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 Development Programme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31740"/>
            <a:ext cx="10773500" cy="4356464"/>
          </a:xfrm>
        </p:spPr>
        <p:txBody>
          <a:bodyPr/>
          <a:lstStyle/>
          <a:p>
            <a:pPr fontAlgn="base"/>
            <a:r>
              <a:rPr lang="en-GB"/>
              <a:t>The Academic Career Track Development programme supports the ACT-</a:t>
            </a:r>
            <a:r>
              <a:rPr lang="en-GB" err="1"/>
              <a:t>er</a:t>
            </a:r>
            <a:r>
              <a:rPr lang="en-GB"/>
              <a:t> in their personal and professional development during the entire track towards the position of Associate Professor:​</a:t>
            </a:r>
          </a:p>
          <a:p>
            <a:pPr lvl="1" fontAlgn="base"/>
            <a:r>
              <a:rPr lang="en-GB"/>
              <a:t>Based upon the four result areas: Education, Research, Societal Impact &amp; Innovation (Valorisation) and Leadership &amp; Organisation;</a:t>
            </a:r>
            <a:endParaRPr lang="en-US"/>
          </a:p>
          <a:p>
            <a:pPr lvl="1" fontAlgn="base"/>
            <a:r>
              <a:rPr lang="en-US"/>
              <a:t>Balanced over the years;</a:t>
            </a:r>
          </a:p>
          <a:p>
            <a:pPr lvl="1" fontAlgn="base"/>
            <a:r>
              <a:rPr lang="en-US"/>
              <a:t>Taking into account competencies and expertise acquired elsewhere;</a:t>
            </a:r>
          </a:p>
          <a:p>
            <a:pPr lvl="1" fontAlgn="base"/>
            <a:r>
              <a:rPr lang="en-US"/>
              <a:t>Required, recommended and in-depth training courses and instruments;</a:t>
            </a:r>
          </a:p>
          <a:p>
            <a:pPr lvl="1" fontAlgn="base"/>
            <a:r>
              <a:rPr lang="en-US"/>
              <a:t>Modular structure for flexibility;</a:t>
            </a:r>
            <a:endParaRPr lang="en-GB"/>
          </a:p>
          <a:p>
            <a:pPr lvl="1" fontAlgn="base"/>
            <a:r>
              <a:rPr lang="en-US"/>
              <a:t>Incorporating training courses that already exist (Onboarding, University Teaching Qualification, Language, Grant workshop) and developing new training courses;</a:t>
            </a:r>
          </a:p>
          <a:p>
            <a:pPr lvl="1" fontAlgn="base"/>
            <a:r>
              <a:rPr lang="en-GB"/>
              <a:t>In cooperation with </a:t>
            </a:r>
            <a:r>
              <a:rPr lang="en-US"/>
              <a:t>all </a:t>
            </a:r>
            <a:r>
              <a:rPr lang="en-US" err="1"/>
              <a:t>centres</a:t>
            </a:r>
            <a:r>
              <a:rPr lang="en-US"/>
              <a:t> of expertise of the TU Delft;</a:t>
            </a:r>
          </a:p>
          <a:p>
            <a:pPr lvl="1" fontAlgn="base"/>
            <a:r>
              <a:rPr lang="en-US"/>
              <a:t>Facilitating peer group supervision and peer practice groups, a mentor and buddy.</a:t>
            </a:r>
            <a:endParaRPr lang="en-GB"/>
          </a:p>
          <a:p>
            <a:pPr fontAlgn="base"/>
            <a:r>
              <a:rPr lang="en-GB"/>
              <a:t>Make your own learning journey!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50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 Development Programme</a:t>
            </a:r>
            <a:endParaRPr lang="nl-NL"/>
          </a:p>
        </p:txBody>
      </p:sp>
      <p:sp>
        <p:nvSpPr>
          <p:cNvPr id="17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11097024" y="5884352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5420F609-64F5-53E3-8639-CF44551FB344}"/>
              </a:ext>
            </a:extLst>
          </p:cNvPr>
          <p:cNvSpPr/>
          <p:nvPr/>
        </p:nvSpPr>
        <p:spPr>
          <a:xfrm>
            <a:off x="441586" y="5189622"/>
            <a:ext cx="11441564" cy="6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The basis: Peer practice groups and supervision (with fellow ACT-</a:t>
            </a:r>
            <a:r>
              <a:rPr lang="en-US" err="1">
                <a:cs typeface="Arial"/>
              </a:rPr>
              <a:t>ers</a:t>
            </a:r>
            <a:r>
              <a:rPr lang="en-US">
                <a:cs typeface="Arial"/>
              </a:rPr>
              <a:t>)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4929E46-AD63-C7CC-3508-9AB40BE369A0}"/>
              </a:ext>
            </a:extLst>
          </p:cNvPr>
          <p:cNvSpPr/>
          <p:nvPr/>
        </p:nvSpPr>
        <p:spPr>
          <a:xfrm>
            <a:off x="2052482" y="3109554"/>
            <a:ext cx="9822937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Research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F09755-DACB-8F16-FC3B-7F7613B97C55}"/>
              </a:ext>
            </a:extLst>
          </p:cNvPr>
          <p:cNvSpPr/>
          <p:nvPr/>
        </p:nvSpPr>
        <p:spPr>
          <a:xfrm>
            <a:off x="2054046" y="2420957"/>
            <a:ext cx="9829101" cy="6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Education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59D017D6-D626-0571-67C1-B0405B35DC65}"/>
              </a:ext>
            </a:extLst>
          </p:cNvPr>
          <p:cNvSpPr/>
          <p:nvPr/>
        </p:nvSpPr>
        <p:spPr>
          <a:xfrm>
            <a:off x="2060211" y="3803183"/>
            <a:ext cx="9822936" cy="64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Societal Impact &amp; Innovation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E3F575E5-DB0C-BB8A-AB01-47F4DC01B99A}"/>
              </a:ext>
            </a:extLst>
          </p:cNvPr>
          <p:cNvSpPr/>
          <p:nvPr/>
        </p:nvSpPr>
        <p:spPr>
          <a:xfrm>
            <a:off x="2054046" y="4497913"/>
            <a:ext cx="9819810" cy="64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Leadership &amp; </a:t>
            </a:r>
            <a:r>
              <a:rPr lang="en-US" err="1">
                <a:cs typeface="Arial"/>
              </a:rPr>
              <a:t>Organisation</a:t>
            </a:r>
            <a:endParaRPr lang="en-US">
              <a:cs typeface="Arial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9848226" y="6279410"/>
            <a:ext cx="118110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>
              <a:defRPr/>
            </a:pPr>
            <a:fld id="{54467C24-0DB5-4940-83ED-62E698931C33}" type="datetime1">
              <a:rPr lang="nl-NL" sz="1200" kern="1200" smtClean="0">
                <a:solidFill>
                  <a:prstClr val="white">
                    <a:lumMod val="65000"/>
                  </a:prstClr>
                </a:solidFill>
                <a:ea typeface="+mn-ea"/>
                <a:cs typeface="+mn-cs"/>
              </a:rPr>
              <a:pPr algn="r" hangingPunct="1">
                <a:defRPr/>
              </a:pPr>
              <a:t>6-4-2023</a:t>
            </a:fld>
            <a:endParaRPr lang="nl-NL" sz="1200" kern="1200">
              <a:solidFill>
                <a:prstClr val="white">
                  <a:lumMod val="6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097024" y="6279410"/>
            <a:ext cx="43335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AutoShape 2" descr="https://euc-powerpoint.officeapps.live.com/pods/GetClipboardImage.ashx?Id=b0065b63-f483-42b2-89dd-bf509688ef5e&amp;DC=GEU6&amp;pkey=2f659870-bcca-4594-9d06-bc4e3f829b97&amp;wdwaccluster=GEU6"/>
          <p:cNvSpPr>
            <a:spLocks noChangeAspect="1" noChangeArrowheads="1"/>
          </p:cNvSpPr>
          <p:nvPr/>
        </p:nvSpPr>
        <p:spPr bwMode="auto">
          <a:xfrm>
            <a:off x="287310" y="-40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8917" y="2420957"/>
            <a:ext cx="1526220" cy="2726996"/>
          </a:xfrm>
          <a:prstGeom prst="rect">
            <a:avLst/>
          </a:prstGeom>
          <a:solidFill>
            <a:srgbClr val="EF6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Arial"/>
              </a:rPr>
              <a:t>Onboarding TU Delft</a:t>
            </a:r>
          </a:p>
        </p:txBody>
      </p:sp>
      <p:sp>
        <p:nvSpPr>
          <p:cNvPr id="27" name="Rectangle 14"/>
          <p:cNvSpPr/>
          <p:nvPr/>
        </p:nvSpPr>
        <p:spPr>
          <a:xfrm>
            <a:off x="441586" y="1475392"/>
            <a:ext cx="1530718" cy="479490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Phase 1 | Onboarding</a:t>
            </a:r>
          </a:p>
          <a:p>
            <a:pPr algn="ctr" hangingPunct="1"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0</a:t>
            </a:r>
            <a:r>
              <a:rPr lang="en-GB" sz="1000" kern="1200">
                <a:latin typeface="Arial"/>
              </a:rPr>
              <a:t> 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 – 3 </a:t>
            </a:r>
            <a:r>
              <a:rPr lang="en-GB" sz="1000" kern="1200" err="1">
                <a:latin typeface="Arial"/>
              </a:rPr>
              <a:t>maanden</a:t>
            </a:r>
            <a:endParaRPr kumimoji="0" lang="en-GB" sz="1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ctangle 15"/>
          <p:cNvSpPr/>
          <p:nvPr/>
        </p:nvSpPr>
        <p:spPr>
          <a:xfrm>
            <a:off x="2056936" y="1469172"/>
            <a:ext cx="4649298" cy="476580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Phase 2 | Mid Term</a:t>
            </a:r>
          </a:p>
          <a:p>
            <a:pPr algn="ctr" hangingPunct="1">
              <a:defRPr/>
            </a:pPr>
            <a:r>
              <a:rPr lang="en-GB" sz="1000" kern="1200" noProof="0">
                <a:latin typeface="Arial"/>
              </a:rPr>
              <a:t>Max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4 </a:t>
            </a:r>
            <a:r>
              <a:rPr lang="en-GB" sz="1000" kern="1200">
                <a:latin typeface="Arial"/>
              </a:rPr>
              <a:t>years</a:t>
            </a:r>
            <a:endParaRPr lang="en-GB" sz="1000" b="0" i="0" u="none" strike="noStrike" kern="1200" cap="none" spc="0" normalizeH="0" baseline="0" noProof="0" err="1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6758732" y="1448831"/>
            <a:ext cx="5123225" cy="482694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Phase 3 | End Term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>
                <a:latin typeface="Arial"/>
              </a:rPr>
              <a:t>M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ax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. 8 </a:t>
            </a:r>
            <a:r>
              <a:rPr lang="en-GB" sz="1000" kern="1200">
                <a:latin typeface="Arial"/>
              </a:rPr>
              <a:t>years</a:t>
            </a:r>
            <a:endParaRPr kumimoji="0" lang="en-GB" sz="10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Rectangle 50"/>
          <p:cNvSpPr/>
          <p:nvPr/>
        </p:nvSpPr>
        <p:spPr>
          <a:xfrm>
            <a:off x="6027441" y="2953630"/>
            <a:ext cx="24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796531" y="6130619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/>
              <a:t>Contiu</a:t>
            </a:r>
            <a:endParaRPr lang="en-GB"/>
          </a:p>
        </p:txBody>
      </p:sp>
      <p:sp>
        <p:nvSpPr>
          <p:cNvPr id="32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10446174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9612010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8780188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7946024" y="5889116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7123849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6302583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5459076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4635688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3832447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3020206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Pijl: vijfhoek 241">
            <a:extLst>
              <a:ext uri="{FF2B5EF4-FFF2-40B4-BE49-F238E27FC236}">
                <a16:creationId xmlns:a16="http://schemas.microsoft.com/office/drawing/2014/main" id="{B729F8C2-8288-D0BD-48A5-813B0E3CD399}"/>
              </a:ext>
            </a:extLst>
          </p:cNvPr>
          <p:cNvSpPr/>
          <p:nvPr/>
        </p:nvSpPr>
        <p:spPr>
          <a:xfrm>
            <a:off x="2220927" y="5876254"/>
            <a:ext cx="1094976" cy="59334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Pijl: vijfhoek 230">
            <a:extLst>
              <a:ext uri="{FF2B5EF4-FFF2-40B4-BE49-F238E27FC236}">
                <a16:creationId xmlns:a16="http://schemas.microsoft.com/office/drawing/2014/main" id="{05941091-4DA5-C8AC-381B-A2DABE729327}"/>
              </a:ext>
            </a:extLst>
          </p:cNvPr>
          <p:cNvSpPr/>
          <p:nvPr/>
        </p:nvSpPr>
        <p:spPr>
          <a:xfrm>
            <a:off x="441586" y="5876254"/>
            <a:ext cx="2026153" cy="58800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Afbeelding 239" descr="Logo, icon&#10;&#10;Description automatically generated">
            <a:extLst>
              <a:ext uri="{FF2B5EF4-FFF2-40B4-BE49-F238E27FC236}">
                <a16:creationId xmlns:a16="http://schemas.microsoft.com/office/drawing/2014/main" id="{706BFE41-64E5-349C-B1E5-DB6BB1C5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79" y="5987504"/>
            <a:ext cx="390112" cy="390112"/>
          </a:xfrm>
          <a:prstGeom prst="rect">
            <a:avLst/>
          </a:prstGeom>
        </p:spPr>
      </p:pic>
      <p:pic>
        <p:nvPicPr>
          <p:cNvPr id="45" name="Afbeelding 257" descr="Logo, icon&#10;&#10;Description automatically generated">
            <a:extLst>
              <a:ext uri="{FF2B5EF4-FFF2-40B4-BE49-F238E27FC236}">
                <a16:creationId xmlns:a16="http://schemas.microsoft.com/office/drawing/2014/main" id="{EE921469-CA01-ECF6-D5A0-0C7505C0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02" y="5979302"/>
            <a:ext cx="390112" cy="390112"/>
          </a:xfrm>
          <a:prstGeom prst="rect">
            <a:avLst/>
          </a:prstGeom>
        </p:spPr>
      </p:pic>
      <p:pic>
        <p:nvPicPr>
          <p:cNvPr id="46" name="Afbeelding 258" descr="Logo, icon&#10;&#10;Description automatically generated">
            <a:extLst>
              <a:ext uri="{FF2B5EF4-FFF2-40B4-BE49-F238E27FC236}">
                <a16:creationId xmlns:a16="http://schemas.microsoft.com/office/drawing/2014/main" id="{AB1E5616-A86E-04C3-B8E0-FA4BBB8E0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576" y="5975198"/>
            <a:ext cx="390112" cy="390112"/>
          </a:xfrm>
          <a:prstGeom prst="rect">
            <a:avLst/>
          </a:prstGeom>
        </p:spPr>
      </p:pic>
      <p:pic>
        <p:nvPicPr>
          <p:cNvPr id="47" name="Afbeelding 259" descr="Logo, icon&#10;&#10;Description automatically generated">
            <a:extLst>
              <a:ext uri="{FF2B5EF4-FFF2-40B4-BE49-F238E27FC236}">
                <a16:creationId xmlns:a16="http://schemas.microsoft.com/office/drawing/2014/main" id="{E67D5FDA-C08D-DED2-5656-2252D4E0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842" y="5987504"/>
            <a:ext cx="390112" cy="390112"/>
          </a:xfrm>
          <a:prstGeom prst="rect">
            <a:avLst/>
          </a:prstGeom>
        </p:spPr>
      </p:pic>
      <p:pic>
        <p:nvPicPr>
          <p:cNvPr id="48" name="Afbeelding 260" descr="Logo, icon&#10;&#10;Description automatically generated">
            <a:extLst>
              <a:ext uri="{FF2B5EF4-FFF2-40B4-BE49-F238E27FC236}">
                <a16:creationId xmlns:a16="http://schemas.microsoft.com/office/drawing/2014/main" id="{5C960051-B4A0-8BA3-86AF-F7C84303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267" y="5997502"/>
            <a:ext cx="390112" cy="390112"/>
          </a:xfrm>
          <a:prstGeom prst="rect">
            <a:avLst/>
          </a:prstGeom>
        </p:spPr>
      </p:pic>
      <p:pic>
        <p:nvPicPr>
          <p:cNvPr id="49" name="Afbeelding 261" descr="Logo, icon&#10;&#10;Description automatically generated">
            <a:extLst>
              <a:ext uri="{FF2B5EF4-FFF2-40B4-BE49-F238E27FC236}">
                <a16:creationId xmlns:a16="http://schemas.microsoft.com/office/drawing/2014/main" id="{24487D62-836F-2921-339E-5C6E4147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135" y="5997502"/>
            <a:ext cx="390112" cy="390112"/>
          </a:xfrm>
          <a:prstGeom prst="rect">
            <a:avLst/>
          </a:prstGeom>
        </p:spPr>
      </p:pic>
      <p:pic>
        <p:nvPicPr>
          <p:cNvPr id="50" name="Afbeelding 262" descr="Logo, icon&#10;&#10;Description automatically generated">
            <a:extLst>
              <a:ext uri="{FF2B5EF4-FFF2-40B4-BE49-F238E27FC236}">
                <a16:creationId xmlns:a16="http://schemas.microsoft.com/office/drawing/2014/main" id="{956F66E7-D00F-21E6-8492-A355986A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886" y="6009983"/>
            <a:ext cx="390112" cy="390112"/>
          </a:xfrm>
          <a:prstGeom prst="rect">
            <a:avLst/>
          </a:prstGeom>
        </p:spPr>
      </p:pic>
      <p:pic>
        <p:nvPicPr>
          <p:cNvPr id="51" name="Afbeelding 263" descr="Logo, icon&#10;&#10;Description automatically generated">
            <a:extLst>
              <a:ext uri="{FF2B5EF4-FFF2-40B4-BE49-F238E27FC236}">
                <a16:creationId xmlns:a16="http://schemas.microsoft.com/office/drawing/2014/main" id="{9F6598BD-E7E8-51B7-0857-3E05814F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733" y="5997502"/>
            <a:ext cx="390112" cy="390112"/>
          </a:xfrm>
          <a:prstGeom prst="rect">
            <a:avLst/>
          </a:prstGeom>
        </p:spPr>
      </p:pic>
      <p:pic>
        <p:nvPicPr>
          <p:cNvPr id="52" name="Afbeelding 264" descr="Logo, icon&#10;&#10;Description automatically generated">
            <a:extLst>
              <a:ext uri="{FF2B5EF4-FFF2-40B4-BE49-F238E27FC236}">
                <a16:creationId xmlns:a16="http://schemas.microsoft.com/office/drawing/2014/main" id="{585E9950-211C-9C91-32DA-9D802FF4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353" y="5979302"/>
            <a:ext cx="390112" cy="390112"/>
          </a:xfrm>
          <a:prstGeom prst="rect">
            <a:avLst/>
          </a:prstGeom>
        </p:spPr>
      </p:pic>
      <p:pic>
        <p:nvPicPr>
          <p:cNvPr id="53" name="Afbeelding 265" descr="Logo, icon&#10;&#10;Description automatically generated">
            <a:extLst>
              <a:ext uri="{FF2B5EF4-FFF2-40B4-BE49-F238E27FC236}">
                <a16:creationId xmlns:a16="http://schemas.microsoft.com/office/drawing/2014/main" id="{6764094A-53A6-8588-86E7-E959EB5E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351" y="5987504"/>
            <a:ext cx="390112" cy="390112"/>
          </a:xfrm>
          <a:prstGeom prst="rect">
            <a:avLst/>
          </a:prstGeom>
        </p:spPr>
      </p:pic>
      <p:pic>
        <p:nvPicPr>
          <p:cNvPr id="54" name="Afbeelding 266" descr="Logo, icon&#10;&#10;Description automatically generated">
            <a:extLst>
              <a:ext uri="{FF2B5EF4-FFF2-40B4-BE49-F238E27FC236}">
                <a16:creationId xmlns:a16="http://schemas.microsoft.com/office/drawing/2014/main" id="{D85CC7FF-65E8-B2C0-09D5-F982ECB3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530" y="5979302"/>
            <a:ext cx="390112" cy="390112"/>
          </a:xfrm>
          <a:prstGeom prst="rect">
            <a:avLst/>
          </a:prstGeom>
        </p:spPr>
      </p:pic>
      <p:pic>
        <p:nvPicPr>
          <p:cNvPr id="55" name="Afbeelding 258" descr="Logo, icon&#10;&#10;Description automatically generated">
            <a:extLst>
              <a:ext uri="{FF2B5EF4-FFF2-40B4-BE49-F238E27FC236}">
                <a16:creationId xmlns:a16="http://schemas.microsoft.com/office/drawing/2014/main" id="{AB1E5616-A86E-04C3-B8E0-FA4BBB8E0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04" y="5975198"/>
            <a:ext cx="390112" cy="390112"/>
          </a:xfrm>
          <a:prstGeom prst="rect">
            <a:avLst/>
          </a:prstGeom>
        </p:spPr>
      </p:pic>
      <p:pic>
        <p:nvPicPr>
          <p:cNvPr id="56" name="Afbeelding 266" descr="Logo, icon&#10;&#10;Description automatically generated">
            <a:extLst>
              <a:ext uri="{FF2B5EF4-FFF2-40B4-BE49-F238E27FC236}">
                <a16:creationId xmlns:a16="http://schemas.microsoft.com/office/drawing/2014/main" id="{D85CC7FF-65E8-B2C0-09D5-F982ECB33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378" y="5997502"/>
            <a:ext cx="390112" cy="390112"/>
          </a:xfrm>
          <a:prstGeom prst="rect">
            <a:avLst/>
          </a:prstGeom>
        </p:spPr>
      </p:pic>
      <p:sp>
        <p:nvSpPr>
          <p:cNvPr id="57" name="Tekstvak 182">
            <a:extLst>
              <a:ext uri="{FF2B5EF4-FFF2-40B4-BE49-F238E27FC236}">
                <a16:creationId xmlns:a16="http://schemas.microsoft.com/office/drawing/2014/main" id="{0E0ABEC5-3845-6B70-BE6E-08E634ADCC83}"/>
              </a:ext>
            </a:extLst>
          </p:cNvPr>
          <p:cNvSpPr txBox="1"/>
          <p:nvPr/>
        </p:nvSpPr>
        <p:spPr>
          <a:xfrm>
            <a:off x="378423" y="5965200"/>
            <a:ext cx="148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Continuous</a:t>
            </a:r>
            <a:r>
              <a:rPr kumimoji="0" lang="nl-NL" sz="1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000" b="1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dialogue</a:t>
            </a:r>
            <a:r>
              <a:rPr kumimoji="0" lang="nl-NL" sz="1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1000" b="1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nl-NL" sz="1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supervisor</a:t>
            </a:r>
            <a:endParaRPr kumimoji="0" lang="nl-NL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5"/>
          <p:cNvSpPr/>
          <p:nvPr/>
        </p:nvSpPr>
        <p:spPr>
          <a:xfrm>
            <a:off x="444235" y="2020983"/>
            <a:ext cx="1520360" cy="340073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UD2 new at TU Delft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Rectangle 56"/>
          <p:cNvSpPr/>
          <p:nvPr/>
        </p:nvSpPr>
        <p:spPr>
          <a:xfrm>
            <a:off x="2060211" y="2019095"/>
            <a:ext cx="4621420" cy="340895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UD2 to</a:t>
            </a:r>
            <a:r>
              <a:rPr kumimoji="0" lang="en-GB" sz="1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 UD1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Rectangle 57"/>
          <p:cNvSpPr/>
          <p:nvPr/>
        </p:nvSpPr>
        <p:spPr>
          <a:xfrm>
            <a:off x="6750631" y="2021317"/>
            <a:ext cx="5123224" cy="338673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UD1</a:t>
            </a:r>
            <a:r>
              <a:rPr kumimoji="0" lang="en-GB" sz="1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</a:rPr>
              <a:t> to UHD2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3903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22"/>
          </p:nvPr>
        </p:nvSpPr>
        <p:spPr>
          <a:xfrm>
            <a:off x="698500" y="2334318"/>
            <a:ext cx="5259848" cy="2925403"/>
          </a:xfrm>
        </p:spPr>
        <p:txBody>
          <a:bodyPr/>
          <a:lstStyle/>
          <a:p>
            <a:r>
              <a:rPr lang="en-GB" i="1" dirty="0"/>
              <a:t>Better </a:t>
            </a:r>
            <a:r>
              <a:rPr lang="en-GB" i="1" dirty="0" err="1"/>
              <a:t>TUgether</a:t>
            </a:r>
            <a:endParaRPr lang="nl-NL" i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25000" lnSpcReduction="2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339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List of content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31740"/>
            <a:ext cx="10773500" cy="4356464"/>
          </a:xfrm>
        </p:spPr>
        <p:txBody>
          <a:bodyPr lIns="0" tIns="0" rIns="0" bIns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Evaluation of Tenure Track policy (2020)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Academic Career Track policy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Transitionary Policy for the Academic Career Track policy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ACT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15446463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0" cy="5371384"/>
            <a:chOff x="0" y="0"/>
            <a:chExt cx="12193199" cy="5371382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 err="1"/>
              <a:t>Tenure</a:t>
            </a:r>
            <a:r>
              <a:rPr lang="nl-NL"/>
              <a:t> Track Evaluation (2020)</a:t>
            </a:r>
            <a:endParaRPr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01</a:t>
            </a:r>
          </a:p>
        </p:txBody>
      </p:sp>
      <p:sp>
        <p:nvSpPr>
          <p:cNvPr id="3228" name="Tijdelijke aanduiding voor verticale tekst 10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90637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Evaluation of the Tenure Track policy (2020)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31740"/>
            <a:ext cx="10773500" cy="4356464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Conclusions</a:t>
            </a:r>
          </a:p>
          <a:p>
            <a:r>
              <a:rPr lang="en-GB"/>
              <a:t>TU Delft is attractive for young academic talents, and the Tenure Track plays a role in that;</a:t>
            </a:r>
          </a:p>
          <a:p>
            <a:r>
              <a:rPr lang="en-GB"/>
              <a:t>Two things heed attention:</a:t>
            </a:r>
          </a:p>
          <a:p>
            <a:pPr lvl="1"/>
            <a:r>
              <a:rPr lang="en-GB"/>
              <a:t>Reducing the stress of Tenure Trackers;</a:t>
            </a:r>
          </a:p>
          <a:p>
            <a:pPr lvl="1"/>
            <a:r>
              <a:rPr lang="en-GB"/>
              <a:t>Drafting better criteria and expectations an improve communication.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Advice</a:t>
            </a:r>
          </a:p>
          <a:p>
            <a:r>
              <a:rPr lang="en-GB"/>
              <a:t>Repositioning the Tenure Track as a career perspective to attract talents;</a:t>
            </a:r>
          </a:p>
          <a:p>
            <a:r>
              <a:rPr lang="en-GB"/>
              <a:t>Invest in the quality of supervision;</a:t>
            </a:r>
          </a:p>
          <a:p>
            <a:r>
              <a:rPr lang="en-GB"/>
              <a:t>Improve the Tenure Track development programme, with a focus on leadership development;</a:t>
            </a:r>
          </a:p>
          <a:p>
            <a:r>
              <a:rPr lang="en-GB"/>
              <a:t>Reducing stress amongst Tenure Trackers due to their temporary employment contract.</a:t>
            </a:r>
          </a:p>
          <a:p>
            <a:endParaRPr lang="en-GB"/>
          </a:p>
          <a:p>
            <a:pPr lvl="1"/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923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3" name="Tijdelijke aanduiding voor afbeelding 13"/>
          <p:cNvGrpSpPr/>
          <p:nvPr/>
        </p:nvGrpSpPr>
        <p:grpSpPr>
          <a:xfrm>
            <a:off x="-600" y="716"/>
            <a:ext cx="12193200" cy="5371384"/>
            <a:chOff x="0" y="0"/>
            <a:chExt cx="12193199" cy="5371382"/>
          </a:xfrm>
        </p:grpSpPr>
        <p:sp>
          <p:nvSpPr>
            <p:cNvPr id="3221" name="Rectangle"/>
            <p:cNvSpPr/>
            <p:nvPr/>
          </p:nvSpPr>
          <p:spPr>
            <a:xfrm>
              <a:off x="0" y="0"/>
              <a:ext cx="12193200" cy="5371383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222" name="image16.jpeg" descr="image16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3200" cy="5371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4" name="Tijdelijke aanduiding voor tekst 31"/>
          <p:cNvSpPr txBox="1">
            <a:spLocks noGrp="1"/>
          </p:cNvSpPr>
          <p:nvPr>
            <p:ph type="body" sz="half" idx="1"/>
          </p:nvPr>
        </p:nvSpPr>
        <p:spPr>
          <a:xfrm>
            <a:off x="2702625" y="2770413"/>
            <a:ext cx="6786751" cy="2987467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3225" name="Text Placeholder 39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solidFill>
            <a:schemeClr val="accent2"/>
          </a:solidFill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3226" name="Tijdelijke aanduiding voor verticale tekst 1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nl-NL" err="1"/>
              <a:t>Academic</a:t>
            </a:r>
            <a:r>
              <a:rPr lang="nl-NL"/>
              <a:t> </a:t>
            </a:r>
            <a:r>
              <a:rPr lang="nl-NL" err="1"/>
              <a:t>Career</a:t>
            </a:r>
            <a:r>
              <a:rPr lang="nl-NL"/>
              <a:t> Track Policy</a:t>
            </a:r>
            <a:endParaRPr/>
          </a:p>
        </p:txBody>
      </p:sp>
      <p:sp>
        <p:nvSpPr>
          <p:cNvPr id="3227" name="Tijdelijke aanduiding voor verticale tekst 9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t>0</a:t>
            </a:r>
            <a:r>
              <a:rPr lang="en-GB"/>
              <a:t>2</a:t>
            </a:r>
            <a:endParaRPr/>
          </a:p>
        </p:txBody>
      </p:sp>
      <p:sp>
        <p:nvSpPr>
          <p:cNvPr id="3228" name="Tijdelijke aanduiding voor verticale tekst 10"/>
          <p:cNvSpPr>
            <a:spLocks noGrp="1"/>
          </p:cNvSpPr>
          <p:nvPr>
            <p:ph type="body" idx="25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3229" name="Text Placeholder 38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82846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CC8309B-9E41-1359-2842-A2B8A4242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F6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3714467-E969-3C9A-62DF-00CC783F9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498" y="718513"/>
            <a:ext cx="6436760" cy="5229851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60000"/>
              </a:lnSpc>
            </a:pPr>
            <a:r>
              <a:rPr lang="nl-NL" sz="3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‘’</a:t>
            </a:r>
            <a:r>
              <a:rPr lang="en-US" sz="3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 expect that the Academic Career Track will offer an attractive career perspective for a large group of excellent scientists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. We want </a:t>
            </a:r>
            <a:r>
              <a:rPr lang="nl-NL" sz="3600" b="0" err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to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offer </a:t>
            </a:r>
            <a:r>
              <a:rPr lang="nl-NL" sz="3600" b="0" err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them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nl-NL" sz="3600" b="0" err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an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nl-NL" sz="3600" b="0" err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inspiring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environment </a:t>
            </a:r>
            <a:r>
              <a:rPr lang="nl-NL" sz="3600" b="0" err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where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development </a:t>
            </a:r>
            <a:r>
              <a:rPr lang="nl-NL" sz="3600" b="0" err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and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trust are </a:t>
            </a:r>
            <a:r>
              <a:rPr lang="nl-NL" sz="3600" b="0" err="1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key</a:t>
            </a:r>
            <a:r>
              <a:rPr lang="nl-NL" sz="3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  <a:r>
              <a:rPr lang="nl-NL" sz="3600" b="0">
                <a:solidFill>
                  <a:schemeClr val="bg1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’’</a:t>
            </a:r>
          </a:p>
          <a:p>
            <a:pPr algn="l"/>
            <a:endParaRPr lang="nl-NL" sz="3600" b="0">
              <a:solidFill>
                <a:schemeClr val="bg1"/>
              </a:solidFill>
              <a:effectLst/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 algn="l">
              <a:lnSpc>
                <a:spcPct val="170000"/>
              </a:lnSpc>
              <a:buFontTx/>
              <a:buChar char="-"/>
            </a:pPr>
            <a:r>
              <a:rPr lang="nl-NL"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Tim van der Hagen - Rector magnificus of Delft University of Technology</a:t>
            </a:r>
          </a:p>
          <a:p>
            <a:br>
              <a:rPr lang="nl-NL" sz="1050"/>
            </a:br>
            <a:endParaRPr lang="nl-NL" sz="240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endParaRPr lang="nl-NL" sz="360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CEC3E2A9-1343-BFA8-BBA0-5D2CD06B8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6" r="22615"/>
          <a:stretch/>
        </p:blipFill>
        <p:spPr bwMode="auto">
          <a:xfrm>
            <a:off x="7135258" y="909636"/>
            <a:ext cx="4358244" cy="48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605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Career Track – In short 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31740"/>
            <a:ext cx="11125925" cy="4356464"/>
          </a:xfrm>
        </p:spPr>
        <p:txBody>
          <a:bodyPr lIns="0" tIns="0" rIns="0" bIns="0" anchor="t">
            <a:normAutofit/>
          </a:bodyPr>
          <a:lstStyle/>
          <a:p>
            <a:r>
              <a:rPr lang="en-GB" dirty="0"/>
              <a:t>The Academic Career Track (ACT):</a:t>
            </a:r>
          </a:p>
          <a:p>
            <a:pPr marL="537845" lvl="1" indent="-274320"/>
            <a:r>
              <a:rPr lang="en-GB" dirty="0"/>
              <a:t>Is a development track for talented, early career academics;</a:t>
            </a:r>
          </a:p>
          <a:p>
            <a:pPr marL="537845" lvl="1" indent="-274320"/>
            <a:r>
              <a:rPr lang="en-GB" dirty="0"/>
              <a:t>Spans from the academic position of assistant professor to associate professor;</a:t>
            </a:r>
          </a:p>
          <a:p>
            <a:pPr marL="537845" lvl="1" indent="-274320"/>
            <a:r>
              <a:rPr lang="en-GB" dirty="0"/>
              <a:t>Offers the opportunity to make tailor-made arrangements and to place accents;</a:t>
            </a:r>
          </a:p>
          <a:p>
            <a:pPr marL="537845" lvl="1" indent="-274320"/>
            <a:r>
              <a:rPr lang="en-GB" dirty="0"/>
              <a:t>Focusses on academic and personal development through a ACT Development Programme.</a:t>
            </a:r>
          </a:p>
          <a:p>
            <a:pPr marL="537845" lvl="1" indent="-274320"/>
            <a:endParaRPr lang="en-GB"/>
          </a:p>
          <a:p>
            <a:r>
              <a:rPr lang="en-GB" dirty="0"/>
              <a:t>The timeline for the track is as follows:</a:t>
            </a:r>
          </a:p>
          <a:p>
            <a:pPr marL="537845" lvl="1" indent="-274320"/>
            <a:r>
              <a:rPr lang="en-GB" dirty="0"/>
              <a:t>Initial temporary contract of 18 months, which is then converted to a fixed appointment after a light evaluation;</a:t>
            </a:r>
          </a:p>
          <a:p>
            <a:pPr marL="537845" lvl="1" indent="-274320"/>
            <a:r>
              <a:rPr lang="en-GB" dirty="0"/>
              <a:t>Within a maximum of 4 years the ACT-er is promoted from Assistant Professor 2 to Assistant Professor 1;</a:t>
            </a:r>
          </a:p>
          <a:p>
            <a:pPr marL="537845" lvl="1" indent="-274320"/>
            <a:r>
              <a:rPr lang="en-GB" dirty="0"/>
              <a:t>After a maximum of 8 years the ACT-er is promoted from Assistant Professor 1 to Associate Professor 2.</a:t>
            </a:r>
          </a:p>
          <a:p>
            <a:pPr marL="537845" lvl="1" indent="-274320"/>
            <a:endParaRPr lang="en-GB"/>
          </a:p>
          <a:p>
            <a:endParaRPr lang="en-GB"/>
          </a:p>
        </p:txBody>
      </p:sp>
      <p:pic>
        <p:nvPicPr>
          <p:cNvPr id="5" name="Afbeelding 3" descr="Diagram&#10;&#10;Description automatically generated">
            <a:extLst>
              <a:ext uri="{FF2B5EF4-FFF2-40B4-BE49-F238E27FC236}">
                <a16:creationId xmlns:a16="http://schemas.microsoft.com/office/drawing/2014/main" id="{E124B44F-C6BC-F104-B514-7DE038BBE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72" y="434338"/>
            <a:ext cx="2753965" cy="194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95531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Tenure Track vs Academic Career Track</a:t>
            </a:r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77675"/>
              </p:ext>
            </p:extLst>
          </p:nvPr>
        </p:nvGraphicFramePr>
        <p:xfrm>
          <a:off x="2022035" y="1341520"/>
          <a:ext cx="8128000" cy="470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624271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93739818"/>
                    </a:ext>
                  </a:extLst>
                </a:gridCol>
              </a:tblGrid>
              <a:tr h="350564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Tenure</a:t>
                      </a:r>
                      <a:r>
                        <a:rPr lang="en-GB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Track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Career Track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62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Temporary employment</a:t>
                      </a:r>
                      <a:r>
                        <a:rPr lang="en-GB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of 6 years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Temporary employment contract for 18 months,</a:t>
                      </a:r>
                      <a:r>
                        <a:rPr lang="en-GB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be converted in a permanent employment contract after a positive evaluation based on confidence in results and development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5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towards a permanent employment contract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towards</a:t>
                      </a:r>
                      <a:r>
                        <a:rPr lang="en-GB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associate professor position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09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lasts up to 5+1 years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 lasts</a:t>
                      </a:r>
                      <a:r>
                        <a:rPr lang="en-GB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principle a maximum of 8 years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0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support</a:t>
                      </a:r>
                      <a:r>
                        <a:rPr lang="en-GB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personal and professional development, the Personal Development Programme is offered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support personal and</a:t>
                      </a:r>
                      <a:r>
                        <a:rPr lang="en-GB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professional development, the ACT Development Programme is offered in all areas of the academic career throughout the track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5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</a:t>
                      </a:r>
                      <a:r>
                        <a:rPr lang="nl-N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</a:t>
                      </a:r>
                      <a:r>
                        <a:rPr lang="nl-N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</a:t>
                      </a:r>
                      <a:r>
                        <a:rPr lang="nl-N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implicitly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permanent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Manager/supervisor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explicitly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permanent </a:t>
                      </a:r>
                      <a:r>
                        <a:rPr lang="nl-NL" sz="1600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r>
                        <a:rPr lang="nl-NL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</a:t>
                      </a:r>
                      <a:endParaRPr lang="nl-NL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4864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Four phases of the Academic Career Track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531740"/>
            <a:ext cx="10773500" cy="4356464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Phase 1: Start (0-3 months)</a:t>
            </a:r>
          </a:p>
          <a:p>
            <a:r>
              <a:rPr lang="en-GB"/>
              <a:t>Getting to know the TU Delft, department and colleagues;</a:t>
            </a:r>
          </a:p>
          <a:p>
            <a:r>
              <a:rPr lang="en-GB"/>
              <a:t>Drafting a first version of the ACT Personal Development Plan.</a:t>
            </a:r>
          </a:p>
          <a:p>
            <a:pPr marL="0" indent="0">
              <a:buNone/>
            </a:pPr>
            <a:r>
              <a:rPr lang="en-GB" b="1"/>
              <a:t>Phase 2: Start-term (3-18 months)</a:t>
            </a:r>
          </a:p>
          <a:p>
            <a:r>
              <a:rPr lang="en-GB"/>
              <a:t>Getting started with (following training modules on) education, research, valorisation and leadership;</a:t>
            </a:r>
          </a:p>
          <a:p>
            <a:r>
              <a:rPr lang="en-GB"/>
              <a:t>Working towards light evaluation, ending with a permanent employment contract.</a:t>
            </a:r>
          </a:p>
          <a:p>
            <a:pPr marL="0" indent="0">
              <a:buNone/>
            </a:pPr>
            <a:r>
              <a:rPr lang="en-GB" b="1"/>
              <a:t>Phase 3: Mid-term (18 months – max. 4 years)</a:t>
            </a:r>
          </a:p>
          <a:p>
            <a:r>
              <a:rPr lang="en-GB"/>
              <a:t>Getting familiar with education, research, valorisation and leadership (through training modules);</a:t>
            </a:r>
          </a:p>
          <a:p>
            <a:r>
              <a:rPr lang="en-GB"/>
              <a:t>Working towards the mid-term review and promotion to Assistant Professor 1.</a:t>
            </a:r>
          </a:p>
          <a:p>
            <a:pPr marL="0" indent="0">
              <a:buNone/>
            </a:pPr>
            <a:r>
              <a:rPr lang="en-GB" b="1"/>
              <a:t>Phase 4: End-term (Max. 4 years – max. 8 years)</a:t>
            </a:r>
          </a:p>
          <a:p>
            <a:r>
              <a:rPr lang="en-GB"/>
              <a:t>Drafting a long-term, sustainable vision on education, research, valorisation and leadership;</a:t>
            </a:r>
          </a:p>
          <a:p>
            <a:r>
              <a:rPr lang="en-GB"/>
              <a:t>Working towards the end-term review and end of the track with a promotion to Associate Professor 2.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lvl="1"/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150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sis uitgebreid sjabloon" id="{7ABB9B31-C26E-9F45-B8E1-C4367596BD41}" vid="{D87E1F4C-5743-0647-9856-AA25850189FC}"/>
    </a:ext>
  </a:extLst>
</a:theme>
</file>

<file path=ppt/theme/theme2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f8e80-b32d-43b1-9a90-fcdfc7f58439">
      <Terms xmlns="http://schemas.microsoft.com/office/infopath/2007/PartnerControls"/>
    </lcf76f155ced4ddcb4097134ff3c332f>
    <SharedWithUsers xmlns="ab9836ab-b394-4614-bca2-e914f858e95f">
      <UserInfo>
        <DisplayName>Natasja van Niekerk</DisplayName>
        <AccountId>208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B0084FBCE9A4BAD442284696698AC" ma:contentTypeVersion="15" ma:contentTypeDescription="Een nieuw document maken." ma:contentTypeScope="" ma:versionID="c21b28562d318ce695be52fab1637fa0">
  <xsd:schema xmlns:xsd="http://www.w3.org/2001/XMLSchema" xmlns:xs="http://www.w3.org/2001/XMLSchema" xmlns:p="http://schemas.microsoft.com/office/2006/metadata/properties" xmlns:ns2="18df8e80-b32d-43b1-9a90-fcdfc7f58439" xmlns:ns3="ab9836ab-b394-4614-bca2-e914f858e95f" targetNamespace="http://schemas.microsoft.com/office/2006/metadata/properties" ma:root="true" ma:fieldsID="a1e6ef60d4902925386532d4dcca55fb" ns2:_="" ns3:_="">
    <xsd:import namespace="18df8e80-b32d-43b1-9a90-fcdfc7f58439"/>
    <xsd:import namespace="ab9836ab-b394-4614-bca2-e914f858e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f8e80-b32d-43b1-9a90-fcdfc7f58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699ef98-48e4-4496-8b93-6028222a0a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836ab-b394-4614-bca2-e914f858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07AC6-0320-4B90-94BB-78233CD636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267568-1C19-45B7-9A10-46A54BABB3BA}">
  <ds:schemaRefs>
    <ds:schemaRef ds:uri="2ca70637-18bc-4ebd-9552-da7d6c8fcc47"/>
    <ds:schemaRef ds:uri="43d7f9aa-6860-4e4a-9838-29f9a66475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780319-6BB5-4B33-B967-71EF74844F9C}"/>
</file>

<file path=docProps/app.xml><?xml version="1.0" encoding="utf-8"?>
<Properties xmlns="http://schemas.openxmlformats.org/officeDocument/2006/extended-properties" xmlns:vt="http://schemas.openxmlformats.org/officeDocument/2006/docPropsVTypes">
  <Template>Basis stramien Powerpoint (uitgebreid)</Template>
  <TotalTime>0</TotalTime>
  <Words>1118</Words>
  <Application>Microsoft Office PowerPoint</Application>
  <PresentationFormat>Breedbeeld</PresentationFormat>
  <Paragraphs>175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Helvetica</vt:lpstr>
      <vt:lpstr>Roboto Slab</vt:lpstr>
      <vt:lpstr>Roboto Slab Bold</vt:lpstr>
      <vt:lpstr>Roboto Slab Regular Regular</vt:lpstr>
      <vt:lpstr>Times New Roman</vt:lpstr>
      <vt:lpstr>Wingdings</vt:lpstr>
      <vt:lpstr>TU Delft</vt:lpstr>
      <vt:lpstr>PowerPoint-presentatie</vt:lpstr>
      <vt:lpstr>List of content</vt:lpstr>
      <vt:lpstr>PowerPoint-presentatie</vt:lpstr>
      <vt:lpstr>Evaluation of the Tenure Track policy (2020)</vt:lpstr>
      <vt:lpstr>PowerPoint-presentatie</vt:lpstr>
      <vt:lpstr>PowerPoint-presentatie</vt:lpstr>
      <vt:lpstr>Academic Career Track – In short </vt:lpstr>
      <vt:lpstr>Tenure Track vs Academic Career Track</vt:lpstr>
      <vt:lpstr>Four phases of the Academic Career Track</vt:lpstr>
      <vt:lpstr>Timeline of the Academic Career Track</vt:lpstr>
      <vt:lpstr>PowerPoint-presentatie</vt:lpstr>
      <vt:lpstr>Transitionary Policy</vt:lpstr>
      <vt:lpstr>PowerPoint-presentatie</vt:lpstr>
      <vt:lpstr>ACT Personal Development Plan</vt:lpstr>
      <vt:lpstr>ACT Development Programme</vt:lpstr>
      <vt:lpstr>ACT Development Programme</vt:lpstr>
      <vt:lpstr>PowerPoint-presentatie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Evan van de Leur</dc:creator>
  <cp:lastModifiedBy>Simone Kuipers</cp:lastModifiedBy>
  <cp:revision>69</cp:revision>
  <dcterms:created xsi:type="dcterms:W3CDTF">2022-09-27T08:36:05Z</dcterms:created>
  <dcterms:modified xsi:type="dcterms:W3CDTF">2023-04-06T11:31:11Z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0x01010039EB0084FBCE9A4BAD442284696698AC</vt:lpwstr>
  </property>
  <property fmtid="{D5CDD505-2E9C-101B-9397-08002B2CF9AE}" pid="3" name="MediaServiceImageTags">
    <vt:lpwstr/>
  </property>
</Properties>
</file>