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diagrams/data6.xml" ContentType="application/vnd.openxmlformats-officedocument.drawingml.diagramData+xml"/>
  <Override PartName="/ppt/diagrams/data3.xml" ContentType="application/vnd.openxmlformats-officedocument.drawingml.diagramData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diagrams/data5.xml" ContentType="application/vnd.openxmlformats-officedocument.drawingml.diagramData+xml"/>
  <Override PartName="/ppt/diagrams/data1.xml" ContentType="application/vnd.openxmlformats-officedocument.drawingml.diagramData+xml"/>
  <Override PartName="/ppt/diagrams/data4.xml" ContentType="application/vnd.openxmlformats-officedocument.drawingml.diagramData+xml"/>
  <Override PartName="/ppt/diagrams/data2.xml" ContentType="application/vnd.openxmlformats-officedocument.drawingml.diagramData+xml"/>
  <Override PartName="/ppt/diagrams/data7.xml" ContentType="application/vnd.openxmlformats-officedocument.drawingml.diagramData+xml"/>
  <Override PartName="/ppt/diagrams/data8.xml" ContentType="application/vnd.openxmlformats-officedocument.drawingml.diagramData+xml"/>
  <Override PartName="/ppt/diagrams/data9.xml" ContentType="application/vnd.openxmlformats-officedocument.drawingml.diagramData+xml"/>
  <Override PartName="/ppt/presentation.xml" ContentType="application/vnd.openxmlformats-officedocument.presentationml.presentation.main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4.xml" ContentType="application/vnd.openxmlformats-officedocument.presentationml.notesSlid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7.xml" ContentType="application/vnd.openxmlformats-officedocument.presentationml.notesSlide+xml"/>
  <Override PartName="/ppt/slideLayouts/slideLayout30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notesSlides/notesSlide15.xml" ContentType="application/vnd.openxmlformats-officedocument.presentationml.notesSlide+xml"/>
  <Override PartName="/ppt/slideMasters/slideMaster4.xml" ContentType="application/vnd.openxmlformats-officedocument.presentationml.slideMaster+xml"/>
  <Override PartName="/ppt/notesSlides/notesSlide1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2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notesSlides/notesSlide10.xml" ContentType="application/vnd.openxmlformats-officedocument.presentationml.notesSlid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Slides/notesSlide3.xml" ContentType="application/vnd.openxmlformats-officedocument.presentationml.notesSlid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5.xml" ContentType="application/vnd.openxmlformats-officedocument.drawingml.chart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heme/theme1.xml" ContentType="application/vnd.openxmlformats-officedocument.theme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Masters/notesMaster1.xml" ContentType="application/vnd.openxmlformats-officedocument.presentationml.notesMaster+xml"/>
  <Override PartName="/ppt/diagrams/layout5.xml" ContentType="application/vnd.openxmlformats-officedocument.drawingml.diagramLayout+xml"/>
  <Override PartName="/ppt/diagrams/layout3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handoutMasters/handoutMaster1.xml" ContentType="application/vnd.openxmlformats-officedocument.presentationml.handoutMaster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theme/theme2.xml" ContentType="application/vnd.openxmlformats-officedocument.theme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theme/theme3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8" r:id="rId1"/>
    <p:sldMasterId id="2147483693" r:id="rId2"/>
    <p:sldMasterId id="2147483697" r:id="rId3"/>
    <p:sldMasterId id="2147483648" r:id="rId4"/>
  </p:sldMasterIdLst>
  <p:notesMasterIdLst>
    <p:notesMasterId r:id="rId33"/>
  </p:notesMasterIdLst>
  <p:handoutMasterIdLst>
    <p:handoutMasterId r:id="rId34"/>
  </p:handoutMasterIdLst>
  <p:sldIdLst>
    <p:sldId id="256" r:id="rId5"/>
    <p:sldId id="580" r:id="rId6"/>
    <p:sldId id="579" r:id="rId7"/>
    <p:sldId id="578" r:id="rId8"/>
    <p:sldId id="577" r:id="rId9"/>
    <p:sldId id="263" r:id="rId10"/>
    <p:sldId id="264" r:id="rId11"/>
    <p:sldId id="265" r:id="rId12"/>
    <p:sldId id="261" r:id="rId13"/>
    <p:sldId id="260" r:id="rId14"/>
    <p:sldId id="258" r:id="rId15"/>
    <p:sldId id="572" r:id="rId16"/>
    <p:sldId id="569" r:id="rId17"/>
    <p:sldId id="576" r:id="rId18"/>
    <p:sldId id="570" r:id="rId19"/>
    <p:sldId id="575" r:id="rId20"/>
    <p:sldId id="557" r:id="rId21"/>
    <p:sldId id="560" r:id="rId22"/>
    <p:sldId id="555" r:id="rId23"/>
    <p:sldId id="561" r:id="rId24"/>
    <p:sldId id="304" r:id="rId25"/>
    <p:sldId id="380" r:id="rId26"/>
    <p:sldId id="390" r:id="rId27"/>
    <p:sldId id="385" r:id="rId28"/>
    <p:sldId id="392" r:id="rId29"/>
    <p:sldId id="391" r:id="rId30"/>
    <p:sldId id="389" r:id="rId31"/>
    <p:sldId id="582" r:id="rId32"/>
  </p:sldIdLst>
  <p:sldSz cx="12192000" cy="6858000"/>
  <p:notesSz cx="6858000" cy="9144000"/>
  <p:defaultTextStyle>
    <a:defPPr>
      <a:defRPr lang="lb-L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9975B"/>
    <a:srgbClr val="7FA9AE"/>
    <a:srgbClr val="573157"/>
    <a:srgbClr val="C02A87"/>
    <a:srgbClr val="785436"/>
    <a:srgbClr val="D16C1B"/>
    <a:srgbClr val="8DA91D"/>
    <a:srgbClr val="475460"/>
    <a:srgbClr val="206F8B"/>
    <a:srgbClr val="EAC1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183A8BB-D892-7D1F-6FFD-611C7CAE1099}" v="3" dt="2023-04-04T10:33:36.531"/>
    <p1510:client id="{2C3C41D5-2AC5-E257-3631-CBC17004CEC1}" v="58" dt="2023-04-05T09:25:31.400"/>
    <p1510:client id="{60E2800C-DA08-46F5-998F-CA9C55BF3FA0}" v="230" dt="2023-04-05T09:49:15.208"/>
    <p1510:client id="{733D8B75-0F63-1F26-4EA5-DA98C88EB3EF}" v="51" dt="2023-04-04T10:37:57.983"/>
    <p1510:client id="{9717F5D3-DA44-DA36-B312-19318A443BFD}" v="2" dt="2023-04-05T09:12:33.749"/>
    <p1510:client id="{D402C6A8-7376-4176-AEE7-EBB3B1B0EB72}" v="5" dt="2023-04-04T10:29:03.97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5/10/relationships/revisionInfo" Target="revisionInfo.xml"/><Relationship Id="rId21" Type="http://schemas.openxmlformats.org/officeDocument/2006/relationships/slide" Target="slides/slide17.xml"/><Relationship Id="rId34" Type="http://schemas.openxmlformats.org/officeDocument/2006/relationships/handoutMaster" Target="handoutMasters/handoutMaster1.xml"/><Relationship Id="rId42" Type="http://schemas.openxmlformats.org/officeDocument/2006/relationships/customXml" Target="../customXml/item3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40" Type="http://schemas.openxmlformats.org/officeDocument/2006/relationships/customXml" Target="../customXml/item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naubertbonn\Library\CloudStorage\GoogleDrive-noemie.aubertbonn@uhasselt.be\My%20Drive\R&amp;R%20Festival\Funder%20routes%20into%20piloting%20narrative%20CVs_SummaryNAB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Users\naubertbonn\Library\CloudStorage\GoogleDrive-noemie.aubertbonn@uhasselt.be\My%20Drive\R&amp;R%20Festival\Funder%20routes%20into%20piloting%20narrative%20CVs_SummaryNAB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\\Users\naubertbonn\Library\CloudStorage\GoogleDrive-noemie.aubertbonn@uhasselt.be\My%20Drive\R&amp;R%20Festival\Funder%20routes%20into%20piloting%20narrative%20CVs_SummaryNAB.xlsx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naubertbonn\Library\CloudStorage\GoogleDrive-noemie.aubertbonn@uhasselt.be\My%20Drive\R&amp;R%20Festival\Funder%20routes%20into%20piloting%20narrative%20CVs_SummaryNAB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\\Users\naubertbonn\Library\CloudStorage\GoogleDrive-noemie.aubertbonn@uhasselt.be\My%20Drive\R&amp;R%20Festival\Funder%20routes%20into%20piloting%20narrative%20CVs_SummaryNAB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pPr>
            <a:r>
              <a:rPr lang="en-US" sz="1800" b="0">
                <a:latin typeface="Avenir Book" panose="02000503020000020003" pitchFamily="2" charset="0"/>
              </a:rPr>
              <a:t>Does your </a:t>
            </a:r>
            <a:r>
              <a:rPr lang="en-US" sz="1800" b="0" err="1">
                <a:latin typeface="Avenir Book" panose="02000503020000020003" pitchFamily="2" charset="0"/>
              </a:rPr>
              <a:t>organisation</a:t>
            </a:r>
            <a:r>
              <a:rPr lang="en-US" sz="1800" b="0">
                <a:latin typeface="Avenir Book" panose="02000503020000020003" pitchFamily="2" charset="0"/>
              </a:rPr>
              <a:t> implement a narrative CV format as part of any of its assessment processes?</a:t>
            </a:r>
          </a:p>
        </c:rich>
      </c:tx>
      <c:layout>
        <c:manualLayout>
          <c:xMode val="edge"/>
          <c:yMode val="edge"/>
          <c:x val="0.21510602477051946"/>
          <c:y val="3.35008375209380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/>
              </a:solidFill>
              <a:latin typeface="Avenir Book" panose="02000503020000020003" pitchFamily="2" charset="0"/>
              <a:ea typeface="+mn-ea"/>
              <a:cs typeface="+mn-cs"/>
            </a:defRPr>
          </a:pPr>
          <a:endParaRPr lang="nl-NL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'Form responses 1'!$B$26</c:f>
              <c:strCache>
                <c:ptCount val="1"/>
                <c:pt idx="0">
                  <c:v>Does your organisation implement a narrative CV format as part of any of its assessment processes?</c:v>
                </c:pt>
              </c:strCache>
            </c:strRef>
          </c:tx>
          <c:dPt>
            <c:idx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B65-BB41-8A7A-C0F0B9528E96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0B65-BB41-8A7A-C0F0B9528E9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Avenir Book" panose="02000503020000020003" pitchFamily="2" charset="0"/>
                    <a:ea typeface="+mn-ea"/>
                    <a:cs typeface="+mn-cs"/>
                  </a:defRPr>
                </a:pPr>
                <a:endParaRPr lang="nl-N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6350" cap="flat" cmpd="sng" algn="ctr">
                  <a:solidFill>
                    <a:schemeClr val="tx1"/>
                  </a:solidFill>
                  <a:prstDash val="solid"/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'Form responses 1'!$A$27:$A$28</c:f>
              <c:strCache>
                <c:ptCount val="2"/>
                <c:pt idx="0">
                  <c:v>No</c:v>
                </c:pt>
                <c:pt idx="1">
                  <c:v>Yes</c:v>
                </c:pt>
              </c:strCache>
            </c:strRef>
          </c:cat>
          <c:val>
            <c:numRef>
              <c:f>'Form responses 1'!$B$27:$B$28</c:f>
              <c:numCache>
                <c:formatCode>General</c:formatCode>
                <c:ptCount val="2"/>
                <c:pt idx="0">
                  <c:v>10</c:v>
                </c:pt>
                <c:pt idx="1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B65-BB41-8A7A-C0F0B9528E9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l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lvl="0">
            <a:defRPr sz="1800" b="0" i="0" u="none" strike="noStrike" kern="1200" baseline="0">
              <a:solidFill>
                <a:srgbClr val="1A1A1A"/>
              </a:solidFill>
              <a:latin typeface="Avenir Book" panose="02000503020000020003" pitchFamily="2" charset="0"/>
              <a:ea typeface="+mn-ea"/>
              <a:cs typeface="+mn-cs"/>
            </a:defRPr>
          </a:pPr>
          <a:endParaRPr lang="nl-NL"/>
        </a:p>
      </c:txPr>
    </c:legend>
    <c:plotVisOnly val="1"/>
    <c:dispBlanksAs val="zero"/>
    <c:showDLblsOverMax val="1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800" i="1">
                <a:latin typeface="Avenir Book" panose="02000503020000020003" pitchFamily="2" charset="0"/>
              </a:defRPr>
            </a:pPr>
            <a:r>
              <a:rPr lang="en-CA" sz="1800" b="0" i="1" u="none" strike="noStrike" baseline="0">
                <a:effectLst/>
                <a:latin typeface="Avenir Book" panose="02000503020000020003" pitchFamily="2" charset="0"/>
              </a:rPr>
              <a:t>Why not?</a:t>
            </a:r>
            <a:endParaRPr lang="en-US" sz="1800" i="1">
              <a:latin typeface="Avenir Book" panose="02000503020000020003" pitchFamily="2" charset="0"/>
            </a:endParaRPr>
          </a:p>
        </c:rich>
      </c:tx>
      <c:overlay val="0"/>
    </c:title>
    <c:autoTitleDeleted val="0"/>
    <c:plotArea>
      <c:layout/>
      <c:barChart>
        <c:barDir val="bar"/>
        <c:grouping val="clustered"/>
        <c:varyColors val="1"/>
        <c:ser>
          <c:idx val="0"/>
          <c:order val="0"/>
          <c:tx>
            <c:strRef>
              <c:f>'Form responses 1'!$B$37</c:f>
              <c:strCache>
                <c:ptCount val="1"/>
                <c:pt idx="0">
                  <c:v>Number of institutions</c:v>
                </c:pt>
              </c:strCache>
            </c:strRef>
          </c:tx>
          <c:spPr>
            <a:solidFill>
              <a:srgbClr val="ED7D31"/>
            </a:solidFill>
            <a:ln cmpd="sng">
              <a:noFill/>
            </a:ln>
          </c:spPr>
          <c:invertIfNegative val="1"/>
          <c:cat>
            <c:strRef>
              <c:f>'Form responses 1'!$A$38:$A$43</c:f>
              <c:strCache>
                <c:ptCount val="6"/>
                <c:pt idx="0">
                  <c:v>It is not a priority at the moment</c:v>
                </c:pt>
                <c:pt idx="1">
                  <c:v>Lack of data to support effectiveness or doubts on their value</c:v>
                </c:pt>
                <c:pt idx="2">
                  <c:v>Lack of funders using narrative CVs in the region</c:v>
                </c:pt>
                <c:pt idx="3">
                  <c:v>Planning to gather evidence from the sector and other funders before implementation</c:v>
                </c:pt>
                <c:pt idx="4">
                  <c:v>Currently gathering evidence or improving systems to assess whether to implement</c:v>
                </c:pt>
                <c:pt idx="5">
                  <c:v>Implementing elements of RRA but not formally the narrative CV yet</c:v>
                </c:pt>
              </c:strCache>
            </c:strRef>
          </c:cat>
          <c:val>
            <c:numRef>
              <c:f>'Form responses 1'!$B$38:$B$43</c:f>
              <c:numCache>
                <c:formatCode>General</c:formatCode>
                <c:ptCount val="6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2</c:v>
                </c:pt>
                <c:pt idx="4">
                  <c:v>3</c:v>
                </c:pt>
                <c:pt idx="5">
                  <c:v>2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  <a:ln cmpd="sng">
                    <a:noFill/>
                  </a:ln>
                </c14:spPr>
              </c14:invertSolidFillFmt>
            </c:ext>
            <c:ext xmlns:c16="http://schemas.microsoft.com/office/drawing/2014/chart" uri="{C3380CC4-5D6E-409C-BE32-E72D297353CC}">
              <c16:uniqueId val="{00000000-677D-D841-B215-9515861EFC3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13151938"/>
        <c:axId val="490294097"/>
      </c:barChart>
      <c:catAx>
        <c:axId val="813151938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txPr>
          <a:bodyPr anchor="ctr" anchorCtr="1"/>
          <a:lstStyle/>
          <a:p>
            <a:pPr lvl="0" algn="r">
              <a:defRPr sz="1400" b="0" i="0">
                <a:solidFill>
                  <a:srgbClr val="000000"/>
                </a:solidFill>
                <a:latin typeface="Avenir Book" panose="02000503020000020003" pitchFamily="2" charset="0"/>
              </a:defRPr>
            </a:pPr>
            <a:endParaRPr lang="nl-NL"/>
          </a:p>
        </c:txPr>
        <c:crossAx val="490294097"/>
        <c:crosses val="autoZero"/>
        <c:auto val="1"/>
        <c:lblAlgn val="ctr"/>
        <c:lblOffset val="100"/>
        <c:noMultiLvlLbl val="1"/>
      </c:catAx>
      <c:valAx>
        <c:axId val="490294097"/>
        <c:scaling>
          <c:orientation val="minMax"/>
          <c:max val="3"/>
        </c:scaling>
        <c:delete val="0"/>
        <c:axPos val="b"/>
        <c:majorGridlines>
          <c:spPr>
            <a:ln>
              <a:solidFill>
                <a:srgbClr val="B7B7B7"/>
              </a:solidFill>
            </a:ln>
          </c:spPr>
        </c:majorGridlines>
        <c:title>
          <c:tx>
            <c:rich>
              <a:bodyPr/>
              <a:lstStyle/>
              <a:p>
                <a:pPr>
                  <a:defRPr sz="1400">
                    <a:latin typeface="Avenir Book" panose="02000503020000020003" pitchFamily="2" charset="0"/>
                  </a:defRPr>
                </a:pPr>
                <a:r>
                  <a:rPr lang="en-US" sz="1400">
                    <a:latin typeface="Avenir Book" panose="02000503020000020003" pitchFamily="2" charset="0"/>
                  </a:rPr>
                  <a:t>Number of institutions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spPr>
          <a:ln/>
        </c:spPr>
        <c:txPr>
          <a:bodyPr/>
          <a:lstStyle/>
          <a:p>
            <a:pPr lvl="0">
              <a:defRPr sz="1400" b="0" i="0">
                <a:solidFill>
                  <a:srgbClr val="000000"/>
                </a:solidFill>
                <a:latin typeface="Avenir Book" panose="02000503020000020003" pitchFamily="2" charset="0"/>
              </a:defRPr>
            </a:pPr>
            <a:endParaRPr lang="nl-NL"/>
          </a:p>
        </c:txPr>
        <c:crossAx val="813151938"/>
        <c:crosses val="max"/>
        <c:crossBetween val="between"/>
        <c:majorUnit val="1"/>
      </c:valAx>
    </c:plotArea>
    <c:plotVisOnly val="1"/>
    <c:dispBlanksAs val="zero"/>
    <c:showDLblsOverMax val="1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800" i="1">
                <a:latin typeface="Avenir Book" panose="02000503020000020003" pitchFamily="2" charset="0"/>
              </a:defRPr>
            </a:pPr>
            <a:r>
              <a:rPr lang="en-CA" sz="1800" b="0" i="1" u="none" strike="noStrike" baseline="0">
                <a:effectLst/>
                <a:latin typeface="Avenir Book" panose="02000503020000020003" pitchFamily="2" charset="0"/>
              </a:rPr>
              <a:t>What were the main reasons or goals for piloting or introducing a narrative CV format? (including which issues you were hoping it would resolve, if any) - Multiple answers per institution</a:t>
            </a:r>
            <a:endParaRPr lang="en-US" sz="1800" i="1">
              <a:latin typeface="Avenir Book" panose="02000503020000020003" pitchFamily="2" charset="0"/>
            </a:endParaRPr>
          </a:p>
        </c:rich>
      </c:tx>
      <c:layout>
        <c:manualLayout>
          <c:xMode val="edge"/>
          <c:yMode val="edge"/>
          <c:x val="0.10227555690154115"/>
          <c:y val="8.385744234800839E-3"/>
        </c:manualLayout>
      </c:layout>
      <c:overlay val="0"/>
    </c:title>
    <c:autoTitleDeleted val="0"/>
    <c:plotArea>
      <c:layout/>
      <c:barChart>
        <c:barDir val="bar"/>
        <c:grouping val="clustered"/>
        <c:varyColors val="1"/>
        <c:ser>
          <c:idx val="1"/>
          <c:order val="0"/>
          <c:tx>
            <c:strRef>
              <c:f>'Form responses 1'!$L$26</c:f>
              <c:strCache>
                <c:ptCount val="1"/>
                <c:pt idx="0">
                  <c:v>Number of institutions</c:v>
                </c:pt>
              </c:strCache>
            </c:strRef>
          </c:tx>
          <c:spPr>
            <a:solidFill>
              <a:schemeClr val="accent2"/>
            </a:solidFill>
            <a:ln cmpd="sng">
              <a:noFill/>
            </a:ln>
          </c:spPr>
          <c:invertIfNegative val="0"/>
          <c:cat>
            <c:strRef>
              <c:f>'Form responses 1'!$K$27:$K$34</c:f>
              <c:strCache>
                <c:ptCount val="8"/>
                <c:pt idx="0">
                  <c:v>More holistic view of career paths and achievements</c:v>
                </c:pt>
                <c:pt idx="1">
                  <c:v>General RRA - alignment with DORA/CoARA</c:v>
                </c:pt>
                <c:pt idx="2">
                  <c:v>Diversity and inclusion (including gender, traditional knowledge)</c:v>
                </c:pt>
                <c:pt idx="3">
                  <c:v>Diversity of talent and contributions</c:v>
                </c:pt>
                <c:pt idx="4">
                  <c:v>Shift focus from quantity to quality</c:v>
                </c:pt>
                <c:pt idx="5">
                  <c:v>Provides context</c:v>
                </c:pt>
                <c:pt idx="6">
                  <c:v>Promotion of excellence</c:v>
                </c:pt>
                <c:pt idx="7">
                  <c:v>Harmonisation of CVs</c:v>
                </c:pt>
              </c:strCache>
            </c:strRef>
          </c:cat>
          <c:val>
            <c:numRef>
              <c:f>'Form responses 1'!$L$27:$L$34</c:f>
              <c:numCache>
                <c:formatCode>General</c:formatCode>
                <c:ptCount val="8"/>
                <c:pt idx="0">
                  <c:v>5</c:v>
                </c:pt>
                <c:pt idx="1">
                  <c:v>4</c:v>
                </c:pt>
                <c:pt idx="2">
                  <c:v>4</c:v>
                </c:pt>
                <c:pt idx="3">
                  <c:v>4</c:v>
                </c:pt>
                <c:pt idx="4">
                  <c:v>2</c:v>
                </c:pt>
                <c:pt idx="5">
                  <c:v>2</c:v>
                </c:pt>
                <c:pt idx="6">
                  <c:v>1</c:v>
                </c:pt>
                <c:pt idx="7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25F-E949-8A44-F631C87D75DA}"/>
            </c:ext>
          </c:extLst>
        </c:ser>
        <c:ser>
          <c:idx val="0"/>
          <c:order val="1"/>
          <c:tx>
            <c:strRef>
              <c:f>'Form responses 1'!$L$26</c:f>
              <c:strCache>
                <c:ptCount val="1"/>
                <c:pt idx="0">
                  <c:v>Number of institutions</c:v>
                </c:pt>
              </c:strCache>
            </c:strRef>
          </c:tx>
          <c:spPr>
            <a:solidFill>
              <a:srgbClr val="ED7D31"/>
            </a:solidFill>
            <a:ln cmpd="sng">
              <a:noFill/>
            </a:ln>
          </c:spPr>
          <c:invertIfNegative val="1"/>
          <c:cat>
            <c:strRef>
              <c:f>'Form responses 1'!$K$27:$K$34</c:f>
              <c:strCache>
                <c:ptCount val="8"/>
                <c:pt idx="0">
                  <c:v>More holistic view of career paths and achievements</c:v>
                </c:pt>
                <c:pt idx="1">
                  <c:v>General RRA - alignment with DORA/CoARA</c:v>
                </c:pt>
                <c:pt idx="2">
                  <c:v>Diversity and inclusion (including gender, traditional knowledge)</c:v>
                </c:pt>
                <c:pt idx="3">
                  <c:v>Diversity of talent and contributions</c:v>
                </c:pt>
                <c:pt idx="4">
                  <c:v>Shift focus from quantity to quality</c:v>
                </c:pt>
                <c:pt idx="5">
                  <c:v>Provides context</c:v>
                </c:pt>
                <c:pt idx="6">
                  <c:v>Promotion of excellence</c:v>
                </c:pt>
                <c:pt idx="7">
                  <c:v>Harmonisation of CVs</c:v>
                </c:pt>
              </c:strCache>
            </c:strRef>
          </c:cat>
          <c:val>
            <c:numRef>
              <c:f>'Form responses 1'!$L$27:$L$34</c:f>
              <c:numCache>
                <c:formatCode>General</c:formatCode>
                <c:ptCount val="8"/>
                <c:pt idx="0">
                  <c:v>5</c:v>
                </c:pt>
                <c:pt idx="1">
                  <c:v>4</c:v>
                </c:pt>
                <c:pt idx="2">
                  <c:v>4</c:v>
                </c:pt>
                <c:pt idx="3">
                  <c:v>4</c:v>
                </c:pt>
                <c:pt idx="4">
                  <c:v>2</c:v>
                </c:pt>
                <c:pt idx="5">
                  <c:v>2</c:v>
                </c:pt>
                <c:pt idx="6">
                  <c:v>1</c:v>
                </c:pt>
                <c:pt idx="7">
                  <c:v>1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  <a:ln cmpd="sng">
                    <a:noFill/>
                  </a:ln>
                </c14:spPr>
              </c14:invertSolidFillFmt>
            </c:ext>
            <c:ext xmlns:c16="http://schemas.microsoft.com/office/drawing/2014/chart" uri="{C3380CC4-5D6E-409C-BE32-E72D297353CC}">
              <c16:uniqueId val="{00000001-625F-E949-8A44-F631C87D75D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13151938"/>
        <c:axId val="490294097"/>
      </c:barChart>
      <c:catAx>
        <c:axId val="813151938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txPr>
          <a:bodyPr/>
          <a:lstStyle/>
          <a:p>
            <a:pPr lvl="0">
              <a:defRPr sz="1600" b="0" i="0">
                <a:solidFill>
                  <a:srgbClr val="000000"/>
                </a:solidFill>
                <a:latin typeface="Avenir Book" panose="02000503020000020003" pitchFamily="2" charset="0"/>
              </a:defRPr>
            </a:pPr>
            <a:endParaRPr lang="nl-NL"/>
          </a:p>
        </c:txPr>
        <c:crossAx val="490294097"/>
        <c:crosses val="autoZero"/>
        <c:auto val="1"/>
        <c:lblAlgn val="ctr"/>
        <c:lblOffset val="100"/>
        <c:noMultiLvlLbl val="1"/>
      </c:catAx>
      <c:valAx>
        <c:axId val="490294097"/>
        <c:scaling>
          <c:orientation val="minMax"/>
          <c:max val="5"/>
        </c:scaling>
        <c:delete val="0"/>
        <c:axPos val="b"/>
        <c:majorGridlines>
          <c:spPr>
            <a:ln>
              <a:solidFill>
                <a:srgbClr val="B7B7B7"/>
              </a:solidFill>
            </a:ln>
          </c:spPr>
        </c:majorGridlines>
        <c:title>
          <c:tx>
            <c:rich>
              <a:bodyPr/>
              <a:lstStyle/>
              <a:p>
                <a:pPr>
                  <a:defRPr sz="1400">
                    <a:latin typeface="Avenir Book" panose="02000503020000020003" pitchFamily="2" charset="0"/>
                  </a:defRPr>
                </a:pPr>
                <a:r>
                  <a:rPr lang="en-US" sz="1400">
                    <a:latin typeface="Avenir Book" panose="02000503020000020003" pitchFamily="2" charset="0"/>
                  </a:rPr>
                  <a:t>Number of institutions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spPr>
          <a:ln/>
        </c:spPr>
        <c:txPr>
          <a:bodyPr/>
          <a:lstStyle/>
          <a:p>
            <a:pPr lvl="0">
              <a:defRPr sz="1400" b="0" i="0">
                <a:solidFill>
                  <a:srgbClr val="000000"/>
                </a:solidFill>
                <a:latin typeface="Avenir Book" panose="02000503020000020003" pitchFamily="2" charset="0"/>
              </a:defRPr>
            </a:pPr>
            <a:endParaRPr lang="nl-NL"/>
          </a:p>
        </c:txPr>
        <c:crossAx val="813151938"/>
        <c:crosses val="max"/>
        <c:crossBetween val="between"/>
        <c:majorUnit val="1"/>
      </c:valAx>
    </c:plotArea>
    <c:plotVisOnly val="1"/>
    <c:dispBlanksAs val="zero"/>
    <c:showDLblsOverMax val="1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1" u="none" strike="noStrike" kern="1200" baseline="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pPr>
            <a:r>
              <a:rPr lang="en-CA" sz="1800" b="0" i="1" u="none" strike="noStrike" baseline="0">
                <a:effectLst/>
                <a:latin typeface="Avenir Book" panose="02000503020000020003" pitchFamily="2" charset="0"/>
              </a:rPr>
              <a:t>Which of the following best describes the initial steps in developing a narrative CV for implementation?</a:t>
            </a:r>
            <a:endParaRPr lang="en-US" sz="1800" i="1">
              <a:latin typeface="Avenir Book" panose="02000503020000020003" pitchFamily="2" charset="0"/>
            </a:endParaRPr>
          </a:p>
        </c:rich>
      </c:tx>
      <c:layout>
        <c:manualLayout>
          <c:xMode val="edge"/>
          <c:yMode val="edge"/>
          <c:x val="0.13982614561140325"/>
          <c:y val="1.084182958098243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1" u="none" strike="noStrike" kern="1200" baseline="0">
              <a:solidFill>
                <a:schemeClr val="tx1"/>
              </a:solidFill>
              <a:latin typeface="Avenir Book" panose="02000503020000020003" pitchFamily="2" charset="0"/>
              <a:ea typeface="+mn-ea"/>
              <a:cs typeface="+mn-cs"/>
            </a:defRPr>
          </a:pPr>
          <a:endParaRPr lang="nl-NL"/>
        </a:p>
      </c:txPr>
    </c:title>
    <c:autoTitleDeleted val="0"/>
    <c:plotArea>
      <c:layout/>
      <c:pieChart>
        <c:varyColors val="1"/>
        <c:ser>
          <c:idx val="1"/>
          <c:order val="0"/>
          <c:tx>
            <c:strRef>
              <c:f>'Form responses 1'!$O$35</c:f>
              <c:strCache>
                <c:ptCount val="1"/>
                <c:pt idx="0">
                  <c:v>Number of institutions</c:v>
                </c:pt>
              </c:strCache>
            </c:strRef>
          </c:tx>
          <c:dPt>
            <c:idx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B7D-DE44-B662-556DD3E72C56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B7D-DE44-B662-556DD3E72C56}"/>
              </c:ext>
            </c:extLst>
          </c:dPt>
          <c:dPt>
            <c:idx val="2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EB7D-DE44-B662-556DD3E72C5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rgbClr val="002060"/>
                    </a:solidFill>
                    <a:latin typeface="Avenir Book" panose="02000503020000020003" pitchFamily="2" charset="0"/>
                    <a:ea typeface="+mn-ea"/>
                    <a:cs typeface="+mn-cs"/>
                  </a:defRPr>
                </a:pPr>
                <a:endParaRPr lang="nl-N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6350" cap="flat" cmpd="sng" algn="ctr">
                  <a:solidFill>
                    <a:schemeClr val="tx1"/>
                  </a:solidFill>
                  <a:prstDash val="solid"/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'Form responses 1'!$N$36:$N$38</c:f>
              <c:strCache>
                <c:ptCount val="3"/>
                <c:pt idx="0">
                  <c:v>We started from an existing template and considerably adapted it to our needs</c:v>
                </c:pt>
                <c:pt idx="1">
                  <c:v>We developed a template 'from scratch' in-house</c:v>
                </c:pt>
                <c:pt idx="2">
                  <c:v>We started from an existing template that already met our needs apart from some minor tweaks</c:v>
                </c:pt>
              </c:strCache>
            </c:strRef>
          </c:cat>
          <c:val>
            <c:numRef>
              <c:f>'Form responses 1'!$O$36:$O$38</c:f>
              <c:numCache>
                <c:formatCode>General</c:formatCode>
                <c:ptCount val="3"/>
                <c:pt idx="0">
                  <c:v>4</c:v>
                </c:pt>
                <c:pt idx="1">
                  <c:v>5</c:v>
                </c:pt>
                <c:pt idx="2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EB7D-DE44-B662-556DD3E72C5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2225457991759958"/>
          <c:y val="0.2224630873028367"/>
          <c:w val="0.37023529841941505"/>
          <c:h val="0.6851262707626064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Avenir Book" panose="02000503020000020003" pitchFamily="2" charset="0"/>
              <a:ea typeface="+mn-ea"/>
              <a:cs typeface="+mn-cs"/>
            </a:defRPr>
          </a:pPr>
          <a:endParaRPr lang="nl-NL"/>
        </a:p>
      </c:txPr>
    </c:legend>
    <c:plotVisOnly val="1"/>
    <c:dispBlanksAs val="zero"/>
    <c:showDLblsOverMax val="1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latin typeface="Avenir Book" panose="02000503020000020003" pitchFamily="2" charset="0"/>
              </a:defRPr>
            </a:pPr>
            <a:r>
              <a:rPr lang="en-CA" sz="1800" b="0" i="1" u="none" strike="noStrike" baseline="0">
                <a:effectLst/>
                <a:latin typeface="Avenir Book" panose="02000503020000020003" pitchFamily="2" charset="0"/>
              </a:rPr>
              <a:t>Could you share any feedback or informal impressions on whether the goals for implementation of narrative CVs are being achieved for your organisation?</a:t>
            </a:r>
            <a:endParaRPr lang="en-US" sz="4000" i="1">
              <a:latin typeface="Avenir Book" panose="02000503020000020003" pitchFamily="2" charset="0"/>
            </a:endParaRPr>
          </a:p>
        </c:rich>
      </c:tx>
      <c:layout>
        <c:manualLayout>
          <c:xMode val="edge"/>
          <c:yMode val="edge"/>
          <c:x val="0.10227555690154115"/>
          <c:y val="8.385744234800839E-3"/>
        </c:manualLayout>
      </c:layout>
      <c:overlay val="0"/>
    </c:title>
    <c:autoTitleDeleted val="0"/>
    <c:plotArea>
      <c:layout/>
      <c:barChart>
        <c:barDir val="bar"/>
        <c:grouping val="clustered"/>
        <c:varyColors val="1"/>
        <c:ser>
          <c:idx val="1"/>
          <c:order val="0"/>
          <c:tx>
            <c:strRef>
              <c:f>'Form responses 1'!$V$26</c:f>
              <c:strCache>
                <c:ptCount val="1"/>
                <c:pt idx="0">
                  <c:v>Number of institutions</c:v>
                </c:pt>
              </c:strCache>
            </c:strRef>
          </c:tx>
          <c:spPr>
            <a:solidFill>
              <a:schemeClr val="accent2"/>
            </a:solidFill>
            <a:ln cmpd="sng">
              <a:noFill/>
            </a:ln>
          </c:spPr>
          <c:invertIfNegative val="0"/>
          <c:cat>
            <c:strRef>
              <c:f>'Form responses 1'!$U$27:$U$30</c:f>
              <c:strCache>
                <c:ptCount val="4"/>
                <c:pt idx="0">
                  <c:v>Too early, still collecting feedback</c:v>
                </c:pt>
                <c:pt idx="1">
                  <c:v>Largely positive</c:v>
                </c:pt>
                <c:pt idx="2">
                  <c:v>Applicants would like more training</c:v>
                </c:pt>
                <c:pt idx="3">
                  <c:v>Assessors sometimes struggle with length and subjectivity</c:v>
                </c:pt>
              </c:strCache>
            </c:strRef>
          </c:cat>
          <c:val>
            <c:numRef>
              <c:f>'Form responses 1'!$V$27:$V$30</c:f>
              <c:numCache>
                <c:formatCode>General</c:formatCode>
                <c:ptCount val="4"/>
                <c:pt idx="0">
                  <c:v>5</c:v>
                </c:pt>
                <c:pt idx="1">
                  <c:v>2</c:v>
                </c:pt>
                <c:pt idx="2">
                  <c:v>1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B2F-5749-A29B-7ABAEA72315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13151938"/>
        <c:axId val="490294097"/>
      </c:barChart>
      <c:catAx>
        <c:axId val="813151938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txPr>
          <a:bodyPr/>
          <a:lstStyle/>
          <a:p>
            <a:pPr lvl="0">
              <a:defRPr sz="1800" b="0" i="0">
                <a:solidFill>
                  <a:srgbClr val="000000"/>
                </a:solidFill>
                <a:latin typeface="Avenir Book" panose="02000503020000020003" pitchFamily="2" charset="0"/>
              </a:defRPr>
            </a:pPr>
            <a:endParaRPr lang="nl-NL"/>
          </a:p>
        </c:txPr>
        <c:crossAx val="490294097"/>
        <c:crosses val="autoZero"/>
        <c:auto val="1"/>
        <c:lblAlgn val="ctr"/>
        <c:lblOffset val="100"/>
        <c:noMultiLvlLbl val="1"/>
      </c:catAx>
      <c:valAx>
        <c:axId val="490294097"/>
        <c:scaling>
          <c:orientation val="minMax"/>
          <c:max val="5"/>
        </c:scaling>
        <c:delete val="0"/>
        <c:axPos val="b"/>
        <c:majorGridlines>
          <c:spPr>
            <a:ln>
              <a:solidFill>
                <a:srgbClr val="B7B7B7"/>
              </a:solidFill>
            </a:ln>
          </c:spPr>
        </c:majorGridlines>
        <c:title>
          <c:tx>
            <c:rich>
              <a:bodyPr/>
              <a:lstStyle/>
              <a:p>
                <a:pPr>
                  <a:defRPr sz="1400">
                    <a:latin typeface="Avenir Book" panose="02000503020000020003" pitchFamily="2" charset="0"/>
                  </a:defRPr>
                </a:pPr>
                <a:r>
                  <a:rPr lang="en-US" sz="1400">
                    <a:latin typeface="Avenir Book" panose="02000503020000020003" pitchFamily="2" charset="0"/>
                  </a:rPr>
                  <a:t>Number of institutions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spPr>
          <a:ln/>
        </c:spPr>
        <c:txPr>
          <a:bodyPr/>
          <a:lstStyle/>
          <a:p>
            <a:pPr lvl="0">
              <a:defRPr sz="1400" b="0" i="0">
                <a:solidFill>
                  <a:srgbClr val="000000"/>
                </a:solidFill>
                <a:latin typeface="Avenir Book" panose="02000503020000020003" pitchFamily="2" charset="0"/>
              </a:defRPr>
            </a:pPr>
            <a:endParaRPr lang="nl-NL"/>
          </a:p>
        </c:txPr>
        <c:crossAx val="813151938"/>
        <c:crosses val="max"/>
        <c:crossBetween val="between"/>
        <c:majorUnit val="1"/>
      </c:valAx>
    </c:plotArea>
    <c:plotVisOnly val="1"/>
    <c:dispBlanksAs val="zero"/>
    <c:showDLblsOverMax val="1"/>
  </c:chart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0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692BD62-16D7-4632-AC34-EEB98ABC6714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52B8B23C-6FE1-41B3-AB2E-D969B81C6627}">
      <dgm:prSet phldrT="[Text]" custT="1"/>
      <dgm:spPr>
        <a:solidFill>
          <a:srgbClr val="002060"/>
        </a:solidFill>
      </dgm:spPr>
      <dgm:t>
        <a:bodyPr/>
        <a:lstStyle/>
        <a:p>
          <a:r>
            <a:rPr lang="en-GB" sz="20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Which contributions?</a:t>
          </a:r>
        </a:p>
      </dgm:t>
    </dgm:pt>
    <dgm:pt modelId="{631A83BF-79B3-4191-B815-FD3C1F699A6D}" type="parTrans" cxnId="{CBCD8726-79AE-473C-BEAA-220BD8BD55C5}">
      <dgm:prSet/>
      <dgm:spPr/>
      <dgm:t>
        <a:bodyPr/>
        <a:lstStyle/>
        <a:p>
          <a:endParaRPr lang="en-GB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8EA31A91-DF44-4AE5-B816-412F5452A1EA}" type="sibTrans" cxnId="{CBCD8726-79AE-473C-BEAA-220BD8BD55C5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endParaRPr lang="en-GB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C9FA4F11-A370-4F66-BE41-999C0F419C57}">
      <dgm:prSet custT="1"/>
      <dgm:spPr>
        <a:solidFill>
          <a:srgbClr val="7030A0"/>
        </a:solidFill>
      </dgm:spPr>
      <dgm:t>
        <a:bodyPr/>
        <a:lstStyle/>
        <a:p>
          <a:r>
            <a:rPr lang="en-GB" sz="20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‘publish or perish’</a:t>
          </a:r>
        </a:p>
      </dgm:t>
    </dgm:pt>
    <dgm:pt modelId="{615C05F5-FB93-4D11-95DF-C5546640C0A9}" type="parTrans" cxnId="{3B2F8220-6ECB-48A5-9A3A-0218F2B6EE20}">
      <dgm:prSet/>
      <dgm:spPr/>
      <dgm:t>
        <a:bodyPr/>
        <a:lstStyle/>
        <a:p>
          <a:endParaRPr lang="en-GB"/>
        </a:p>
      </dgm:t>
    </dgm:pt>
    <dgm:pt modelId="{57F9111E-5254-4807-AB35-A70E76E7722F}" type="sibTrans" cxnId="{3B2F8220-6ECB-48A5-9A3A-0218F2B6EE20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endParaRPr lang="en-GB"/>
        </a:p>
      </dgm:t>
    </dgm:pt>
    <dgm:pt modelId="{93E4FAFC-D61F-4000-B7CC-8B29239FB913}">
      <dgm:prSet custT="1"/>
      <dgm:spPr>
        <a:solidFill>
          <a:srgbClr val="0081C3"/>
        </a:solidFill>
      </dgm:spPr>
      <dgm:t>
        <a:bodyPr/>
        <a:lstStyle/>
        <a:p>
          <a:r>
            <a:rPr lang="en-GB" sz="20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???</a:t>
          </a:r>
        </a:p>
      </dgm:t>
    </dgm:pt>
    <dgm:pt modelId="{1386AC5B-8488-4B63-8F4B-0FCA19477187}" type="parTrans" cxnId="{7B7B02DE-952F-45A4-9309-D6C0EAC9A41F}">
      <dgm:prSet/>
      <dgm:spPr/>
      <dgm:t>
        <a:bodyPr/>
        <a:lstStyle/>
        <a:p>
          <a:endParaRPr lang="en-GB"/>
        </a:p>
      </dgm:t>
    </dgm:pt>
    <dgm:pt modelId="{48E03F31-5E43-441D-88B5-7A92012B3C71}" type="sibTrans" cxnId="{7B7B02DE-952F-45A4-9309-D6C0EAC9A41F}">
      <dgm:prSet/>
      <dgm:spPr/>
      <dgm:t>
        <a:bodyPr/>
        <a:lstStyle/>
        <a:p>
          <a:endParaRPr lang="en-GB"/>
        </a:p>
      </dgm:t>
    </dgm:pt>
    <dgm:pt modelId="{011CC06D-1C66-45B4-92DD-6D778065F8FA}" type="pres">
      <dgm:prSet presAssocID="{1692BD62-16D7-4632-AC34-EEB98ABC6714}" presName="Name0" presStyleCnt="0">
        <dgm:presLayoutVars>
          <dgm:dir/>
          <dgm:resizeHandles val="exact"/>
        </dgm:presLayoutVars>
      </dgm:prSet>
      <dgm:spPr/>
    </dgm:pt>
    <dgm:pt modelId="{F6FC99A6-4337-47EC-B52B-AD8838EADF44}" type="pres">
      <dgm:prSet presAssocID="{52B8B23C-6FE1-41B3-AB2E-D969B81C6627}" presName="node" presStyleLbl="node1" presStyleIdx="0" presStyleCnt="3">
        <dgm:presLayoutVars>
          <dgm:bulletEnabled val="1"/>
        </dgm:presLayoutVars>
      </dgm:prSet>
      <dgm:spPr/>
    </dgm:pt>
    <dgm:pt modelId="{5D4214B7-C39C-4AA9-81EF-0531CB57BC66}" type="pres">
      <dgm:prSet presAssocID="{8EA31A91-DF44-4AE5-B816-412F5452A1EA}" presName="sibTrans" presStyleLbl="sibTrans2D1" presStyleIdx="0" presStyleCnt="2"/>
      <dgm:spPr/>
    </dgm:pt>
    <dgm:pt modelId="{07EC2B41-5190-42A8-9270-B31B56E347ED}" type="pres">
      <dgm:prSet presAssocID="{8EA31A91-DF44-4AE5-B816-412F5452A1EA}" presName="connectorText" presStyleLbl="sibTrans2D1" presStyleIdx="0" presStyleCnt="2"/>
      <dgm:spPr/>
    </dgm:pt>
    <dgm:pt modelId="{7D9C5664-7A57-42DA-B12C-ABCCB7D2D9A5}" type="pres">
      <dgm:prSet presAssocID="{C9FA4F11-A370-4F66-BE41-999C0F419C57}" presName="node" presStyleLbl="node1" presStyleIdx="1" presStyleCnt="3">
        <dgm:presLayoutVars>
          <dgm:bulletEnabled val="1"/>
        </dgm:presLayoutVars>
      </dgm:prSet>
      <dgm:spPr/>
    </dgm:pt>
    <dgm:pt modelId="{5EAEF09D-DFEC-4014-A920-E910DF21EDBD}" type="pres">
      <dgm:prSet presAssocID="{57F9111E-5254-4807-AB35-A70E76E7722F}" presName="sibTrans" presStyleLbl="sibTrans2D1" presStyleIdx="1" presStyleCnt="2"/>
      <dgm:spPr/>
    </dgm:pt>
    <dgm:pt modelId="{C124A181-7EC3-46EB-AA2B-8EBAE5E8CF6B}" type="pres">
      <dgm:prSet presAssocID="{57F9111E-5254-4807-AB35-A70E76E7722F}" presName="connectorText" presStyleLbl="sibTrans2D1" presStyleIdx="1" presStyleCnt="2"/>
      <dgm:spPr/>
    </dgm:pt>
    <dgm:pt modelId="{D5844351-4C87-4948-969D-89117A8804AE}" type="pres">
      <dgm:prSet presAssocID="{93E4FAFC-D61F-4000-B7CC-8B29239FB913}" presName="node" presStyleLbl="node1" presStyleIdx="2" presStyleCnt="3">
        <dgm:presLayoutVars>
          <dgm:bulletEnabled val="1"/>
        </dgm:presLayoutVars>
      </dgm:prSet>
      <dgm:spPr/>
    </dgm:pt>
  </dgm:ptLst>
  <dgm:cxnLst>
    <dgm:cxn modelId="{3B2F8220-6ECB-48A5-9A3A-0218F2B6EE20}" srcId="{1692BD62-16D7-4632-AC34-EEB98ABC6714}" destId="{C9FA4F11-A370-4F66-BE41-999C0F419C57}" srcOrd="1" destOrd="0" parTransId="{615C05F5-FB93-4D11-95DF-C5546640C0A9}" sibTransId="{57F9111E-5254-4807-AB35-A70E76E7722F}"/>
    <dgm:cxn modelId="{CBCD8726-79AE-473C-BEAA-220BD8BD55C5}" srcId="{1692BD62-16D7-4632-AC34-EEB98ABC6714}" destId="{52B8B23C-6FE1-41B3-AB2E-D969B81C6627}" srcOrd="0" destOrd="0" parTransId="{631A83BF-79B3-4191-B815-FD3C1F699A6D}" sibTransId="{8EA31A91-DF44-4AE5-B816-412F5452A1EA}"/>
    <dgm:cxn modelId="{434C6B37-721A-4F35-AF83-92E573A59C75}" type="presOf" srcId="{8EA31A91-DF44-4AE5-B816-412F5452A1EA}" destId="{07EC2B41-5190-42A8-9270-B31B56E347ED}" srcOrd="1" destOrd="0" presId="urn:microsoft.com/office/officeart/2005/8/layout/process1"/>
    <dgm:cxn modelId="{C207963B-79C1-462B-B9D5-C5447753401C}" type="presOf" srcId="{8EA31A91-DF44-4AE5-B816-412F5452A1EA}" destId="{5D4214B7-C39C-4AA9-81EF-0531CB57BC66}" srcOrd="0" destOrd="0" presId="urn:microsoft.com/office/officeart/2005/8/layout/process1"/>
    <dgm:cxn modelId="{1451EE69-4BAE-4EA8-800B-DA72FF42BFBE}" type="presOf" srcId="{52B8B23C-6FE1-41B3-AB2E-D969B81C6627}" destId="{F6FC99A6-4337-47EC-B52B-AD8838EADF44}" srcOrd="0" destOrd="0" presId="urn:microsoft.com/office/officeart/2005/8/layout/process1"/>
    <dgm:cxn modelId="{93644B7C-6534-4715-9C9C-0FFC526EF9C4}" type="presOf" srcId="{1692BD62-16D7-4632-AC34-EEB98ABC6714}" destId="{011CC06D-1C66-45B4-92DD-6D778065F8FA}" srcOrd="0" destOrd="0" presId="urn:microsoft.com/office/officeart/2005/8/layout/process1"/>
    <dgm:cxn modelId="{51BE537E-3D89-4732-A21B-9FB27CD2DA31}" type="presOf" srcId="{93E4FAFC-D61F-4000-B7CC-8B29239FB913}" destId="{D5844351-4C87-4948-969D-89117A8804AE}" srcOrd="0" destOrd="0" presId="urn:microsoft.com/office/officeart/2005/8/layout/process1"/>
    <dgm:cxn modelId="{68122089-AFF2-4159-92DA-A169C1CD1223}" type="presOf" srcId="{C9FA4F11-A370-4F66-BE41-999C0F419C57}" destId="{7D9C5664-7A57-42DA-B12C-ABCCB7D2D9A5}" srcOrd="0" destOrd="0" presId="urn:microsoft.com/office/officeart/2005/8/layout/process1"/>
    <dgm:cxn modelId="{F4BF6DA9-5E3B-48D3-BE0A-92B0EC129141}" type="presOf" srcId="{57F9111E-5254-4807-AB35-A70E76E7722F}" destId="{5EAEF09D-DFEC-4014-A920-E910DF21EDBD}" srcOrd="0" destOrd="0" presId="urn:microsoft.com/office/officeart/2005/8/layout/process1"/>
    <dgm:cxn modelId="{EE77C4A9-B427-4F78-AC07-1C3190E808BB}" type="presOf" srcId="{57F9111E-5254-4807-AB35-A70E76E7722F}" destId="{C124A181-7EC3-46EB-AA2B-8EBAE5E8CF6B}" srcOrd="1" destOrd="0" presId="urn:microsoft.com/office/officeart/2005/8/layout/process1"/>
    <dgm:cxn modelId="{7B7B02DE-952F-45A4-9309-D6C0EAC9A41F}" srcId="{1692BD62-16D7-4632-AC34-EEB98ABC6714}" destId="{93E4FAFC-D61F-4000-B7CC-8B29239FB913}" srcOrd="2" destOrd="0" parTransId="{1386AC5B-8488-4B63-8F4B-0FCA19477187}" sibTransId="{48E03F31-5E43-441D-88B5-7A92012B3C71}"/>
    <dgm:cxn modelId="{37183F32-5633-4D8D-A29A-4ED816F0368E}" type="presParOf" srcId="{011CC06D-1C66-45B4-92DD-6D778065F8FA}" destId="{F6FC99A6-4337-47EC-B52B-AD8838EADF44}" srcOrd="0" destOrd="0" presId="urn:microsoft.com/office/officeart/2005/8/layout/process1"/>
    <dgm:cxn modelId="{B44F6FFE-E12A-46E5-857C-60A1DFF67762}" type="presParOf" srcId="{011CC06D-1C66-45B4-92DD-6D778065F8FA}" destId="{5D4214B7-C39C-4AA9-81EF-0531CB57BC66}" srcOrd="1" destOrd="0" presId="urn:microsoft.com/office/officeart/2005/8/layout/process1"/>
    <dgm:cxn modelId="{28A1A90A-4760-476B-A326-5630F0868D5D}" type="presParOf" srcId="{5D4214B7-C39C-4AA9-81EF-0531CB57BC66}" destId="{07EC2B41-5190-42A8-9270-B31B56E347ED}" srcOrd="0" destOrd="0" presId="urn:microsoft.com/office/officeart/2005/8/layout/process1"/>
    <dgm:cxn modelId="{B058CC40-7F96-4EC9-8E11-4823E4D54675}" type="presParOf" srcId="{011CC06D-1C66-45B4-92DD-6D778065F8FA}" destId="{7D9C5664-7A57-42DA-B12C-ABCCB7D2D9A5}" srcOrd="2" destOrd="0" presId="urn:microsoft.com/office/officeart/2005/8/layout/process1"/>
    <dgm:cxn modelId="{1A712740-88B0-4EAA-9340-0768ADA60E07}" type="presParOf" srcId="{011CC06D-1C66-45B4-92DD-6D778065F8FA}" destId="{5EAEF09D-DFEC-4014-A920-E910DF21EDBD}" srcOrd="3" destOrd="0" presId="urn:microsoft.com/office/officeart/2005/8/layout/process1"/>
    <dgm:cxn modelId="{A1097052-9552-41BB-9F1E-ED069A251070}" type="presParOf" srcId="{5EAEF09D-DFEC-4014-A920-E910DF21EDBD}" destId="{C124A181-7EC3-46EB-AA2B-8EBAE5E8CF6B}" srcOrd="0" destOrd="0" presId="urn:microsoft.com/office/officeart/2005/8/layout/process1"/>
    <dgm:cxn modelId="{6D769D0E-0C4A-4DA7-9BBA-A41C620A9EE4}" type="presParOf" srcId="{011CC06D-1C66-45B4-92DD-6D778065F8FA}" destId="{D5844351-4C87-4948-969D-89117A8804AE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692BD62-16D7-4632-AC34-EEB98ABC6714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52B8B23C-6FE1-41B3-AB2E-D969B81C6627}">
      <dgm:prSet phldrT="[Text]" custT="1"/>
      <dgm:spPr>
        <a:solidFill>
          <a:srgbClr val="002060"/>
        </a:solidFill>
      </dgm:spPr>
      <dgm:t>
        <a:bodyPr/>
        <a:lstStyle/>
        <a:p>
          <a:r>
            <a:rPr lang="en-GB" sz="20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What is quality?</a:t>
          </a:r>
        </a:p>
      </dgm:t>
    </dgm:pt>
    <dgm:pt modelId="{631A83BF-79B3-4191-B815-FD3C1F699A6D}" type="parTrans" cxnId="{CBCD8726-79AE-473C-BEAA-220BD8BD55C5}">
      <dgm:prSet/>
      <dgm:spPr/>
      <dgm:t>
        <a:bodyPr/>
        <a:lstStyle/>
        <a:p>
          <a:endParaRPr lang="en-GB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8EA31A91-DF44-4AE5-B816-412F5452A1EA}" type="sibTrans" cxnId="{CBCD8726-79AE-473C-BEAA-220BD8BD55C5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endParaRPr lang="en-GB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C9FA4F11-A370-4F66-BE41-999C0F419C57}">
      <dgm:prSet custT="1"/>
      <dgm:spPr>
        <a:solidFill>
          <a:srgbClr val="7030A0"/>
        </a:solidFill>
      </dgm:spPr>
      <dgm:t>
        <a:bodyPr/>
        <a:lstStyle/>
        <a:p>
          <a:r>
            <a:rPr lang="en-GB" sz="20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Publishing in prestigious journals</a:t>
          </a:r>
        </a:p>
      </dgm:t>
    </dgm:pt>
    <dgm:pt modelId="{615C05F5-FB93-4D11-95DF-C5546640C0A9}" type="parTrans" cxnId="{3B2F8220-6ECB-48A5-9A3A-0218F2B6EE20}">
      <dgm:prSet/>
      <dgm:spPr/>
      <dgm:t>
        <a:bodyPr/>
        <a:lstStyle/>
        <a:p>
          <a:endParaRPr lang="en-GB"/>
        </a:p>
      </dgm:t>
    </dgm:pt>
    <dgm:pt modelId="{57F9111E-5254-4807-AB35-A70E76E7722F}" type="sibTrans" cxnId="{3B2F8220-6ECB-48A5-9A3A-0218F2B6EE20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endParaRPr lang="en-GB"/>
        </a:p>
      </dgm:t>
    </dgm:pt>
    <dgm:pt modelId="{93E4FAFC-D61F-4000-B7CC-8B29239FB913}">
      <dgm:prSet custT="1"/>
      <dgm:spPr>
        <a:solidFill>
          <a:srgbClr val="0081C3"/>
        </a:solidFill>
      </dgm:spPr>
      <dgm:t>
        <a:bodyPr/>
        <a:lstStyle/>
        <a:p>
          <a:r>
            <a:rPr lang="en-GB" sz="20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???</a:t>
          </a:r>
        </a:p>
      </dgm:t>
    </dgm:pt>
    <dgm:pt modelId="{1386AC5B-8488-4B63-8F4B-0FCA19477187}" type="parTrans" cxnId="{7B7B02DE-952F-45A4-9309-D6C0EAC9A41F}">
      <dgm:prSet/>
      <dgm:spPr/>
      <dgm:t>
        <a:bodyPr/>
        <a:lstStyle/>
        <a:p>
          <a:endParaRPr lang="en-GB"/>
        </a:p>
      </dgm:t>
    </dgm:pt>
    <dgm:pt modelId="{48E03F31-5E43-441D-88B5-7A92012B3C71}" type="sibTrans" cxnId="{7B7B02DE-952F-45A4-9309-D6C0EAC9A41F}">
      <dgm:prSet/>
      <dgm:spPr/>
      <dgm:t>
        <a:bodyPr/>
        <a:lstStyle/>
        <a:p>
          <a:endParaRPr lang="en-GB"/>
        </a:p>
      </dgm:t>
    </dgm:pt>
    <dgm:pt modelId="{011CC06D-1C66-45B4-92DD-6D778065F8FA}" type="pres">
      <dgm:prSet presAssocID="{1692BD62-16D7-4632-AC34-EEB98ABC6714}" presName="Name0" presStyleCnt="0">
        <dgm:presLayoutVars>
          <dgm:dir/>
          <dgm:resizeHandles val="exact"/>
        </dgm:presLayoutVars>
      </dgm:prSet>
      <dgm:spPr/>
    </dgm:pt>
    <dgm:pt modelId="{F6FC99A6-4337-47EC-B52B-AD8838EADF44}" type="pres">
      <dgm:prSet presAssocID="{52B8B23C-6FE1-41B3-AB2E-D969B81C6627}" presName="node" presStyleLbl="node1" presStyleIdx="0" presStyleCnt="3" custLinFactNeighborX="357">
        <dgm:presLayoutVars>
          <dgm:bulletEnabled val="1"/>
        </dgm:presLayoutVars>
      </dgm:prSet>
      <dgm:spPr/>
    </dgm:pt>
    <dgm:pt modelId="{5D4214B7-C39C-4AA9-81EF-0531CB57BC66}" type="pres">
      <dgm:prSet presAssocID="{8EA31A91-DF44-4AE5-B816-412F5452A1EA}" presName="sibTrans" presStyleLbl="sibTrans2D1" presStyleIdx="0" presStyleCnt="2"/>
      <dgm:spPr/>
    </dgm:pt>
    <dgm:pt modelId="{07EC2B41-5190-42A8-9270-B31B56E347ED}" type="pres">
      <dgm:prSet presAssocID="{8EA31A91-DF44-4AE5-B816-412F5452A1EA}" presName="connectorText" presStyleLbl="sibTrans2D1" presStyleIdx="0" presStyleCnt="2"/>
      <dgm:spPr/>
    </dgm:pt>
    <dgm:pt modelId="{7D9C5664-7A57-42DA-B12C-ABCCB7D2D9A5}" type="pres">
      <dgm:prSet presAssocID="{C9FA4F11-A370-4F66-BE41-999C0F419C57}" presName="node" presStyleLbl="node1" presStyleIdx="1" presStyleCnt="3">
        <dgm:presLayoutVars>
          <dgm:bulletEnabled val="1"/>
        </dgm:presLayoutVars>
      </dgm:prSet>
      <dgm:spPr/>
    </dgm:pt>
    <dgm:pt modelId="{5EAEF09D-DFEC-4014-A920-E910DF21EDBD}" type="pres">
      <dgm:prSet presAssocID="{57F9111E-5254-4807-AB35-A70E76E7722F}" presName="sibTrans" presStyleLbl="sibTrans2D1" presStyleIdx="1" presStyleCnt="2"/>
      <dgm:spPr/>
    </dgm:pt>
    <dgm:pt modelId="{C124A181-7EC3-46EB-AA2B-8EBAE5E8CF6B}" type="pres">
      <dgm:prSet presAssocID="{57F9111E-5254-4807-AB35-A70E76E7722F}" presName="connectorText" presStyleLbl="sibTrans2D1" presStyleIdx="1" presStyleCnt="2"/>
      <dgm:spPr/>
    </dgm:pt>
    <dgm:pt modelId="{D5844351-4C87-4948-969D-89117A8804AE}" type="pres">
      <dgm:prSet presAssocID="{93E4FAFC-D61F-4000-B7CC-8B29239FB913}" presName="node" presStyleLbl="node1" presStyleIdx="2" presStyleCnt="3">
        <dgm:presLayoutVars>
          <dgm:bulletEnabled val="1"/>
        </dgm:presLayoutVars>
      </dgm:prSet>
      <dgm:spPr/>
    </dgm:pt>
  </dgm:ptLst>
  <dgm:cxnLst>
    <dgm:cxn modelId="{3B2F8220-6ECB-48A5-9A3A-0218F2B6EE20}" srcId="{1692BD62-16D7-4632-AC34-EEB98ABC6714}" destId="{C9FA4F11-A370-4F66-BE41-999C0F419C57}" srcOrd="1" destOrd="0" parTransId="{615C05F5-FB93-4D11-95DF-C5546640C0A9}" sibTransId="{57F9111E-5254-4807-AB35-A70E76E7722F}"/>
    <dgm:cxn modelId="{CBCD8726-79AE-473C-BEAA-220BD8BD55C5}" srcId="{1692BD62-16D7-4632-AC34-EEB98ABC6714}" destId="{52B8B23C-6FE1-41B3-AB2E-D969B81C6627}" srcOrd="0" destOrd="0" parTransId="{631A83BF-79B3-4191-B815-FD3C1F699A6D}" sibTransId="{8EA31A91-DF44-4AE5-B816-412F5452A1EA}"/>
    <dgm:cxn modelId="{434C6B37-721A-4F35-AF83-92E573A59C75}" type="presOf" srcId="{8EA31A91-DF44-4AE5-B816-412F5452A1EA}" destId="{07EC2B41-5190-42A8-9270-B31B56E347ED}" srcOrd="1" destOrd="0" presId="urn:microsoft.com/office/officeart/2005/8/layout/process1"/>
    <dgm:cxn modelId="{C207963B-79C1-462B-B9D5-C5447753401C}" type="presOf" srcId="{8EA31A91-DF44-4AE5-B816-412F5452A1EA}" destId="{5D4214B7-C39C-4AA9-81EF-0531CB57BC66}" srcOrd="0" destOrd="0" presId="urn:microsoft.com/office/officeart/2005/8/layout/process1"/>
    <dgm:cxn modelId="{1451EE69-4BAE-4EA8-800B-DA72FF42BFBE}" type="presOf" srcId="{52B8B23C-6FE1-41B3-AB2E-D969B81C6627}" destId="{F6FC99A6-4337-47EC-B52B-AD8838EADF44}" srcOrd="0" destOrd="0" presId="urn:microsoft.com/office/officeart/2005/8/layout/process1"/>
    <dgm:cxn modelId="{93644B7C-6534-4715-9C9C-0FFC526EF9C4}" type="presOf" srcId="{1692BD62-16D7-4632-AC34-EEB98ABC6714}" destId="{011CC06D-1C66-45B4-92DD-6D778065F8FA}" srcOrd="0" destOrd="0" presId="urn:microsoft.com/office/officeart/2005/8/layout/process1"/>
    <dgm:cxn modelId="{51BE537E-3D89-4732-A21B-9FB27CD2DA31}" type="presOf" srcId="{93E4FAFC-D61F-4000-B7CC-8B29239FB913}" destId="{D5844351-4C87-4948-969D-89117A8804AE}" srcOrd="0" destOrd="0" presId="urn:microsoft.com/office/officeart/2005/8/layout/process1"/>
    <dgm:cxn modelId="{68122089-AFF2-4159-92DA-A169C1CD1223}" type="presOf" srcId="{C9FA4F11-A370-4F66-BE41-999C0F419C57}" destId="{7D9C5664-7A57-42DA-B12C-ABCCB7D2D9A5}" srcOrd="0" destOrd="0" presId="urn:microsoft.com/office/officeart/2005/8/layout/process1"/>
    <dgm:cxn modelId="{F4BF6DA9-5E3B-48D3-BE0A-92B0EC129141}" type="presOf" srcId="{57F9111E-5254-4807-AB35-A70E76E7722F}" destId="{5EAEF09D-DFEC-4014-A920-E910DF21EDBD}" srcOrd="0" destOrd="0" presId="urn:microsoft.com/office/officeart/2005/8/layout/process1"/>
    <dgm:cxn modelId="{EE77C4A9-B427-4F78-AC07-1C3190E808BB}" type="presOf" srcId="{57F9111E-5254-4807-AB35-A70E76E7722F}" destId="{C124A181-7EC3-46EB-AA2B-8EBAE5E8CF6B}" srcOrd="1" destOrd="0" presId="urn:microsoft.com/office/officeart/2005/8/layout/process1"/>
    <dgm:cxn modelId="{7B7B02DE-952F-45A4-9309-D6C0EAC9A41F}" srcId="{1692BD62-16D7-4632-AC34-EEB98ABC6714}" destId="{93E4FAFC-D61F-4000-B7CC-8B29239FB913}" srcOrd="2" destOrd="0" parTransId="{1386AC5B-8488-4B63-8F4B-0FCA19477187}" sibTransId="{48E03F31-5E43-441D-88B5-7A92012B3C71}"/>
    <dgm:cxn modelId="{37183F32-5633-4D8D-A29A-4ED816F0368E}" type="presParOf" srcId="{011CC06D-1C66-45B4-92DD-6D778065F8FA}" destId="{F6FC99A6-4337-47EC-B52B-AD8838EADF44}" srcOrd="0" destOrd="0" presId="urn:microsoft.com/office/officeart/2005/8/layout/process1"/>
    <dgm:cxn modelId="{B44F6FFE-E12A-46E5-857C-60A1DFF67762}" type="presParOf" srcId="{011CC06D-1C66-45B4-92DD-6D778065F8FA}" destId="{5D4214B7-C39C-4AA9-81EF-0531CB57BC66}" srcOrd="1" destOrd="0" presId="urn:microsoft.com/office/officeart/2005/8/layout/process1"/>
    <dgm:cxn modelId="{28A1A90A-4760-476B-A326-5630F0868D5D}" type="presParOf" srcId="{5D4214B7-C39C-4AA9-81EF-0531CB57BC66}" destId="{07EC2B41-5190-42A8-9270-B31B56E347ED}" srcOrd="0" destOrd="0" presId="urn:microsoft.com/office/officeart/2005/8/layout/process1"/>
    <dgm:cxn modelId="{B058CC40-7F96-4EC9-8E11-4823E4D54675}" type="presParOf" srcId="{011CC06D-1C66-45B4-92DD-6D778065F8FA}" destId="{7D9C5664-7A57-42DA-B12C-ABCCB7D2D9A5}" srcOrd="2" destOrd="0" presId="urn:microsoft.com/office/officeart/2005/8/layout/process1"/>
    <dgm:cxn modelId="{1A712740-88B0-4EAA-9340-0768ADA60E07}" type="presParOf" srcId="{011CC06D-1C66-45B4-92DD-6D778065F8FA}" destId="{5EAEF09D-DFEC-4014-A920-E910DF21EDBD}" srcOrd="3" destOrd="0" presId="urn:microsoft.com/office/officeart/2005/8/layout/process1"/>
    <dgm:cxn modelId="{A1097052-9552-41BB-9F1E-ED069A251070}" type="presParOf" srcId="{5EAEF09D-DFEC-4014-A920-E910DF21EDBD}" destId="{C124A181-7EC3-46EB-AA2B-8EBAE5E8CF6B}" srcOrd="0" destOrd="0" presId="urn:microsoft.com/office/officeart/2005/8/layout/process1"/>
    <dgm:cxn modelId="{6D769D0E-0C4A-4DA7-9BBA-A41C620A9EE4}" type="presParOf" srcId="{011CC06D-1C66-45B4-92DD-6D778065F8FA}" destId="{D5844351-4C87-4948-969D-89117A8804AE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692BD62-16D7-4632-AC34-EEB98ABC6714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52B8B23C-6FE1-41B3-AB2E-D969B81C6627}">
      <dgm:prSet phldrT="[Text]" custT="1"/>
      <dgm:spPr>
        <a:solidFill>
          <a:srgbClr val="002060"/>
        </a:solidFill>
      </dgm:spPr>
      <dgm:t>
        <a:bodyPr/>
        <a:lstStyle/>
        <a:p>
          <a:r>
            <a:rPr lang="en-GB" sz="20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Who contributes?</a:t>
          </a:r>
        </a:p>
      </dgm:t>
    </dgm:pt>
    <dgm:pt modelId="{631A83BF-79B3-4191-B815-FD3C1F699A6D}" type="parTrans" cxnId="{CBCD8726-79AE-473C-BEAA-220BD8BD55C5}">
      <dgm:prSet/>
      <dgm:spPr/>
      <dgm:t>
        <a:bodyPr/>
        <a:lstStyle/>
        <a:p>
          <a:endParaRPr lang="en-GB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8EA31A91-DF44-4AE5-B816-412F5452A1EA}" type="sibTrans" cxnId="{CBCD8726-79AE-473C-BEAA-220BD8BD55C5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endParaRPr lang="en-GB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C9FA4F11-A370-4F66-BE41-999C0F419C57}">
      <dgm:prSet custT="1"/>
      <dgm:spPr>
        <a:solidFill>
          <a:srgbClr val="7030A0"/>
        </a:solidFill>
      </dgm:spPr>
      <dgm:t>
        <a:bodyPr/>
        <a:lstStyle/>
        <a:p>
          <a:r>
            <a:rPr lang="en-GB" sz="20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Focus on first authors and principal investigators</a:t>
          </a:r>
        </a:p>
      </dgm:t>
    </dgm:pt>
    <dgm:pt modelId="{615C05F5-FB93-4D11-95DF-C5546640C0A9}" type="parTrans" cxnId="{3B2F8220-6ECB-48A5-9A3A-0218F2B6EE20}">
      <dgm:prSet/>
      <dgm:spPr/>
      <dgm:t>
        <a:bodyPr/>
        <a:lstStyle/>
        <a:p>
          <a:endParaRPr lang="en-GB"/>
        </a:p>
      </dgm:t>
    </dgm:pt>
    <dgm:pt modelId="{57F9111E-5254-4807-AB35-A70E76E7722F}" type="sibTrans" cxnId="{3B2F8220-6ECB-48A5-9A3A-0218F2B6EE20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endParaRPr lang="en-GB"/>
        </a:p>
      </dgm:t>
    </dgm:pt>
    <dgm:pt modelId="{93E4FAFC-D61F-4000-B7CC-8B29239FB913}">
      <dgm:prSet custT="1"/>
      <dgm:spPr>
        <a:solidFill>
          <a:srgbClr val="0081C3"/>
        </a:solidFill>
      </dgm:spPr>
      <dgm:t>
        <a:bodyPr/>
        <a:lstStyle/>
        <a:p>
          <a:r>
            <a:rPr lang="en-GB" sz="20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???</a:t>
          </a:r>
        </a:p>
      </dgm:t>
    </dgm:pt>
    <dgm:pt modelId="{1386AC5B-8488-4B63-8F4B-0FCA19477187}" type="parTrans" cxnId="{7B7B02DE-952F-45A4-9309-D6C0EAC9A41F}">
      <dgm:prSet/>
      <dgm:spPr/>
      <dgm:t>
        <a:bodyPr/>
        <a:lstStyle/>
        <a:p>
          <a:endParaRPr lang="en-GB"/>
        </a:p>
      </dgm:t>
    </dgm:pt>
    <dgm:pt modelId="{48E03F31-5E43-441D-88B5-7A92012B3C71}" type="sibTrans" cxnId="{7B7B02DE-952F-45A4-9309-D6C0EAC9A41F}">
      <dgm:prSet/>
      <dgm:spPr/>
      <dgm:t>
        <a:bodyPr/>
        <a:lstStyle/>
        <a:p>
          <a:endParaRPr lang="en-GB"/>
        </a:p>
      </dgm:t>
    </dgm:pt>
    <dgm:pt modelId="{011CC06D-1C66-45B4-92DD-6D778065F8FA}" type="pres">
      <dgm:prSet presAssocID="{1692BD62-16D7-4632-AC34-EEB98ABC6714}" presName="Name0" presStyleCnt="0">
        <dgm:presLayoutVars>
          <dgm:dir/>
          <dgm:resizeHandles val="exact"/>
        </dgm:presLayoutVars>
      </dgm:prSet>
      <dgm:spPr/>
    </dgm:pt>
    <dgm:pt modelId="{F6FC99A6-4337-47EC-B52B-AD8838EADF44}" type="pres">
      <dgm:prSet presAssocID="{52B8B23C-6FE1-41B3-AB2E-D969B81C6627}" presName="node" presStyleLbl="node1" presStyleIdx="0" presStyleCnt="3">
        <dgm:presLayoutVars>
          <dgm:bulletEnabled val="1"/>
        </dgm:presLayoutVars>
      </dgm:prSet>
      <dgm:spPr/>
    </dgm:pt>
    <dgm:pt modelId="{5D4214B7-C39C-4AA9-81EF-0531CB57BC66}" type="pres">
      <dgm:prSet presAssocID="{8EA31A91-DF44-4AE5-B816-412F5452A1EA}" presName="sibTrans" presStyleLbl="sibTrans2D1" presStyleIdx="0" presStyleCnt="2"/>
      <dgm:spPr/>
    </dgm:pt>
    <dgm:pt modelId="{07EC2B41-5190-42A8-9270-B31B56E347ED}" type="pres">
      <dgm:prSet presAssocID="{8EA31A91-DF44-4AE5-B816-412F5452A1EA}" presName="connectorText" presStyleLbl="sibTrans2D1" presStyleIdx="0" presStyleCnt="2"/>
      <dgm:spPr/>
    </dgm:pt>
    <dgm:pt modelId="{7D9C5664-7A57-42DA-B12C-ABCCB7D2D9A5}" type="pres">
      <dgm:prSet presAssocID="{C9FA4F11-A370-4F66-BE41-999C0F419C57}" presName="node" presStyleLbl="node1" presStyleIdx="1" presStyleCnt="3" custLinFactNeighborY="-73607">
        <dgm:presLayoutVars>
          <dgm:bulletEnabled val="1"/>
        </dgm:presLayoutVars>
      </dgm:prSet>
      <dgm:spPr/>
    </dgm:pt>
    <dgm:pt modelId="{5EAEF09D-DFEC-4014-A920-E910DF21EDBD}" type="pres">
      <dgm:prSet presAssocID="{57F9111E-5254-4807-AB35-A70E76E7722F}" presName="sibTrans" presStyleLbl="sibTrans2D1" presStyleIdx="1" presStyleCnt="2"/>
      <dgm:spPr/>
    </dgm:pt>
    <dgm:pt modelId="{C124A181-7EC3-46EB-AA2B-8EBAE5E8CF6B}" type="pres">
      <dgm:prSet presAssocID="{57F9111E-5254-4807-AB35-A70E76E7722F}" presName="connectorText" presStyleLbl="sibTrans2D1" presStyleIdx="1" presStyleCnt="2"/>
      <dgm:spPr/>
    </dgm:pt>
    <dgm:pt modelId="{D5844351-4C87-4948-969D-89117A8804AE}" type="pres">
      <dgm:prSet presAssocID="{93E4FAFC-D61F-4000-B7CC-8B29239FB913}" presName="node" presStyleLbl="node1" presStyleIdx="2" presStyleCnt="3">
        <dgm:presLayoutVars>
          <dgm:bulletEnabled val="1"/>
        </dgm:presLayoutVars>
      </dgm:prSet>
      <dgm:spPr/>
    </dgm:pt>
  </dgm:ptLst>
  <dgm:cxnLst>
    <dgm:cxn modelId="{3B2F8220-6ECB-48A5-9A3A-0218F2B6EE20}" srcId="{1692BD62-16D7-4632-AC34-EEB98ABC6714}" destId="{C9FA4F11-A370-4F66-BE41-999C0F419C57}" srcOrd="1" destOrd="0" parTransId="{615C05F5-FB93-4D11-95DF-C5546640C0A9}" sibTransId="{57F9111E-5254-4807-AB35-A70E76E7722F}"/>
    <dgm:cxn modelId="{CBCD8726-79AE-473C-BEAA-220BD8BD55C5}" srcId="{1692BD62-16D7-4632-AC34-EEB98ABC6714}" destId="{52B8B23C-6FE1-41B3-AB2E-D969B81C6627}" srcOrd="0" destOrd="0" parTransId="{631A83BF-79B3-4191-B815-FD3C1F699A6D}" sibTransId="{8EA31A91-DF44-4AE5-B816-412F5452A1EA}"/>
    <dgm:cxn modelId="{434C6B37-721A-4F35-AF83-92E573A59C75}" type="presOf" srcId="{8EA31A91-DF44-4AE5-B816-412F5452A1EA}" destId="{07EC2B41-5190-42A8-9270-B31B56E347ED}" srcOrd="1" destOrd="0" presId="urn:microsoft.com/office/officeart/2005/8/layout/process1"/>
    <dgm:cxn modelId="{C207963B-79C1-462B-B9D5-C5447753401C}" type="presOf" srcId="{8EA31A91-DF44-4AE5-B816-412F5452A1EA}" destId="{5D4214B7-C39C-4AA9-81EF-0531CB57BC66}" srcOrd="0" destOrd="0" presId="urn:microsoft.com/office/officeart/2005/8/layout/process1"/>
    <dgm:cxn modelId="{1451EE69-4BAE-4EA8-800B-DA72FF42BFBE}" type="presOf" srcId="{52B8B23C-6FE1-41B3-AB2E-D969B81C6627}" destId="{F6FC99A6-4337-47EC-B52B-AD8838EADF44}" srcOrd="0" destOrd="0" presId="urn:microsoft.com/office/officeart/2005/8/layout/process1"/>
    <dgm:cxn modelId="{93644B7C-6534-4715-9C9C-0FFC526EF9C4}" type="presOf" srcId="{1692BD62-16D7-4632-AC34-EEB98ABC6714}" destId="{011CC06D-1C66-45B4-92DD-6D778065F8FA}" srcOrd="0" destOrd="0" presId="urn:microsoft.com/office/officeart/2005/8/layout/process1"/>
    <dgm:cxn modelId="{51BE537E-3D89-4732-A21B-9FB27CD2DA31}" type="presOf" srcId="{93E4FAFC-D61F-4000-B7CC-8B29239FB913}" destId="{D5844351-4C87-4948-969D-89117A8804AE}" srcOrd="0" destOrd="0" presId="urn:microsoft.com/office/officeart/2005/8/layout/process1"/>
    <dgm:cxn modelId="{68122089-AFF2-4159-92DA-A169C1CD1223}" type="presOf" srcId="{C9FA4F11-A370-4F66-BE41-999C0F419C57}" destId="{7D9C5664-7A57-42DA-B12C-ABCCB7D2D9A5}" srcOrd="0" destOrd="0" presId="urn:microsoft.com/office/officeart/2005/8/layout/process1"/>
    <dgm:cxn modelId="{F4BF6DA9-5E3B-48D3-BE0A-92B0EC129141}" type="presOf" srcId="{57F9111E-5254-4807-AB35-A70E76E7722F}" destId="{5EAEF09D-DFEC-4014-A920-E910DF21EDBD}" srcOrd="0" destOrd="0" presId="urn:microsoft.com/office/officeart/2005/8/layout/process1"/>
    <dgm:cxn modelId="{EE77C4A9-B427-4F78-AC07-1C3190E808BB}" type="presOf" srcId="{57F9111E-5254-4807-AB35-A70E76E7722F}" destId="{C124A181-7EC3-46EB-AA2B-8EBAE5E8CF6B}" srcOrd="1" destOrd="0" presId="urn:microsoft.com/office/officeart/2005/8/layout/process1"/>
    <dgm:cxn modelId="{7B7B02DE-952F-45A4-9309-D6C0EAC9A41F}" srcId="{1692BD62-16D7-4632-AC34-EEB98ABC6714}" destId="{93E4FAFC-D61F-4000-B7CC-8B29239FB913}" srcOrd="2" destOrd="0" parTransId="{1386AC5B-8488-4B63-8F4B-0FCA19477187}" sibTransId="{48E03F31-5E43-441D-88B5-7A92012B3C71}"/>
    <dgm:cxn modelId="{37183F32-5633-4D8D-A29A-4ED816F0368E}" type="presParOf" srcId="{011CC06D-1C66-45B4-92DD-6D778065F8FA}" destId="{F6FC99A6-4337-47EC-B52B-AD8838EADF44}" srcOrd="0" destOrd="0" presId="urn:microsoft.com/office/officeart/2005/8/layout/process1"/>
    <dgm:cxn modelId="{B44F6FFE-E12A-46E5-857C-60A1DFF67762}" type="presParOf" srcId="{011CC06D-1C66-45B4-92DD-6D778065F8FA}" destId="{5D4214B7-C39C-4AA9-81EF-0531CB57BC66}" srcOrd="1" destOrd="0" presId="urn:microsoft.com/office/officeart/2005/8/layout/process1"/>
    <dgm:cxn modelId="{28A1A90A-4760-476B-A326-5630F0868D5D}" type="presParOf" srcId="{5D4214B7-C39C-4AA9-81EF-0531CB57BC66}" destId="{07EC2B41-5190-42A8-9270-B31B56E347ED}" srcOrd="0" destOrd="0" presId="urn:microsoft.com/office/officeart/2005/8/layout/process1"/>
    <dgm:cxn modelId="{B058CC40-7F96-4EC9-8E11-4823E4D54675}" type="presParOf" srcId="{011CC06D-1C66-45B4-92DD-6D778065F8FA}" destId="{7D9C5664-7A57-42DA-B12C-ABCCB7D2D9A5}" srcOrd="2" destOrd="0" presId="urn:microsoft.com/office/officeart/2005/8/layout/process1"/>
    <dgm:cxn modelId="{1A712740-88B0-4EAA-9340-0768ADA60E07}" type="presParOf" srcId="{011CC06D-1C66-45B4-92DD-6D778065F8FA}" destId="{5EAEF09D-DFEC-4014-A920-E910DF21EDBD}" srcOrd="3" destOrd="0" presId="urn:microsoft.com/office/officeart/2005/8/layout/process1"/>
    <dgm:cxn modelId="{A1097052-9552-41BB-9F1E-ED069A251070}" type="presParOf" srcId="{5EAEF09D-DFEC-4014-A920-E910DF21EDBD}" destId="{C124A181-7EC3-46EB-AA2B-8EBAE5E8CF6B}" srcOrd="0" destOrd="0" presId="urn:microsoft.com/office/officeart/2005/8/layout/process1"/>
    <dgm:cxn modelId="{6D769D0E-0C4A-4DA7-9BBA-A41C620A9EE4}" type="presParOf" srcId="{011CC06D-1C66-45B4-92DD-6D778065F8FA}" destId="{D5844351-4C87-4948-969D-89117A8804AE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692BD62-16D7-4632-AC34-EEB98ABC6714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52B8B23C-6FE1-41B3-AB2E-D969B81C6627}">
      <dgm:prSet phldrT="[Text]" custT="1"/>
      <dgm:spPr>
        <a:solidFill>
          <a:srgbClr val="002060"/>
        </a:solidFill>
      </dgm:spPr>
      <dgm:t>
        <a:bodyPr/>
        <a:lstStyle/>
        <a:p>
          <a:r>
            <a:rPr lang="en-GB" sz="20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Which contributions?</a:t>
          </a:r>
        </a:p>
      </dgm:t>
    </dgm:pt>
    <dgm:pt modelId="{631A83BF-79B3-4191-B815-FD3C1F699A6D}" type="parTrans" cxnId="{CBCD8726-79AE-473C-BEAA-220BD8BD55C5}">
      <dgm:prSet/>
      <dgm:spPr/>
      <dgm:t>
        <a:bodyPr/>
        <a:lstStyle/>
        <a:p>
          <a:endParaRPr lang="en-GB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8EA31A91-DF44-4AE5-B816-412F5452A1EA}" type="sibTrans" cxnId="{CBCD8726-79AE-473C-BEAA-220BD8BD55C5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endParaRPr lang="en-GB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C9FA4F11-A370-4F66-BE41-999C0F419C57}">
      <dgm:prSet custT="1"/>
      <dgm:spPr>
        <a:solidFill>
          <a:srgbClr val="7030A0"/>
        </a:solidFill>
      </dgm:spPr>
      <dgm:t>
        <a:bodyPr/>
        <a:lstStyle/>
        <a:p>
          <a:r>
            <a:rPr lang="en-GB" sz="20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‘publish or perish’</a:t>
          </a:r>
        </a:p>
      </dgm:t>
    </dgm:pt>
    <dgm:pt modelId="{615C05F5-FB93-4D11-95DF-C5546640C0A9}" type="parTrans" cxnId="{3B2F8220-6ECB-48A5-9A3A-0218F2B6EE20}">
      <dgm:prSet/>
      <dgm:spPr/>
      <dgm:t>
        <a:bodyPr/>
        <a:lstStyle/>
        <a:p>
          <a:endParaRPr lang="en-GB"/>
        </a:p>
      </dgm:t>
    </dgm:pt>
    <dgm:pt modelId="{57F9111E-5254-4807-AB35-A70E76E7722F}" type="sibTrans" cxnId="{3B2F8220-6ECB-48A5-9A3A-0218F2B6EE20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endParaRPr lang="en-GB"/>
        </a:p>
      </dgm:t>
    </dgm:pt>
    <dgm:pt modelId="{93E4FAFC-D61F-4000-B7CC-8B29239FB913}">
      <dgm:prSet custT="1"/>
      <dgm:spPr>
        <a:solidFill>
          <a:srgbClr val="0081C3"/>
        </a:solidFill>
      </dgm:spPr>
      <dgm:t>
        <a:bodyPr/>
        <a:lstStyle/>
        <a:p>
          <a:r>
            <a:rPr lang="en-GB" sz="20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???</a:t>
          </a:r>
        </a:p>
      </dgm:t>
    </dgm:pt>
    <dgm:pt modelId="{48E03F31-5E43-441D-88B5-7A92012B3C71}" type="sibTrans" cxnId="{7B7B02DE-952F-45A4-9309-D6C0EAC9A41F}">
      <dgm:prSet/>
      <dgm:spPr/>
      <dgm:t>
        <a:bodyPr/>
        <a:lstStyle/>
        <a:p>
          <a:endParaRPr lang="en-GB"/>
        </a:p>
      </dgm:t>
    </dgm:pt>
    <dgm:pt modelId="{1386AC5B-8488-4B63-8F4B-0FCA19477187}" type="parTrans" cxnId="{7B7B02DE-952F-45A4-9309-D6C0EAC9A41F}">
      <dgm:prSet/>
      <dgm:spPr/>
      <dgm:t>
        <a:bodyPr/>
        <a:lstStyle/>
        <a:p>
          <a:endParaRPr lang="en-GB"/>
        </a:p>
      </dgm:t>
    </dgm:pt>
    <dgm:pt modelId="{011CC06D-1C66-45B4-92DD-6D778065F8FA}" type="pres">
      <dgm:prSet presAssocID="{1692BD62-16D7-4632-AC34-EEB98ABC6714}" presName="Name0" presStyleCnt="0">
        <dgm:presLayoutVars>
          <dgm:dir/>
          <dgm:resizeHandles val="exact"/>
        </dgm:presLayoutVars>
      </dgm:prSet>
      <dgm:spPr/>
    </dgm:pt>
    <dgm:pt modelId="{F6FC99A6-4337-47EC-B52B-AD8838EADF44}" type="pres">
      <dgm:prSet presAssocID="{52B8B23C-6FE1-41B3-AB2E-D969B81C6627}" presName="node" presStyleLbl="node1" presStyleIdx="0" presStyleCnt="3">
        <dgm:presLayoutVars>
          <dgm:bulletEnabled val="1"/>
        </dgm:presLayoutVars>
      </dgm:prSet>
      <dgm:spPr/>
    </dgm:pt>
    <dgm:pt modelId="{5D4214B7-C39C-4AA9-81EF-0531CB57BC66}" type="pres">
      <dgm:prSet presAssocID="{8EA31A91-DF44-4AE5-B816-412F5452A1EA}" presName="sibTrans" presStyleLbl="sibTrans2D1" presStyleIdx="0" presStyleCnt="2"/>
      <dgm:spPr/>
    </dgm:pt>
    <dgm:pt modelId="{07EC2B41-5190-42A8-9270-B31B56E347ED}" type="pres">
      <dgm:prSet presAssocID="{8EA31A91-DF44-4AE5-B816-412F5452A1EA}" presName="connectorText" presStyleLbl="sibTrans2D1" presStyleIdx="0" presStyleCnt="2"/>
      <dgm:spPr/>
    </dgm:pt>
    <dgm:pt modelId="{7D9C5664-7A57-42DA-B12C-ABCCB7D2D9A5}" type="pres">
      <dgm:prSet presAssocID="{C9FA4F11-A370-4F66-BE41-999C0F419C57}" presName="node" presStyleLbl="node1" presStyleIdx="1" presStyleCnt="3">
        <dgm:presLayoutVars>
          <dgm:bulletEnabled val="1"/>
        </dgm:presLayoutVars>
      </dgm:prSet>
      <dgm:spPr/>
    </dgm:pt>
    <dgm:pt modelId="{5EAEF09D-DFEC-4014-A920-E910DF21EDBD}" type="pres">
      <dgm:prSet presAssocID="{57F9111E-5254-4807-AB35-A70E76E7722F}" presName="sibTrans" presStyleLbl="sibTrans2D1" presStyleIdx="1" presStyleCnt="2"/>
      <dgm:spPr/>
    </dgm:pt>
    <dgm:pt modelId="{C124A181-7EC3-46EB-AA2B-8EBAE5E8CF6B}" type="pres">
      <dgm:prSet presAssocID="{57F9111E-5254-4807-AB35-A70E76E7722F}" presName="connectorText" presStyleLbl="sibTrans2D1" presStyleIdx="1" presStyleCnt="2"/>
      <dgm:spPr/>
    </dgm:pt>
    <dgm:pt modelId="{D5844351-4C87-4948-969D-89117A8804AE}" type="pres">
      <dgm:prSet presAssocID="{93E4FAFC-D61F-4000-B7CC-8B29239FB913}" presName="node" presStyleLbl="node1" presStyleIdx="2" presStyleCnt="3">
        <dgm:presLayoutVars>
          <dgm:bulletEnabled val="1"/>
        </dgm:presLayoutVars>
      </dgm:prSet>
      <dgm:spPr/>
    </dgm:pt>
  </dgm:ptLst>
  <dgm:cxnLst>
    <dgm:cxn modelId="{3B2F8220-6ECB-48A5-9A3A-0218F2B6EE20}" srcId="{1692BD62-16D7-4632-AC34-EEB98ABC6714}" destId="{C9FA4F11-A370-4F66-BE41-999C0F419C57}" srcOrd="1" destOrd="0" parTransId="{615C05F5-FB93-4D11-95DF-C5546640C0A9}" sibTransId="{57F9111E-5254-4807-AB35-A70E76E7722F}"/>
    <dgm:cxn modelId="{CBCD8726-79AE-473C-BEAA-220BD8BD55C5}" srcId="{1692BD62-16D7-4632-AC34-EEB98ABC6714}" destId="{52B8B23C-6FE1-41B3-AB2E-D969B81C6627}" srcOrd="0" destOrd="0" parTransId="{631A83BF-79B3-4191-B815-FD3C1F699A6D}" sibTransId="{8EA31A91-DF44-4AE5-B816-412F5452A1EA}"/>
    <dgm:cxn modelId="{434C6B37-721A-4F35-AF83-92E573A59C75}" type="presOf" srcId="{8EA31A91-DF44-4AE5-B816-412F5452A1EA}" destId="{07EC2B41-5190-42A8-9270-B31B56E347ED}" srcOrd="1" destOrd="0" presId="urn:microsoft.com/office/officeart/2005/8/layout/process1"/>
    <dgm:cxn modelId="{C207963B-79C1-462B-B9D5-C5447753401C}" type="presOf" srcId="{8EA31A91-DF44-4AE5-B816-412F5452A1EA}" destId="{5D4214B7-C39C-4AA9-81EF-0531CB57BC66}" srcOrd="0" destOrd="0" presId="urn:microsoft.com/office/officeart/2005/8/layout/process1"/>
    <dgm:cxn modelId="{1451EE69-4BAE-4EA8-800B-DA72FF42BFBE}" type="presOf" srcId="{52B8B23C-6FE1-41B3-AB2E-D969B81C6627}" destId="{F6FC99A6-4337-47EC-B52B-AD8838EADF44}" srcOrd="0" destOrd="0" presId="urn:microsoft.com/office/officeart/2005/8/layout/process1"/>
    <dgm:cxn modelId="{93644B7C-6534-4715-9C9C-0FFC526EF9C4}" type="presOf" srcId="{1692BD62-16D7-4632-AC34-EEB98ABC6714}" destId="{011CC06D-1C66-45B4-92DD-6D778065F8FA}" srcOrd="0" destOrd="0" presId="urn:microsoft.com/office/officeart/2005/8/layout/process1"/>
    <dgm:cxn modelId="{51BE537E-3D89-4732-A21B-9FB27CD2DA31}" type="presOf" srcId="{93E4FAFC-D61F-4000-B7CC-8B29239FB913}" destId="{D5844351-4C87-4948-969D-89117A8804AE}" srcOrd="0" destOrd="0" presId="urn:microsoft.com/office/officeart/2005/8/layout/process1"/>
    <dgm:cxn modelId="{68122089-AFF2-4159-92DA-A169C1CD1223}" type="presOf" srcId="{C9FA4F11-A370-4F66-BE41-999C0F419C57}" destId="{7D9C5664-7A57-42DA-B12C-ABCCB7D2D9A5}" srcOrd="0" destOrd="0" presId="urn:microsoft.com/office/officeart/2005/8/layout/process1"/>
    <dgm:cxn modelId="{F4BF6DA9-5E3B-48D3-BE0A-92B0EC129141}" type="presOf" srcId="{57F9111E-5254-4807-AB35-A70E76E7722F}" destId="{5EAEF09D-DFEC-4014-A920-E910DF21EDBD}" srcOrd="0" destOrd="0" presId="urn:microsoft.com/office/officeart/2005/8/layout/process1"/>
    <dgm:cxn modelId="{EE77C4A9-B427-4F78-AC07-1C3190E808BB}" type="presOf" srcId="{57F9111E-5254-4807-AB35-A70E76E7722F}" destId="{C124A181-7EC3-46EB-AA2B-8EBAE5E8CF6B}" srcOrd="1" destOrd="0" presId="urn:microsoft.com/office/officeart/2005/8/layout/process1"/>
    <dgm:cxn modelId="{7B7B02DE-952F-45A4-9309-D6C0EAC9A41F}" srcId="{1692BD62-16D7-4632-AC34-EEB98ABC6714}" destId="{93E4FAFC-D61F-4000-B7CC-8B29239FB913}" srcOrd="2" destOrd="0" parTransId="{1386AC5B-8488-4B63-8F4B-0FCA19477187}" sibTransId="{48E03F31-5E43-441D-88B5-7A92012B3C71}"/>
    <dgm:cxn modelId="{37183F32-5633-4D8D-A29A-4ED816F0368E}" type="presParOf" srcId="{011CC06D-1C66-45B4-92DD-6D778065F8FA}" destId="{F6FC99A6-4337-47EC-B52B-AD8838EADF44}" srcOrd="0" destOrd="0" presId="urn:microsoft.com/office/officeart/2005/8/layout/process1"/>
    <dgm:cxn modelId="{B44F6FFE-E12A-46E5-857C-60A1DFF67762}" type="presParOf" srcId="{011CC06D-1C66-45B4-92DD-6D778065F8FA}" destId="{5D4214B7-C39C-4AA9-81EF-0531CB57BC66}" srcOrd="1" destOrd="0" presId="urn:microsoft.com/office/officeart/2005/8/layout/process1"/>
    <dgm:cxn modelId="{28A1A90A-4760-476B-A326-5630F0868D5D}" type="presParOf" srcId="{5D4214B7-C39C-4AA9-81EF-0531CB57BC66}" destId="{07EC2B41-5190-42A8-9270-B31B56E347ED}" srcOrd="0" destOrd="0" presId="urn:microsoft.com/office/officeart/2005/8/layout/process1"/>
    <dgm:cxn modelId="{B058CC40-7F96-4EC9-8E11-4823E4D54675}" type="presParOf" srcId="{011CC06D-1C66-45B4-92DD-6D778065F8FA}" destId="{7D9C5664-7A57-42DA-B12C-ABCCB7D2D9A5}" srcOrd="2" destOrd="0" presId="urn:microsoft.com/office/officeart/2005/8/layout/process1"/>
    <dgm:cxn modelId="{1A712740-88B0-4EAA-9340-0768ADA60E07}" type="presParOf" srcId="{011CC06D-1C66-45B4-92DD-6D778065F8FA}" destId="{5EAEF09D-DFEC-4014-A920-E910DF21EDBD}" srcOrd="3" destOrd="0" presId="urn:microsoft.com/office/officeart/2005/8/layout/process1"/>
    <dgm:cxn modelId="{A1097052-9552-41BB-9F1E-ED069A251070}" type="presParOf" srcId="{5EAEF09D-DFEC-4014-A920-E910DF21EDBD}" destId="{C124A181-7EC3-46EB-AA2B-8EBAE5E8CF6B}" srcOrd="0" destOrd="0" presId="urn:microsoft.com/office/officeart/2005/8/layout/process1"/>
    <dgm:cxn modelId="{6D769D0E-0C4A-4DA7-9BBA-A41C620A9EE4}" type="presParOf" srcId="{011CC06D-1C66-45B4-92DD-6D778065F8FA}" destId="{D5844351-4C87-4948-969D-89117A8804AE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692BD62-16D7-4632-AC34-EEB98ABC6714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52B8B23C-6FE1-41B3-AB2E-D969B81C6627}">
      <dgm:prSet phldrT="[Text]" custT="1"/>
      <dgm:spPr>
        <a:solidFill>
          <a:srgbClr val="002060"/>
        </a:solidFill>
      </dgm:spPr>
      <dgm:t>
        <a:bodyPr/>
        <a:lstStyle/>
        <a:p>
          <a:r>
            <a:rPr lang="en-GB" sz="20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What is quality?</a:t>
          </a:r>
        </a:p>
      </dgm:t>
    </dgm:pt>
    <dgm:pt modelId="{631A83BF-79B3-4191-B815-FD3C1F699A6D}" type="parTrans" cxnId="{CBCD8726-79AE-473C-BEAA-220BD8BD55C5}">
      <dgm:prSet/>
      <dgm:spPr/>
      <dgm:t>
        <a:bodyPr/>
        <a:lstStyle/>
        <a:p>
          <a:endParaRPr lang="en-GB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8EA31A91-DF44-4AE5-B816-412F5452A1EA}" type="sibTrans" cxnId="{CBCD8726-79AE-473C-BEAA-220BD8BD55C5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endParaRPr lang="en-GB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C9FA4F11-A370-4F66-BE41-999C0F419C57}">
      <dgm:prSet custT="1"/>
      <dgm:spPr>
        <a:solidFill>
          <a:srgbClr val="7030A0"/>
        </a:solidFill>
      </dgm:spPr>
      <dgm:t>
        <a:bodyPr/>
        <a:lstStyle/>
        <a:p>
          <a:r>
            <a:rPr lang="en-GB" sz="20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Publishing in prestigious journals</a:t>
          </a:r>
        </a:p>
      </dgm:t>
    </dgm:pt>
    <dgm:pt modelId="{615C05F5-FB93-4D11-95DF-C5546640C0A9}" type="parTrans" cxnId="{3B2F8220-6ECB-48A5-9A3A-0218F2B6EE20}">
      <dgm:prSet/>
      <dgm:spPr/>
      <dgm:t>
        <a:bodyPr/>
        <a:lstStyle/>
        <a:p>
          <a:endParaRPr lang="en-GB"/>
        </a:p>
      </dgm:t>
    </dgm:pt>
    <dgm:pt modelId="{57F9111E-5254-4807-AB35-A70E76E7722F}" type="sibTrans" cxnId="{3B2F8220-6ECB-48A5-9A3A-0218F2B6EE20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endParaRPr lang="en-GB"/>
        </a:p>
      </dgm:t>
    </dgm:pt>
    <dgm:pt modelId="{93E4FAFC-D61F-4000-B7CC-8B29239FB913}">
      <dgm:prSet custT="1"/>
      <dgm:spPr>
        <a:solidFill>
          <a:srgbClr val="0081C3"/>
        </a:solidFill>
      </dgm:spPr>
      <dgm:t>
        <a:bodyPr/>
        <a:lstStyle/>
        <a:p>
          <a:r>
            <a:rPr lang="en-GB" sz="20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???</a:t>
          </a:r>
        </a:p>
      </dgm:t>
    </dgm:pt>
    <dgm:pt modelId="{1386AC5B-8488-4B63-8F4B-0FCA19477187}" type="parTrans" cxnId="{7B7B02DE-952F-45A4-9309-D6C0EAC9A41F}">
      <dgm:prSet/>
      <dgm:spPr/>
      <dgm:t>
        <a:bodyPr/>
        <a:lstStyle/>
        <a:p>
          <a:endParaRPr lang="en-GB"/>
        </a:p>
      </dgm:t>
    </dgm:pt>
    <dgm:pt modelId="{48E03F31-5E43-441D-88B5-7A92012B3C71}" type="sibTrans" cxnId="{7B7B02DE-952F-45A4-9309-D6C0EAC9A41F}">
      <dgm:prSet/>
      <dgm:spPr/>
      <dgm:t>
        <a:bodyPr/>
        <a:lstStyle/>
        <a:p>
          <a:endParaRPr lang="en-GB"/>
        </a:p>
      </dgm:t>
    </dgm:pt>
    <dgm:pt modelId="{011CC06D-1C66-45B4-92DD-6D778065F8FA}" type="pres">
      <dgm:prSet presAssocID="{1692BD62-16D7-4632-AC34-EEB98ABC6714}" presName="Name0" presStyleCnt="0">
        <dgm:presLayoutVars>
          <dgm:dir/>
          <dgm:resizeHandles val="exact"/>
        </dgm:presLayoutVars>
      </dgm:prSet>
      <dgm:spPr/>
    </dgm:pt>
    <dgm:pt modelId="{F6FC99A6-4337-47EC-B52B-AD8838EADF44}" type="pres">
      <dgm:prSet presAssocID="{52B8B23C-6FE1-41B3-AB2E-D969B81C6627}" presName="node" presStyleLbl="node1" presStyleIdx="0" presStyleCnt="3" custLinFactNeighborX="357">
        <dgm:presLayoutVars>
          <dgm:bulletEnabled val="1"/>
        </dgm:presLayoutVars>
      </dgm:prSet>
      <dgm:spPr/>
    </dgm:pt>
    <dgm:pt modelId="{5D4214B7-C39C-4AA9-81EF-0531CB57BC66}" type="pres">
      <dgm:prSet presAssocID="{8EA31A91-DF44-4AE5-B816-412F5452A1EA}" presName="sibTrans" presStyleLbl="sibTrans2D1" presStyleIdx="0" presStyleCnt="2"/>
      <dgm:spPr/>
    </dgm:pt>
    <dgm:pt modelId="{07EC2B41-5190-42A8-9270-B31B56E347ED}" type="pres">
      <dgm:prSet presAssocID="{8EA31A91-DF44-4AE5-B816-412F5452A1EA}" presName="connectorText" presStyleLbl="sibTrans2D1" presStyleIdx="0" presStyleCnt="2"/>
      <dgm:spPr/>
    </dgm:pt>
    <dgm:pt modelId="{7D9C5664-7A57-42DA-B12C-ABCCB7D2D9A5}" type="pres">
      <dgm:prSet presAssocID="{C9FA4F11-A370-4F66-BE41-999C0F419C57}" presName="node" presStyleLbl="node1" presStyleIdx="1" presStyleCnt="3">
        <dgm:presLayoutVars>
          <dgm:bulletEnabled val="1"/>
        </dgm:presLayoutVars>
      </dgm:prSet>
      <dgm:spPr/>
    </dgm:pt>
    <dgm:pt modelId="{5EAEF09D-DFEC-4014-A920-E910DF21EDBD}" type="pres">
      <dgm:prSet presAssocID="{57F9111E-5254-4807-AB35-A70E76E7722F}" presName="sibTrans" presStyleLbl="sibTrans2D1" presStyleIdx="1" presStyleCnt="2"/>
      <dgm:spPr/>
    </dgm:pt>
    <dgm:pt modelId="{C124A181-7EC3-46EB-AA2B-8EBAE5E8CF6B}" type="pres">
      <dgm:prSet presAssocID="{57F9111E-5254-4807-AB35-A70E76E7722F}" presName="connectorText" presStyleLbl="sibTrans2D1" presStyleIdx="1" presStyleCnt="2"/>
      <dgm:spPr/>
    </dgm:pt>
    <dgm:pt modelId="{D5844351-4C87-4948-969D-89117A8804AE}" type="pres">
      <dgm:prSet presAssocID="{93E4FAFC-D61F-4000-B7CC-8B29239FB913}" presName="node" presStyleLbl="node1" presStyleIdx="2" presStyleCnt="3">
        <dgm:presLayoutVars>
          <dgm:bulletEnabled val="1"/>
        </dgm:presLayoutVars>
      </dgm:prSet>
      <dgm:spPr/>
    </dgm:pt>
  </dgm:ptLst>
  <dgm:cxnLst>
    <dgm:cxn modelId="{3B2F8220-6ECB-48A5-9A3A-0218F2B6EE20}" srcId="{1692BD62-16D7-4632-AC34-EEB98ABC6714}" destId="{C9FA4F11-A370-4F66-BE41-999C0F419C57}" srcOrd="1" destOrd="0" parTransId="{615C05F5-FB93-4D11-95DF-C5546640C0A9}" sibTransId="{57F9111E-5254-4807-AB35-A70E76E7722F}"/>
    <dgm:cxn modelId="{CBCD8726-79AE-473C-BEAA-220BD8BD55C5}" srcId="{1692BD62-16D7-4632-AC34-EEB98ABC6714}" destId="{52B8B23C-6FE1-41B3-AB2E-D969B81C6627}" srcOrd="0" destOrd="0" parTransId="{631A83BF-79B3-4191-B815-FD3C1F699A6D}" sibTransId="{8EA31A91-DF44-4AE5-B816-412F5452A1EA}"/>
    <dgm:cxn modelId="{434C6B37-721A-4F35-AF83-92E573A59C75}" type="presOf" srcId="{8EA31A91-DF44-4AE5-B816-412F5452A1EA}" destId="{07EC2B41-5190-42A8-9270-B31B56E347ED}" srcOrd="1" destOrd="0" presId="urn:microsoft.com/office/officeart/2005/8/layout/process1"/>
    <dgm:cxn modelId="{C207963B-79C1-462B-B9D5-C5447753401C}" type="presOf" srcId="{8EA31A91-DF44-4AE5-B816-412F5452A1EA}" destId="{5D4214B7-C39C-4AA9-81EF-0531CB57BC66}" srcOrd="0" destOrd="0" presId="urn:microsoft.com/office/officeart/2005/8/layout/process1"/>
    <dgm:cxn modelId="{1451EE69-4BAE-4EA8-800B-DA72FF42BFBE}" type="presOf" srcId="{52B8B23C-6FE1-41B3-AB2E-D969B81C6627}" destId="{F6FC99A6-4337-47EC-B52B-AD8838EADF44}" srcOrd="0" destOrd="0" presId="urn:microsoft.com/office/officeart/2005/8/layout/process1"/>
    <dgm:cxn modelId="{93644B7C-6534-4715-9C9C-0FFC526EF9C4}" type="presOf" srcId="{1692BD62-16D7-4632-AC34-EEB98ABC6714}" destId="{011CC06D-1C66-45B4-92DD-6D778065F8FA}" srcOrd="0" destOrd="0" presId="urn:microsoft.com/office/officeart/2005/8/layout/process1"/>
    <dgm:cxn modelId="{51BE537E-3D89-4732-A21B-9FB27CD2DA31}" type="presOf" srcId="{93E4FAFC-D61F-4000-B7CC-8B29239FB913}" destId="{D5844351-4C87-4948-969D-89117A8804AE}" srcOrd="0" destOrd="0" presId="urn:microsoft.com/office/officeart/2005/8/layout/process1"/>
    <dgm:cxn modelId="{68122089-AFF2-4159-92DA-A169C1CD1223}" type="presOf" srcId="{C9FA4F11-A370-4F66-BE41-999C0F419C57}" destId="{7D9C5664-7A57-42DA-B12C-ABCCB7D2D9A5}" srcOrd="0" destOrd="0" presId="urn:microsoft.com/office/officeart/2005/8/layout/process1"/>
    <dgm:cxn modelId="{F4BF6DA9-5E3B-48D3-BE0A-92B0EC129141}" type="presOf" srcId="{57F9111E-5254-4807-AB35-A70E76E7722F}" destId="{5EAEF09D-DFEC-4014-A920-E910DF21EDBD}" srcOrd="0" destOrd="0" presId="urn:microsoft.com/office/officeart/2005/8/layout/process1"/>
    <dgm:cxn modelId="{EE77C4A9-B427-4F78-AC07-1C3190E808BB}" type="presOf" srcId="{57F9111E-5254-4807-AB35-A70E76E7722F}" destId="{C124A181-7EC3-46EB-AA2B-8EBAE5E8CF6B}" srcOrd="1" destOrd="0" presId="urn:microsoft.com/office/officeart/2005/8/layout/process1"/>
    <dgm:cxn modelId="{7B7B02DE-952F-45A4-9309-D6C0EAC9A41F}" srcId="{1692BD62-16D7-4632-AC34-EEB98ABC6714}" destId="{93E4FAFC-D61F-4000-B7CC-8B29239FB913}" srcOrd="2" destOrd="0" parTransId="{1386AC5B-8488-4B63-8F4B-0FCA19477187}" sibTransId="{48E03F31-5E43-441D-88B5-7A92012B3C71}"/>
    <dgm:cxn modelId="{37183F32-5633-4D8D-A29A-4ED816F0368E}" type="presParOf" srcId="{011CC06D-1C66-45B4-92DD-6D778065F8FA}" destId="{F6FC99A6-4337-47EC-B52B-AD8838EADF44}" srcOrd="0" destOrd="0" presId="urn:microsoft.com/office/officeart/2005/8/layout/process1"/>
    <dgm:cxn modelId="{B44F6FFE-E12A-46E5-857C-60A1DFF67762}" type="presParOf" srcId="{011CC06D-1C66-45B4-92DD-6D778065F8FA}" destId="{5D4214B7-C39C-4AA9-81EF-0531CB57BC66}" srcOrd="1" destOrd="0" presId="urn:microsoft.com/office/officeart/2005/8/layout/process1"/>
    <dgm:cxn modelId="{28A1A90A-4760-476B-A326-5630F0868D5D}" type="presParOf" srcId="{5D4214B7-C39C-4AA9-81EF-0531CB57BC66}" destId="{07EC2B41-5190-42A8-9270-B31B56E347ED}" srcOrd="0" destOrd="0" presId="urn:microsoft.com/office/officeart/2005/8/layout/process1"/>
    <dgm:cxn modelId="{B058CC40-7F96-4EC9-8E11-4823E4D54675}" type="presParOf" srcId="{011CC06D-1C66-45B4-92DD-6D778065F8FA}" destId="{7D9C5664-7A57-42DA-B12C-ABCCB7D2D9A5}" srcOrd="2" destOrd="0" presId="urn:microsoft.com/office/officeart/2005/8/layout/process1"/>
    <dgm:cxn modelId="{1A712740-88B0-4EAA-9340-0768ADA60E07}" type="presParOf" srcId="{011CC06D-1C66-45B4-92DD-6D778065F8FA}" destId="{5EAEF09D-DFEC-4014-A920-E910DF21EDBD}" srcOrd="3" destOrd="0" presId="urn:microsoft.com/office/officeart/2005/8/layout/process1"/>
    <dgm:cxn modelId="{A1097052-9552-41BB-9F1E-ED069A251070}" type="presParOf" srcId="{5EAEF09D-DFEC-4014-A920-E910DF21EDBD}" destId="{C124A181-7EC3-46EB-AA2B-8EBAE5E8CF6B}" srcOrd="0" destOrd="0" presId="urn:microsoft.com/office/officeart/2005/8/layout/process1"/>
    <dgm:cxn modelId="{6D769D0E-0C4A-4DA7-9BBA-A41C620A9EE4}" type="presParOf" srcId="{011CC06D-1C66-45B4-92DD-6D778065F8FA}" destId="{D5844351-4C87-4948-969D-89117A8804AE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692BD62-16D7-4632-AC34-EEB98ABC6714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52B8B23C-6FE1-41B3-AB2E-D969B81C6627}">
      <dgm:prSet phldrT="[Text]" custT="1"/>
      <dgm:spPr>
        <a:solidFill>
          <a:srgbClr val="002060"/>
        </a:solidFill>
      </dgm:spPr>
      <dgm:t>
        <a:bodyPr/>
        <a:lstStyle/>
        <a:p>
          <a:r>
            <a:rPr lang="en-GB" sz="20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Who contributes?</a:t>
          </a:r>
        </a:p>
      </dgm:t>
    </dgm:pt>
    <dgm:pt modelId="{631A83BF-79B3-4191-B815-FD3C1F699A6D}" type="parTrans" cxnId="{CBCD8726-79AE-473C-BEAA-220BD8BD55C5}">
      <dgm:prSet/>
      <dgm:spPr/>
      <dgm:t>
        <a:bodyPr/>
        <a:lstStyle/>
        <a:p>
          <a:endParaRPr lang="en-GB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8EA31A91-DF44-4AE5-B816-412F5452A1EA}" type="sibTrans" cxnId="{CBCD8726-79AE-473C-BEAA-220BD8BD55C5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endParaRPr lang="en-GB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C9FA4F11-A370-4F66-BE41-999C0F419C57}">
      <dgm:prSet custT="1"/>
      <dgm:spPr>
        <a:solidFill>
          <a:srgbClr val="7030A0"/>
        </a:solidFill>
      </dgm:spPr>
      <dgm:t>
        <a:bodyPr/>
        <a:lstStyle/>
        <a:p>
          <a:r>
            <a:rPr lang="en-GB" sz="20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Focus on first authors and principal investigators</a:t>
          </a:r>
        </a:p>
      </dgm:t>
    </dgm:pt>
    <dgm:pt modelId="{615C05F5-FB93-4D11-95DF-C5546640C0A9}" type="parTrans" cxnId="{3B2F8220-6ECB-48A5-9A3A-0218F2B6EE20}">
      <dgm:prSet/>
      <dgm:spPr/>
      <dgm:t>
        <a:bodyPr/>
        <a:lstStyle/>
        <a:p>
          <a:endParaRPr lang="en-GB"/>
        </a:p>
      </dgm:t>
    </dgm:pt>
    <dgm:pt modelId="{57F9111E-5254-4807-AB35-A70E76E7722F}" type="sibTrans" cxnId="{3B2F8220-6ECB-48A5-9A3A-0218F2B6EE20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endParaRPr lang="en-GB"/>
        </a:p>
      </dgm:t>
    </dgm:pt>
    <dgm:pt modelId="{93E4FAFC-D61F-4000-B7CC-8B29239FB913}">
      <dgm:prSet custT="1"/>
      <dgm:spPr>
        <a:solidFill>
          <a:srgbClr val="0081C3"/>
        </a:solidFill>
      </dgm:spPr>
      <dgm:t>
        <a:bodyPr/>
        <a:lstStyle/>
        <a:p>
          <a:r>
            <a:rPr lang="en-GB" sz="20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???</a:t>
          </a:r>
        </a:p>
      </dgm:t>
    </dgm:pt>
    <dgm:pt modelId="{1386AC5B-8488-4B63-8F4B-0FCA19477187}" type="parTrans" cxnId="{7B7B02DE-952F-45A4-9309-D6C0EAC9A41F}">
      <dgm:prSet/>
      <dgm:spPr/>
      <dgm:t>
        <a:bodyPr/>
        <a:lstStyle/>
        <a:p>
          <a:endParaRPr lang="en-GB"/>
        </a:p>
      </dgm:t>
    </dgm:pt>
    <dgm:pt modelId="{48E03F31-5E43-441D-88B5-7A92012B3C71}" type="sibTrans" cxnId="{7B7B02DE-952F-45A4-9309-D6C0EAC9A41F}">
      <dgm:prSet/>
      <dgm:spPr/>
      <dgm:t>
        <a:bodyPr/>
        <a:lstStyle/>
        <a:p>
          <a:endParaRPr lang="en-GB"/>
        </a:p>
      </dgm:t>
    </dgm:pt>
    <dgm:pt modelId="{011CC06D-1C66-45B4-92DD-6D778065F8FA}" type="pres">
      <dgm:prSet presAssocID="{1692BD62-16D7-4632-AC34-EEB98ABC6714}" presName="Name0" presStyleCnt="0">
        <dgm:presLayoutVars>
          <dgm:dir/>
          <dgm:resizeHandles val="exact"/>
        </dgm:presLayoutVars>
      </dgm:prSet>
      <dgm:spPr/>
    </dgm:pt>
    <dgm:pt modelId="{F6FC99A6-4337-47EC-B52B-AD8838EADF44}" type="pres">
      <dgm:prSet presAssocID="{52B8B23C-6FE1-41B3-AB2E-D969B81C6627}" presName="node" presStyleLbl="node1" presStyleIdx="0" presStyleCnt="3">
        <dgm:presLayoutVars>
          <dgm:bulletEnabled val="1"/>
        </dgm:presLayoutVars>
      </dgm:prSet>
      <dgm:spPr/>
    </dgm:pt>
    <dgm:pt modelId="{5D4214B7-C39C-4AA9-81EF-0531CB57BC66}" type="pres">
      <dgm:prSet presAssocID="{8EA31A91-DF44-4AE5-B816-412F5452A1EA}" presName="sibTrans" presStyleLbl="sibTrans2D1" presStyleIdx="0" presStyleCnt="2"/>
      <dgm:spPr/>
    </dgm:pt>
    <dgm:pt modelId="{07EC2B41-5190-42A8-9270-B31B56E347ED}" type="pres">
      <dgm:prSet presAssocID="{8EA31A91-DF44-4AE5-B816-412F5452A1EA}" presName="connectorText" presStyleLbl="sibTrans2D1" presStyleIdx="0" presStyleCnt="2"/>
      <dgm:spPr/>
    </dgm:pt>
    <dgm:pt modelId="{7D9C5664-7A57-42DA-B12C-ABCCB7D2D9A5}" type="pres">
      <dgm:prSet presAssocID="{C9FA4F11-A370-4F66-BE41-999C0F419C57}" presName="node" presStyleLbl="node1" presStyleIdx="1" presStyleCnt="3" custLinFactNeighborY="-73607">
        <dgm:presLayoutVars>
          <dgm:bulletEnabled val="1"/>
        </dgm:presLayoutVars>
      </dgm:prSet>
      <dgm:spPr/>
    </dgm:pt>
    <dgm:pt modelId="{5EAEF09D-DFEC-4014-A920-E910DF21EDBD}" type="pres">
      <dgm:prSet presAssocID="{57F9111E-5254-4807-AB35-A70E76E7722F}" presName="sibTrans" presStyleLbl="sibTrans2D1" presStyleIdx="1" presStyleCnt="2"/>
      <dgm:spPr/>
    </dgm:pt>
    <dgm:pt modelId="{C124A181-7EC3-46EB-AA2B-8EBAE5E8CF6B}" type="pres">
      <dgm:prSet presAssocID="{57F9111E-5254-4807-AB35-A70E76E7722F}" presName="connectorText" presStyleLbl="sibTrans2D1" presStyleIdx="1" presStyleCnt="2"/>
      <dgm:spPr/>
    </dgm:pt>
    <dgm:pt modelId="{D5844351-4C87-4948-969D-89117A8804AE}" type="pres">
      <dgm:prSet presAssocID="{93E4FAFC-D61F-4000-B7CC-8B29239FB913}" presName="node" presStyleLbl="node1" presStyleIdx="2" presStyleCnt="3">
        <dgm:presLayoutVars>
          <dgm:bulletEnabled val="1"/>
        </dgm:presLayoutVars>
      </dgm:prSet>
      <dgm:spPr/>
    </dgm:pt>
  </dgm:ptLst>
  <dgm:cxnLst>
    <dgm:cxn modelId="{3B2F8220-6ECB-48A5-9A3A-0218F2B6EE20}" srcId="{1692BD62-16D7-4632-AC34-EEB98ABC6714}" destId="{C9FA4F11-A370-4F66-BE41-999C0F419C57}" srcOrd="1" destOrd="0" parTransId="{615C05F5-FB93-4D11-95DF-C5546640C0A9}" sibTransId="{57F9111E-5254-4807-AB35-A70E76E7722F}"/>
    <dgm:cxn modelId="{CBCD8726-79AE-473C-BEAA-220BD8BD55C5}" srcId="{1692BD62-16D7-4632-AC34-EEB98ABC6714}" destId="{52B8B23C-6FE1-41B3-AB2E-D969B81C6627}" srcOrd="0" destOrd="0" parTransId="{631A83BF-79B3-4191-B815-FD3C1F699A6D}" sibTransId="{8EA31A91-DF44-4AE5-B816-412F5452A1EA}"/>
    <dgm:cxn modelId="{434C6B37-721A-4F35-AF83-92E573A59C75}" type="presOf" srcId="{8EA31A91-DF44-4AE5-B816-412F5452A1EA}" destId="{07EC2B41-5190-42A8-9270-B31B56E347ED}" srcOrd="1" destOrd="0" presId="urn:microsoft.com/office/officeart/2005/8/layout/process1"/>
    <dgm:cxn modelId="{C207963B-79C1-462B-B9D5-C5447753401C}" type="presOf" srcId="{8EA31A91-DF44-4AE5-B816-412F5452A1EA}" destId="{5D4214B7-C39C-4AA9-81EF-0531CB57BC66}" srcOrd="0" destOrd="0" presId="urn:microsoft.com/office/officeart/2005/8/layout/process1"/>
    <dgm:cxn modelId="{1451EE69-4BAE-4EA8-800B-DA72FF42BFBE}" type="presOf" srcId="{52B8B23C-6FE1-41B3-AB2E-D969B81C6627}" destId="{F6FC99A6-4337-47EC-B52B-AD8838EADF44}" srcOrd="0" destOrd="0" presId="urn:microsoft.com/office/officeart/2005/8/layout/process1"/>
    <dgm:cxn modelId="{93644B7C-6534-4715-9C9C-0FFC526EF9C4}" type="presOf" srcId="{1692BD62-16D7-4632-AC34-EEB98ABC6714}" destId="{011CC06D-1C66-45B4-92DD-6D778065F8FA}" srcOrd="0" destOrd="0" presId="urn:microsoft.com/office/officeart/2005/8/layout/process1"/>
    <dgm:cxn modelId="{51BE537E-3D89-4732-A21B-9FB27CD2DA31}" type="presOf" srcId="{93E4FAFC-D61F-4000-B7CC-8B29239FB913}" destId="{D5844351-4C87-4948-969D-89117A8804AE}" srcOrd="0" destOrd="0" presId="urn:microsoft.com/office/officeart/2005/8/layout/process1"/>
    <dgm:cxn modelId="{68122089-AFF2-4159-92DA-A169C1CD1223}" type="presOf" srcId="{C9FA4F11-A370-4F66-BE41-999C0F419C57}" destId="{7D9C5664-7A57-42DA-B12C-ABCCB7D2D9A5}" srcOrd="0" destOrd="0" presId="urn:microsoft.com/office/officeart/2005/8/layout/process1"/>
    <dgm:cxn modelId="{F4BF6DA9-5E3B-48D3-BE0A-92B0EC129141}" type="presOf" srcId="{57F9111E-5254-4807-AB35-A70E76E7722F}" destId="{5EAEF09D-DFEC-4014-A920-E910DF21EDBD}" srcOrd="0" destOrd="0" presId="urn:microsoft.com/office/officeart/2005/8/layout/process1"/>
    <dgm:cxn modelId="{EE77C4A9-B427-4F78-AC07-1C3190E808BB}" type="presOf" srcId="{57F9111E-5254-4807-AB35-A70E76E7722F}" destId="{C124A181-7EC3-46EB-AA2B-8EBAE5E8CF6B}" srcOrd="1" destOrd="0" presId="urn:microsoft.com/office/officeart/2005/8/layout/process1"/>
    <dgm:cxn modelId="{7B7B02DE-952F-45A4-9309-D6C0EAC9A41F}" srcId="{1692BD62-16D7-4632-AC34-EEB98ABC6714}" destId="{93E4FAFC-D61F-4000-B7CC-8B29239FB913}" srcOrd="2" destOrd="0" parTransId="{1386AC5B-8488-4B63-8F4B-0FCA19477187}" sibTransId="{48E03F31-5E43-441D-88B5-7A92012B3C71}"/>
    <dgm:cxn modelId="{37183F32-5633-4D8D-A29A-4ED816F0368E}" type="presParOf" srcId="{011CC06D-1C66-45B4-92DD-6D778065F8FA}" destId="{F6FC99A6-4337-47EC-B52B-AD8838EADF44}" srcOrd="0" destOrd="0" presId="urn:microsoft.com/office/officeart/2005/8/layout/process1"/>
    <dgm:cxn modelId="{B44F6FFE-E12A-46E5-857C-60A1DFF67762}" type="presParOf" srcId="{011CC06D-1C66-45B4-92DD-6D778065F8FA}" destId="{5D4214B7-C39C-4AA9-81EF-0531CB57BC66}" srcOrd="1" destOrd="0" presId="urn:microsoft.com/office/officeart/2005/8/layout/process1"/>
    <dgm:cxn modelId="{28A1A90A-4760-476B-A326-5630F0868D5D}" type="presParOf" srcId="{5D4214B7-C39C-4AA9-81EF-0531CB57BC66}" destId="{07EC2B41-5190-42A8-9270-B31B56E347ED}" srcOrd="0" destOrd="0" presId="urn:microsoft.com/office/officeart/2005/8/layout/process1"/>
    <dgm:cxn modelId="{B058CC40-7F96-4EC9-8E11-4823E4D54675}" type="presParOf" srcId="{011CC06D-1C66-45B4-92DD-6D778065F8FA}" destId="{7D9C5664-7A57-42DA-B12C-ABCCB7D2D9A5}" srcOrd="2" destOrd="0" presId="urn:microsoft.com/office/officeart/2005/8/layout/process1"/>
    <dgm:cxn modelId="{1A712740-88B0-4EAA-9340-0768ADA60E07}" type="presParOf" srcId="{011CC06D-1C66-45B4-92DD-6D778065F8FA}" destId="{5EAEF09D-DFEC-4014-A920-E910DF21EDBD}" srcOrd="3" destOrd="0" presId="urn:microsoft.com/office/officeart/2005/8/layout/process1"/>
    <dgm:cxn modelId="{A1097052-9552-41BB-9F1E-ED069A251070}" type="presParOf" srcId="{5EAEF09D-DFEC-4014-A920-E910DF21EDBD}" destId="{C124A181-7EC3-46EB-AA2B-8EBAE5E8CF6B}" srcOrd="0" destOrd="0" presId="urn:microsoft.com/office/officeart/2005/8/layout/process1"/>
    <dgm:cxn modelId="{6D769D0E-0C4A-4DA7-9BBA-A41C620A9EE4}" type="presParOf" srcId="{011CC06D-1C66-45B4-92DD-6D778065F8FA}" destId="{D5844351-4C87-4948-969D-89117A8804AE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692BD62-16D7-4632-AC34-EEB98ABC6714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52B8B23C-6FE1-41B3-AB2E-D969B81C6627}">
      <dgm:prSet phldrT="[Text]" custT="1"/>
      <dgm:spPr>
        <a:solidFill>
          <a:srgbClr val="002060"/>
        </a:solidFill>
      </dgm:spPr>
      <dgm:t>
        <a:bodyPr/>
        <a:lstStyle/>
        <a:p>
          <a:r>
            <a:rPr lang="en-GB" sz="20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Which contributions?</a:t>
          </a:r>
        </a:p>
      </dgm:t>
    </dgm:pt>
    <dgm:pt modelId="{631A83BF-79B3-4191-B815-FD3C1F699A6D}" type="parTrans" cxnId="{CBCD8726-79AE-473C-BEAA-220BD8BD55C5}">
      <dgm:prSet/>
      <dgm:spPr/>
      <dgm:t>
        <a:bodyPr/>
        <a:lstStyle/>
        <a:p>
          <a:endParaRPr lang="en-GB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8EA31A91-DF44-4AE5-B816-412F5452A1EA}" type="sibTrans" cxnId="{CBCD8726-79AE-473C-BEAA-220BD8BD55C5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endParaRPr lang="en-GB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C9FA4F11-A370-4F66-BE41-999C0F419C57}">
      <dgm:prSet custT="1"/>
      <dgm:spPr>
        <a:solidFill>
          <a:srgbClr val="7030A0"/>
        </a:solidFill>
      </dgm:spPr>
      <dgm:t>
        <a:bodyPr/>
        <a:lstStyle/>
        <a:p>
          <a:r>
            <a:rPr lang="en-GB" sz="20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‘publish or perish’</a:t>
          </a:r>
        </a:p>
      </dgm:t>
    </dgm:pt>
    <dgm:pt modelId="{615C05F5-FB93-4D11-95DF-C5546640C0A9}" type="parTrans" cxnId="{3B2F8220-6ECB-48A5-9A3A-0218F2B6EE20}">
      <dgm:prSet/>
      <dgm:spPr/>
      <dgm:t>
        <a:bodyPr/>
        <a:lstStyle/>
        <a:p>
          <a:endParaRPr lang="en-GB"/>
        </a:p>
      </dgm:t>
    </dgm:pt>
    <dgm:pt modelId="{57F9111E-5254-4807-AB35-A70E76E7722F}" type="sibTrans" cxnId="{3B2F8220-6ECB-48A5-9A3A-0218F2B6EE20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endParaRPr lang="en-GB"/>
        </a:p>
      </dgm:t>
    </dgm:pt>
    <dgm:pt modelId="{93E4FAFC-D61F-4000-B7CC-8B29239FB913}">
      <dgm:prSet custT="1"/>
      <dgm:spPr>
        <a:solidFill>
          <a:srgbClr val="0081C3"/>
        </a:solidFill>
      </dgm:spPr>
      <dgm:t>
        <a:bodyPr/>
        <a:lstStyle/>
        <a:p>
          <a:r>
            <a:rPr lang="en-GB" sz="20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Focus on the content of research / integrity / open science</a:t>
          </a:r>
        </a:p>
      </dgm:t>
    </dgm:pt>
    <dgm:pt modelId="{1386AC5B-8488-4B63-8F4B-0FCA19477187}" type="parTrans" cxnId="{7B7B02DE-952F-45A4-9309-D6C0EAC9A41F}">
      <dgm:prSet/>
      <dgm:spPr/>
      <dgm:t>
        <a:bodyPr/>
        <a:lstStyle/>
        <a:p>
          <a:endParaRPr lang="en-GB"/>
        </a:p>
      </dgm:t>
    </dgm:pt>
    <dgm:pt modelId="{48E03F31-5E43-441D-88B5-7A92012B3C71}" type="sibTrans" cxnId="{7B7B02DE-952F-45A4-9309-D6C0EAC9A41F}">
      <dgm:prSet/>
      <dgm:spPr/>
      <dgm:t>
        <a:bodyPr/>
        <a:lstStyle/>
        <a:p>
          <a:endParaRPr lang="en-GB"/>
        </a:p>
      </dgm:t>
    </dgm:pt>
    <dgm:pt modelId="{011CC06D-1C66-45B4-92DD-6D778065F8FA}" type="pres">
      <dgm:prSet presAssocID="{1692BD62-16D7-4632-AC34-EEB98ABC6714}" presName="Name0" presStyleCnt="0">
        <dgm:presLayoutVars>
          <dgm:dir/>
          <dgm:resizeHandles val="exact"/>
        </dgm:presLayoutVars>
      </dgm:prSet>
      <dgm:spPr/>
    </dgm:pt>
    <dgm:pt modelId="{F6FC99A6-4337-47EC-B52B-AD8838EADF44}" type="pres">
      <dgm:prSet presAssocID="{52B8B23C-6FE1-41B3-AB2E-D969B81C6627}" presName="node" presStyleLbl="node1" presStyleIdx="0" presStyleCnt="3">
        <dgm:presLayoutVars>
          <dgm:bulletEnabled val="1"/>
        </dgm:presLayoutVars>
      </dgm:prSet>
      <dgm:spPr/>
    </dgm:pt>
    <dgm:pt modelId="{5D4214B7-C39C-4AA9-81EF-0531CB57BC66}" type="pres">
      <dgm:prSet presAssocID="{8EA31A91-DF44-4AE5-B816-412F5452A1EA}" presName="sibTrans" presStyleLbl="sibTrans2D1" presStyleIdx="0" presStyleCnt="2"/>
      <dgm:spPr/>
    </dgm:pt>
    <dgm:pt modelId="{07EC2B41-5190-42A8-9270-B31B56E347ED}" type="pres">
      <dgm:prSet presAssocID="{8EA31A91-DF44-4AE5-B816-412F5452A1EA}" presName="connectorText" presStyleLbl="sibTrans2D1" presStyleIdx="0" presStyleCnt="2"/>
      <dgm:spPr/>
    </dgm:pt>
    <dgm:pt modelId="{7D9C5664-7A57-42DA-B12C-ABCCB7D2D9A5}" type="pres">
      <dgm:prSet presAssocID="{C9FA4F11-A370-4F66-BE41-999C0F419C57}" presName="node" presStyleLbl="node1" presStyleIdx="1" presStyleCnt="3">
        <dgm:presLayoutVars>
          <dgm:bulletEnabled val="1"/>
        </dgm:presLayoutVars>
      </dgm:prSet>
      <dgm:spPr/>
    </dgm:pt>
    <dgm:pt modelId="{5EAEF09D-DFEC-4014-A920-E910DF21EDBD}" type="pres">
      <dgm:prSet presAssocID="{57F9111E-5254-4807-AB35-A70E76E7722F}" presName="sibTrans" presStyleLbl="sibTrans2D1" presStyleIdx="1" presStyleCnt="2"/>
      <dgm:spPr/>
    </dgm:pt>
    <dgm:pt modelId="{C124A181-7EC3-46EB-AA2B-8EBAE5E8CF6B}" type="pres">
      <dgm:prSet presAssocID="{57F9111E-5254-4807-AB35-A70E76E7722F}" presName="connectorText" presStyleLbl="sibTrans2D1" presStyleIdx="1" presStyleCnt="2"/>
      <dgm:spPr/>
    </dgm:pt>
    <dgm:pt modelId="{D5844351-4C87-4948-969D-89117A8804AE}" type="pres">
      <dgm:prSet presAssocID="{93E4FAFC-D61F-4000-B7CC-8B29239FB913}" presName="node" presStyleLbl="node1" presStyleIdx="2" presStyleCnt="3" custLinFactNeighborX="12739" custLinFactNeighborY="-10612">
        <dgm:presLayoutVars>
          <dgm:bulletEnabled val="1"/>
        </dgm:presLayoutVars>
      </dgm:prSet>
      <dgm:spPr/>
    </dgm:pt>
  </dgm:ptLst>
  <dgm:cxnLst>
    <dgm:cxn modelId="{3B2F8220-6ECB-48A5-9A3A-0218F2B6EE20}" srcId="{1692BD62-16D7-4632-AC34-EEB98ABC6714}" destId="{C9FA4F11-A370-4F66-BE41-999C0F419C57}" srcOrd="1" destOrd="0" parTransId="{615C05F5-FB93-4D11-95DF-C5546640C0A9}" sibTransId="{57F9111E-5254-4807-AB35-A70E76E7722F}"/>
    <dgm:cxn modelId="{CBCD8726-79AE-473C-BEAA-220BD8BD55C5}" srcId="{1692BD62-16D7-4632-AC34-EEB98ABC6714}" destId="{52B8B23C-6FE1-41B3-AB2E-D969B81C6627}" srcOrd="0" destOrd="0" parTransId="{631A83BF-79B3-4191-B815-FD3C1F699A6D}" sibTransId="{8EA31A91-DF44-4AE5-B816-412F5452A1EA}"/>
    <dgm:cxn modelId="{434C6B37-721A-4F35-AF83-92E573A59C75}" type="presOf" srcId="{8EA31A91-DF44-4AE5-B816-412F5452A1EA}" destId="{07EC2B41-5190-42A8-9270-B31B56E347ED}" srcOrd="1" destOrd="0" presId="urn:microsoft.com/office/officeart/2005/8/layout/process1"/>
    <dgm:cxn modelId="{C207963B-79C1-462B-B9D5-C5447753401C}" type="presOf" srcId="{8EA31A91-DF44-4AE5-B816-412F5452A1EA}" destId="{5D4214B7-C39C-4AA9-81EF-0531CB57BC66}" srcOrd="0" destOrd="0" presId="urn:microsoft.com/office/officeart/2005/8/layout/process1"/>
    <dgm:cxn modelId="{1451EE69-4BAE-4EA8-800B-DA72FF42BFBE}" type="presOf" srcId="{52B8B23C-6FE1-41B3-AB2E-D969B81C6627}" destId="{F6FC99A6-4337-47EC-B52B-AD8838EADF44}" srcOrd="0" destOrd="0" presId="urn:microsoft.com/office/officeart/2005/8/layout/process1"/>
    <dgm:cxn modelId="{93644B7C-6534-4715-9C9C-0FFC526EF9C4}" type="presOf" srcId="{1692BD62-16D7-4632-AC34-EEB98ABC6714}" destId="{011CC06D-1C66-45B4-92DD-6D778065F8FA}" srcOrd="0" destOrd="0" presId="urn:microsoft.com/office/officeart/2005/8/layout/process1"/>
    <dgm:cxn modelId="{51BE537E-3D89-4732-A21B-9FB27CD2DA31}" type="presOf" srcId="{93E4FAFC-D61F-4000-B7CC-8B29239FB913}" destId="{D5844351-4C87-4948-969D-89117A8804AE}" srcOrd="0" destOrd="0" presId="urn:microsoft.com/office/officeart/2005/8/layout/process1"/>
    <dgm:cxn modelId="{68122089-AFF2-4159-92DA-A169C1CD1223}" type="presOf" srcId="{C9FA4F11-A370-4F66-BE41-999C0F419C57}" destId="{7D9C5664-7A57-42DA-B12C-ABCCB7D2D9A5}" srcOrd="0" destOrd="0" presId="urn:microsoft.com/office/officeart/2005/8/layout/process1"/>
    <dgm:cxn modelId="{F4BF6DA9-5E3B-48D3-BE0A-92B0EC129141}" type="presOf" srcId="{57F9111E-5254-4807-AB35-A70E76E7722F}" destId="{5EAEF09D-DFEC-4014-A920-E910DF21EDBD}" srcOrd="0" destOrd="0" presId="urn:microsoft.com/office/officeart/2005/8/layout/process1"/>
    <dgm:cxn modelId="{EE77C4A9-B427-4F78-AC07-1C3190E808BB}" type="presOf" srcId="{57F9111E-5254-4807-AB35-A70E76E7722F}" destId="{C124A181-7EC3-46EB-AA2B-8EBAE5E8CF6B}" srcOrd="1" destOrd="0" presId="urn:microsoft.com/office/officeart/2005/8/layout/process1"/>
    <dgm:cxn modelId="{7B7B02DE-952F-45A4-9309-D6C0EAC9A41F}" srcId="{1692BD62-16D7-4632-AC34-EEB98ABC6714}" destId="{93E4FAFC-D61F-4000-B7CC-8B29239FB913}" srcOrd="2" destOrd="0" parTransId="{1386AC5B-8488-4B63-8F4B-0FCA19477187}" sibTransId="{48E03F31-5E43-441D-88B5-7A92012B3C71}"/>
    <dgm:cxn modelId="{37183F32-5633-4D8D-A29A-4ED816F0368E}" type="presParOf" srcId="{011CC06D-1C66-45B4-92DD-6D778065F8FA}" destId="{F6FC99A6-4337-47EC-B52B-AD8838EADF44}" srcOrd="0" destOrd="0" presId="urn:microsoft.com/office/officeart/2005/8/layout/process1"/>
    <dgm:cxn modelId="{B44F6FFE-E12A-46E5-857C-60A1DFF67762}" type="presParOf" srcId="{011CC06D-1C66-45B4-92DD-6D778065F8FA}" destId="{5D4214B7-C39C-4AA9-81EF-0531CB57BC66}" srcOrd="1" destOrd="0" presId="urn:microsoft.com/office/officeart/2005/8/layout/process1"/>
    <dgm:cxn modelId="{28A1A90A-4760-476B-A326-5630F0868D5D}" type="presParOf" srcId="{5D4214B7-C39C-4AA9-81EF-0531CB57BC66}" destId="{07EC2B41-5190-42A8-9270-B31B56E347ED}" srcOrd="0" destOrd="0" presId="urn:microsoft.com/office/officeart/2005/8/layout/process1"/>
    <dgm:cxn modelId="{B058CC40-7F96-4EC9-8E11-4823E4D54675}" type="presParOf" srcId="{011CC06D-1C66-45B4-92DD-6D778065F8FA}" destId="{7D9C5664-7A57-42DA-B12C-ABCCB7D2D9A5}" srcOrd="2" destOrd="0" presId="urn:microsoft.com/office/officeart/2005/8/layout/process1"/>
    <dgm:cxn modelId="{1A712740-88B0-4EAA-9340-0768ADA60E07}" type="presParOf" srcId="{011CC06D-1C66-45B4-92DD-6D778065F8FA}" destId="{5EAEF09D-DFEC-4014-A920-E910DF21EDBD}" srcOrd="3" destOrd="0" presId="urn:microsoft.com/office/officeart/2005/8/layout/process1"/>
    <dgm:cxn modelId="{A1097052-9552-41BB-9F1E-ED069A251070}" type="presParOf" srcId="{5EAEF09D-DFEC-4014-A920-E910DF21EDBD}" destId="{C124A181-7EC3-46EB-AA2B-8EBAE5E8CF6B}" srcOrd="0" destOrd="0" presId="urn:microsoft.com/office/officeart/2005/8/layout/process1"/>
    <dgm:cxn modelId="{6D769D0E-0C4A-4DA7-9BBA-A41C620A9EE4}" type="presParOf" srcId="{011CC06D-1C66-45B4-92DD-6D778065F8FA}" destId="{D5844351-4C87-4948-969D-89117A8804AE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1692BD62-16D7-4632-AC34-EEB98ABC6714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52B8B23C-6FE1-41B3-AB2E-D969B81C6627}">
      <dgm:prSet phldrT="[Text]" custT="1"/>
      <dgm:spPr>
        <a:solidFill>
          <a:srgbClr val="002060"/>
        </a:solidFill>
      </dgm:spPr>
      <dgm:t>
        <a:bodyPr/>
        <a:lstStyle/>
        <a:p>
          <a:r>
            <a:rPr lang="en-GB" sz="20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Who contributes?</a:t>
          </a:r>
        </a:p>
      </dgm:t>
    </dgm:pt>
    <dgm:pt modelId="{631A83BF-79B3-4191-B815-FD3C1F699A6D}" type="parTrans" cxnId="{CBCD8726-79AE-473C-BEAA-220BD8BD55C5}">
      <dgm:prSet/>
      <dgm:spPr/>
      <dgm:t>
        <a:bodyPr/>
        <a:lstStyle/>
        <a:p>
          <a:endParaRPr lang="en-GB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8EA31A91-DF44-4AE5-B816-412F5452A1EA}" type="sibTrans" cxnId="{CBCD8726-79AE-473C-BEAA-220BD8BD55C5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endParaRPr lang="en-GB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C9FA4F11-A370-4F66-BE41-999C0F419C57}">
      <dgm:prSet custT="1"/>
      <dgm:spPr>
        <a:solidFill>
          <a:srgbClr val="7030A0"/>
        </a:solidFill>
      </dgm:spPr>
      <dgm:t>
        <a:bodyPr/>
        <a:lstStyle/>
        <a:p>
          <a:r>
            <a:rPr lang="en-GB" sz="20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Focus on first authors and principal investigators</a:t>
          </a:r>
        </a:p>
      </dgm:t>
    </dgm:pt>
    <dgm:pt modelId="{615C05F5-FB93-4D11-95DF-C5546640C0A9}" type="parTrans" cxnId="{3B2F8220-6ECB-48A5-9A3A-0218F2B6EE20}">
      <dgm:prSet/>
      <dgm:spPr/>
      <dgm:t>
        <a:bodyPr/>
        <a:lstStyle/>
        <a:p>
          <a:endParaRPr lang="en-GB"/>
        </a:p>
      </dgm:t>
    </dgm:pt>
    <dgm:pt modelId="{57F9111E-5254-4807-AB35-A70E76E7722F}" type="sibTrans" cxnId="{3B2F8220-6ECB-48A5-9A3A-0218F2B6EE20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endParaRPr lang="en-GB"/>
        </a:p>
      </dgm:t>
    </dgm:pt>
    <dgm:pt modelId="{93E4FAFC-D61F-4000-B7CC-8B29239FB913}">
      <dgm:prSet custT="1"/>
      <dgm:spPr>
        <a:solidFill>
          <a:srgbClr val="0081C3"/>
        </a:solidFill>
      </dgm:spPr>
      <dgm:t>
        <a:bodyPr/>
        <a:lstStyle/>
        <a:p>
          <a:r>
            <a:rPr lang="en-GB" sz="20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Teams / collaborative efforts / leadership / collegiality</a:t>
          </a:r>
        </a:p>
      </dgm:t>
    </dgm:pt>
    <dgm:pt modelId="{1386AC5B-8488-4B63-8F4B-0FCA19477187}" type="parTrans" cxnId="{7B7B02DE-952F-45A4-9309-D6C0EAC9A41F}">
      <dgm:prSet/>
      <dgm:spPr/>
      <dgm:t>
        <a:bodyPr/>
        <a:lstStyle/>
        <a:p>
          <a:endParaRPr lang="en-GB"/>
        </a:p>
      </dgm:t>
    </dgm:pt>
    <dgm:pt modelId="{48E03F31-5E43-441D-88B5-7A92012B3C71}" type="sibTrans" cxnId="{7B7B02DE-952F-45A4-9309-D6C0EAC9A41F}">
      <dgm:prSet/>
      <dgm:spPr/>
      <dgm:t>
        <a:bodyPr/>
        <a:lstStyle/>
        <a:p>
          <a:endParaRPr lang="en-GB"/>
        </a:p>
      </dgm:t>
    </dgm:pt>
    <dgm:pt modelId="{011CC06D-1C66-45B4-92DD-6D778065F8FA}" type="pres">
      <dgm:prSet presAssocID="{1692BD62-16D7-4632-AC34-EEB98ABC6714}" presName="Name0" presStyleCnt="0">
        <dgm:presLayoutVars>
          <dgm:dir/>
          <dgm:resizeHandles val="exact"/>
        </dgm:presLayoutVars>
      </dgm:prSet>
      <dgm:spPr/>
    </dgm:pt>
    <dgm:pt modelId="{F6FC99A6-4337-47EC-B52B-AD8838EADF44}" type="pres">
      <dgm:prSet presAssocID="{52B8B23C-6FE1-41B3-AB2E-D969B81C6627}" presName="node" presStyleLbl="node1" presStyleIdx="0" presStyleCnt="3">
        <dgm:presLayoutVars>
          <dgm:bulletEnabled val="1"/>
        </dgm:presLayoutVars>
      </dgm:prSet>
      <dgm:spPr/>
    </dgm:pt>
    <dgm:pt modelId="{5D4214B7-C39C-4AA9-81EF-0531CB57BC66}" type="pres">
      <dgm:prSet presAssocID="{8EA31A91-DF44-4AE5-B816-412F5452A1EA}" presName="sibTrans" presStyleLbl="sibTrans2D1" presStyleIdx="0" presStyleCnt="2"/>
      <dgm:spPr/>
    </dgm:pt>
    <dgm:pt modelId="{07EC2B41-5190-42A8-9270-B31B56E347ED}" type="pres">
      <dgm:prSet presAssocID="{8EA31A91-DF44-4AE5-B816-412F5452A1EA}" presName="connectorText" presStyleLbl="sibTrans2D1" presStyleIdx="0" presStyleCnt="2"/>
      <dgm:spPr/>
    </dgm:pt>
    <dgm:pt modelId="{7D9C5664-7A57-42DA-B12C-ABCCB7D2D9A5}" type="pres">
      <dgm:prSet presAssocID="{C9FA4F11-A370-4F66-BE41-999C0F419C57}" presName="node" presStyleLbl="node1" presStyleIdx="1" presStyleCnt="3" custLinFactNeighborY="-73607">
        <dgm:presLayoutVars>
          <dgm:bulletEnabled val="1"/>
        </dgm:presLayoutVars>
      </dgm:prSet>
      <dgm:spPr/>
    </dgm:pt>
    <dgm:pt modelId="{5EAEF09D-DFEC-4014-A920-E910DF21EDBD}" type="pres">
      <dgm:prSet presAssocID="{57F9111E-5254-4807-AB35-A70E76E7722F}" presName="sibTrans" presStyleLbl="sibTrans2D1" presStyleIdx="1" presStyleCnt="2"/>
      <dgm:spPr/>
    </dgm:pt>
    <dgm:pt modelId="{C124A181-7EC3-46EB-AA2B-8EBAE5E8CF6B}" type="pres">
      <dgm:prSet presAssocID="{57F9111E-5254-4807-AB35-A70E76E7722F}" presName="connectorText" presStyleLbl="sibTrans2D1" presStyleIdx="1" presStyleCnt="2"/>
      <dgm:spPr/>
    </dgm:pt>
    <dgm:pt modelId="{D5844351-4C87-4948-969D-89117A8804AE}" type="pres">
      <dgm:prSet presAssocID="{93E4FAFC-D61F-4000-B7CC-8B29239FB913}" presName="node" presStyleLbl="node1" presStyleIdx="2" presStyleCnt="3">
        <dgm:presLayoutVars>
          <dgm:bulletEnabled val="1"/>
        </dgm:presLayoutVars>
      </dgm:prSet>
      <dgm:spPr/>
    </dgm:pt>
  </dgm:ptLst>
  <dgm:cxnLst>
    <dgm:cxn modelId="{3B2F8220-6ECB-48A5-9A3A-0218F2B6EE20}" srcId="{1692BD62-16D7-4632-AC34-EEB98ABC6714}" destId="{C9FA4F11-A370-4F66-BE41-999C0F419C57}" srcOrd="1" destOrd="0" parTransId="{615C05F5-FB93-4D11-95DF-C5546640C0A9}" sibTransId="{57F9111E-5254-4807-AB35-A70E76E7722F}"/>
    <dgm:cxn modelId="{CBCD8726-79AE-473C-BEAA-220BD8BD55C5}" srcId="{1692BD62-16D7-4632-AC34-EEB98ABC6714}" destId="{52B8B23C-6FE1-41B3-AB2E-D969B81C6627}" srcOrd="0" destOrd="0" parTransId="{631A83BF-79B3-4191-B815-FD3C1F699A6D}" sibTransId="{8EA31A91-DF44-4AE5-B816-412F5452A1EA}"/>
    <dgm:cxn modelId="{434C6B37-721A-4F35-AF83-92E573A59C75}" type="presOf" srcId="{8EA31A91-DF44-4AE5-B816-412F5452A1EA}" destId="{07EC2B41-5190-42A8-9270-B31B56E347ED}" srcOrd="1" destOrd="0" presId="urn:microsoft.com/office/officeart/2005/8/layout/process1"/>
    <dgm:cxn modelId="{C207963B-79C1-462B-B9D5-C5447753401C}" type="presOf" srcId="{8EA31A91-DF44-4AE5-B816-412F5452A1EA}" destId="{5D4214B7-C39C-4AA9-81EF-0531CB57BC66}" srcOrd="0" destOrd="0" presId="urn:microsoft.com/office/officeart/2005/8/layout/process1"/>
    <dgm:cxn modelId="{1451EE69-4BAE-4EA8-800B-DA72FF42BFBE}" type="presOf" srcId="{52B8B23C-6FE1-41B3-AB2E-D969B81C6627}" destId="{F6FC99A6-4337-47EC-B52B-AD8838EADF44}" srcOrd="0" destOrd="0" presId="urn:microsoft.com/office/officeart/2005/8/layout/process1"/>
    <dgm:cxn modelId="{93644B7C-6534-4715-9C9C-0FFC526EF9C4}" type="presOf" srcId="{1692BD62-16D7-4632-AC34-EEB98ABC6714}" destId="{011CC06D-1C66-45B4-92DD-6D778065F8FA}" srcOrd="0" destOrd="0" presId="urn:microsoft.com/office/officeart/2005/8/layout/process1"/>
    <dgm:cxn modelId="{51BE537E-3D89-4732-A21B-9FB27CD2DA31}" type="presOf" srcId="{93E4FAFC-D61F-4000-B7CC-8B29239FB913}" destId="{D5844351-4C87-4948-969D-89117A8804AE}" srcOrd="0" destOrd="0" presId="urn:microsoft.com/office/officeart/2005/8/layout/process1"/>
    <dgm:cxn modelId="{68122089-AFF2-4159-92DA-A169C1CD1223}" type="presOf" srcId="{C9FA4F11-A370-4F66-BE41-999C0F419C57}" destId="{7D9C5664-7A57-42DA-B12C-ABCCB7D2D9A5}" srcOrd="0" destOrd="0" presId="urn:microsoft.com/office/officeart/2005/8/layout/process1"/>
    <dgm:cxn modelId="{F4BF6DA9-5E3B-48D3-BE0A-92B0EC129141}" type="presOf" srcId="{57F9111E-5254-4807-AB35-A70E76E7722F}" destId="{5EAEF09D-DFEC-4014-A920-E910DF21EDBD}" srcOrd="0" destOrd="0" presId="urn:microsoft.com/office/officeart/2005/8/layout/process1"/>
    <dgm:cxn modelId="{EE77C4A9-B427-4F78-AC07-1C3190E808BB}" type="presOf" srcId="{57F9111E-5254-4807-AB35-A70E76E7722F}" destId="{C124A181-7EC3-46EB-AA2B-8EBAE5E8CF6B}" srcOrd="1" destOrd="0" presId="urn:microsoft.com/office/officeart/2005/8/layout/process1"/>
    <dgm:cxn modelId="{7B7B02DE-952F-45A4-9309-D6C0EAC9A41F}" srcId="{1692BD62-16D7-4632-AC34-EEB98ABC6714}" destId="{93E4FAFC-D61F-4000-B7CC-8B29239FB913}" srcOrd="2" destOrd="0" parTransId="{1386AC5B-8488-4B63-8F4B-0FCA19477187}" sibTransId="{48E03F31-5E43-441D-88B5-7A92012B3C71}"/>
    <dgm:cxn modelId="{37183F32-5633-4D8D-A29A-4ED816F0368E}" type="presParOf" srcId="{011CC06D-1C66-45B4-92DD-6D778065F8FA}" destId="{F6FC99A6-4337-47EC-B52B-AD8838EADF44}" srcOrd="0" destOrd="0" presId="urn:microsoft.com/office/officeart/2005/8/layout/process1"/>
    <dgm:cxn modelId="{B44F6FFE-E12A-46E5-857C-60A1DFF67762}" type="presParOf" srcId="{011CC06D-1C66-45B4-92DD-6D778065F8FA}" destId="{5D4214B7-C39C-4AA9-81EF-0531CB57BC66}" srcOrd="1" destOrd="0" presId="urn:microsoft.com/office/officeart/2005/8/layout/process1"/>
    <dgm:cxn modelId="{28A1A90A-4760-476B-A326-5630F0868D5D}" type="presParOf" srcId="{5D4214B7-C39C-4AA9-81EF-0531CB57BC66}" destId="{07EC2B41-5190-42A8-9270-B31B56E347ED}" srcOrd="0" destOrd="0" presId="urn:microsoft.com/office/officeart/2005/8/layout/process1"/>
    <dgm:cxn modelId="{B058CC40-7F96-4EC9-8E11-4823E4D54675}" type="presParOf" srcId="{011CC06D-1C66-45B4-92DD-6D778065F8FA}" destId="{7D9C5664-7A57-42DA-B12C-ABCCB7D2D9A5}" srcOrd="2" destOrd="0" presId="urn:microsoft.com/office/officeart/2005/8/layout/process1"/>
    <dgm:cxn modelId="{1A712740-88B0-4EAA-9340-0768ADA60E07}" type="presParOf" srcId="{011CC06D-1C66-45B4-92DD-6D778065F8FA}" destId="{5EAEF09D-DFEC-4014-A920-E910DF21EDBD}" srcOrd="3" destOrd="0" presId="urn:microsoft.com/office/officeart/2005/8/layout/process1"/>
    <dgm:cxn modelId="{A1097052-9552-41BB-9F1E-ED069A251070}" type="presParOf" srcId="{5EAEF09D-DFEC-4014-A920-E910DF21EDBD}" destId="{C124A181-7EC3-46EB-AA2B-8EBAE5E8CF6B}" srcOrd="0" destOrd="0" presId="urn:microsoft.com/office/officeart/2005/8/layout/process1"/>
    <dgm:cxn modelId="{6D769D0E-0C4A-4DA7-9BBA-A41C620A9EE4}" type="presParOf" srcId="{011CC06D-1C66-45B4-92DD-6D778065F8FA}" destId="{D5844351-4C87-4948-969D-89117A8804AE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9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1692BD62-16D7-4632-AC34-EEB98ABC6714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52B8B23C-6FE1-41B3-AB2E-D969B81C6627}">
      <dgm:prSet phldrT="[Text]" custT="1"/>
      <dgm:spPr>
        <a:solidFill>
          <a:srgbClr val="002060"/>
        </a:solidFill>
      </dgm:spPr>
      <dgm:t>
        <a:bodyPr/>
        <a:lstStyle/>
        <a:p>
          <a:r>
            <a:rPr lang="en-GB" sz="20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What is quality?</a:t>
          </a:r>
        </a:p>
      </dgm:t>
    </dgm:pt>
    <dgm:pt modelId="{631A83BF-79B3-4191-B815-FD3C1F699A6D}" type="parTrans" cxnId="{CBCD8726-79AE-473C-BEAA-220BD8BD55C5}">
      <dgm:prSet/>
      <dgm:spPr/>
      <dgm:t>
        <a:bodyPr/>
        <a:lstStyle/>
        <a:p>
          <a:endParaRPr lang="en-GB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8EA31A91-DF44-4AE5-B816-412F5452A1EA}" type="sibTrans" cxnId="{CBCD8726-79AE-473C-BEAA-220BD8BD55C5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endParaRPr lang="en-GB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C9FA4F11-A370-4F66-BE41-999C0F419C57}">
      <dgm:prSet custT="1"/>
      <dgm:spPr>
        <a:solidFill>
          <a:srgbClr val="7030A0"/>
        </a:solidFill>
      </dgm:spPr>
      <dgm:t>
        <a:bodyPr/>
        <a:lstStyle/>
        <a:p>
          <a:r>
            <a:rPr lang="en-GB" sz="20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Publishing in prestigious journals</a:t>
          </a:r>
        </a:p>
      </dgm:t>
    </dgm:pt>
    <dgm:pt modelId="{615C05F5-FB93-4D11-95DF-C5546640C0A9}" type="parTrans" cxnId="{3B2F8220-6ECB-48A5-9A3A-0218F2B6EE20}">
      <dgm:prSet/>
      <dgm:spPr/>
      <dgm:t>
        <a:bodyPr/>
        <a:lstStyle/>
        <a:p>
          <a:endParaRPr lang="en-GB"/>
        </a:p>
      </dgm:t>
    </dgm:pt>
    <dgm:pt modelId="{57F9111E-5254-4807-AB35-A70E76E7722F}" type="sibTrans" cxnId="{3B2F8220-6ECB-48A5-9A3A-0218F2B6EE20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endParaRPr lang="en-GB"/>
        </a:p>
      </dgm:t>
    </dgm:pt>
    <dgm:pt modelId="{93E4FAFC-D61F-4000-B7CC-8B29239FB913}">
      <dgm:prSet custT="1"/>
      <dgm:spPr>
        <a:solidFill>
          <a:srgbClr val="0081C3"/>
        </a:solidFill>
      </dgm:spPr>
      <dgm:t>
        <a:bodyPr/>
        <a:lstStyle/>
        <a:p>
          <a:r>
            <a:rPr lang="en-GB" sz="20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All values contribute to quality</a:t>
          </a:r>
        </a:p>
      </dgm:t>
    </dgm:pt>
    <dgm:pt modelId="{1386AC5B-8488-4B63-8F4B-0FCA19477187}" type="parTrans" cxnId="{7B7B02DE-952F-45A4-9309-D6C0EAC9A41F}">
      <dgm:prSet/>
      <dgm:spPr/>
      <dgm:t>
        <a:bodyPr/>
        <a:lstStyle/>
        <a:p>
          <a:endParaRPr lang="en-GB"/>
        </a:p>
      </dgm:t>
    </dgm:pt>
    <dgm:pt modelId="{48E03F31-5E43-441D-88B5-7A92012B3C71}" type="sibTrans" cxnId="{7B7B02DE-952F-45A4-9309-D6C0EAC9A41F}">
      <dgm:prSet/>
      <dgm:spPr/>
      <dgm:t>
        <a:bodyPr/>
        <a:lstStyle/>
        <a:p>
          <a:endParaRPr lang="en-GB"/>
        </a:p>
      </dgm:t>
    </dgm:pt>
    <dgm:pt modelId="{011CC06D-1C66-45B4-92DD-6D778065F8FA}" type="pres">
      <dgm:prSet presAssocID="{1692BD62-16D7-4632-AC34-EEB98ABC6714}" presName="Name0" presStyleCnt="0">
        <dgm:presLayoutVars>
          <dgm:dir/>
          <dgm:resizeHandles val="exact"/>
        </dgm:presLayoutVars>
      </dgm:prSet>
      <dgm:spPr/>
    </dgm:pt>
    <dgm:pt modelId="{F6FC99A6-4337-47EC-B52B-AD8838EADF44}" type="pres">
      <dgm:prSet presAssocID="{52B8B23C-6FE1-41B3-AB2E-D969B81C6627}" presName="node" presStyleLbl="node1" presStyleIdx="0" presStyleCnt="3" custLinFactNeighborX="357">
        <dgm:presLayoutVars>
          <dgm:bulletEnabled val="1"/>
        </dgm:presLayoutVars>
      </dgm:prSet>
      <dgm:spPr/>
    </dgm:pt>
    <dgm:pt modelId="{5D4214B7-C39C-4AA9-81EF-0531CB57BC66}" type="pres">
      <dgm:prSet presAssocID="{8EA31A91-DF44-4AE5-B816-412F5452A1EA}" presName="sibTrans" presStyleLbl="sibTrans2D1" presStyleIdx="0" presStyleCnt="2"/>
      <dgm:spPr/>
    </dgm:pt>
    <dgm:pt modelId="{07EC2B41-5190-42A8-9270-B31B56E347ED}" type="pres">
      <dgm:prSet presAssocID="{8EA31A91-DF44-4AE5-B816-412F5452A1EA}" presName="connectorText" presStyleLbl="sibTrans2D1" presStyleIdx="0" presStyleCnt="2"/>
      <dgm:spPr/>
    </dgm:pt>
    <dgm:pt modelId="{7D9C5664-7A57-42DA-B12C-ABCCB7D2D9A5}" type="pres">
      <dgm:prSet presAssocID="{C9FA4F11-A370-4F66-BE41-999C0F419C57}" presName="node" presStyleLbl="node1" presStyleIdx="1" presStyleCnt="3">
        <dgm:presLayoutVars>
          <dgm:bulletEnabled val="1"/>
        </dgm:presLayoutVars>
      </dgm:prSet>
      <dgm:spPr/>
    </dgm:pt>
    <dgm:pt modelId="{5EAEF09D-DFEC-4014-A920-E910DF21EDBD}" type="pres">
      <dgm:prSet presAssocID="{57F9111E-5254-4807-AB35-A70E76E7722F}" presName="sibTrans" presStyleLbl="sibTrans2D1" presStyleIdx="1" presStyleCnt="2"/>
      <dgm:spPr/>
    </dgm:pt>
    <dgm:pt modelId="{C124A181-7EC3-46EB-AA2B-8EBAE5E8CF6B}" type="pres">
      <dgm:prSet presAssocID="{57F9111E-5254-4807-AB35-A70E76E7722F}" presName="connectorText" presStyleLbl="sibTrans2D1" presStyleIdx="1" presStyleCnt="2"/>
      <dgm:spPr/>
    </dgm:pt>
    <dgm:pt modelId="{D5844351-4C87-4948-969D-89117A8804AE}" type="pres">
      <dgm:prSet presAssocID="{93E4FAFC-D61F-4000-B7CC-8B29239FB913}" presName="node" presStyleLbl="node1" presStyleIdx="2" presStyleCnt="3">
        <dgm:presLayoutVars>
          <dgm:bulletEnabled val="1"/>
        </dgm:presLayoutVars>
      </dgm:prSet>
      <dgm:spPr/>
    </dgm:pt>
  </dgm:ptLst>
  <dgm:cxnLst>
    <dgm:cxn modelId="{3B2F8220-6ECB-48A5-9A3A-0218F2B6EE20}" srcId="{1692BD62-16D7-4632-AC34-EEB98ABC6714}" destId="{C9FA4F11-A370-4F66-BE41-999C0F419C57}" srcOrd="1" destOrd="0" parTransId="{615C05F5-FB93-4D11-95DF-C5546640C0A9}" sibTransId="{57F9111E-5254-4807-AB35-A70E76E7722F}"/>
    <dgm:cxn modelId="{CBCD8726-79AE-473C-BEAA-220BD8BD55C5}" srcId="{1692BD62-16D7-4632-AC34-EEB98ABC6714}" destId="{52B8B23C-6FE1-41B3-AB2E-D969B81C6627}" srcOrd="0" destOrd="0" parTransId="{631A83BF-79B3-4191-B815-FD3C1F699A6D}" sibTransId="{8EA31A91-DF44-4AE5-B816-412F5452A1EA}"/>
    <dgm:cxn modelId="{434C6B37-721A-4F35-AF83-92E573A59C75}" type="presOf" srcId="{8EA31A91-DF44-4AE5-B816-412F5452A1EA}" destId="{07EC2B41-5190-42A8-9270-B31B56E347ED}" srcOrd="1" destOrd="0" presId="urn:microsoft.com/office/officeart/2005/8/layout/process1"/>
    <dgm:cxn modelId="{C207963B-79C1-462B-B9D5-C5447753401C}" type="presOf" srcId="{8EA31A91-DF44-4AE5-B816-412F5452A1EA}" destId="{5D4214B7-C39C-4AA9-81EF-0531CB57BC66}" srcOrd="0" destOrd="0" presId="urn:microsoft.com/office/officeart/2005/8/layout/process1"/>
    <dgm:cxn modelId="{1451EE69-4BAE-4EA8-800B-DA72FF42BFBE}" type="presOf" srcId="{52B8B23C-6FE1-41B3-AB2E-D969B81C6627}" destId="{F6FC99A6-4337-47EC-B52B-AD8838EADF44}" srcOrd="0" destOrd="0" presId="urn:microsoft.com/office/officeart/2005/8/layout/process1"/>
    <dgm:cxn modelId="{93644B7C-6534-4715-9C9C-0FFC526EF9C4}" type="presOf" srcId="{1692BD62-16D7-4632-AC34-EEB98ABC6714}" destId="{011CC06D-1C66-45B4-92DD-6D778065F8FA}" srcOrd="0" destOrd="0" presId="urn:microsoft.com/office/officeart/2005/8/layout/process1"/>
    <dgm:cxn modelId="{51BE537E-3D89-4732-A21B-9FB27CD2DA31}" type="presOf" srcId="{93E4FAFC-D61F-4000-B7CC-8B29239FB913}" destId="{D5844351-4C87-4948-969D-89117A8804AE}" srcOrd="0" destOrd="0" presId="urn:microsoft.com/office/officeart/2005/8/layout/process1"/>
    <dgm:cxn modelId="{68122089-AFF2-4159-92DA-A169C1CD1223}" type="presOf" srcId="{C9FA4F11-A370-4F66-BE41-999C0F419C57}" destId="{7D9C5664-7A57-42DA-B12C-ABCCB7D2D9A5}" srcOrd="0" destOrd="0" presId="urn:microsoft.com/office/officeart/2005/8/layout/process1"/>
    <dgm:cxn modelId="{F4BF6DA9-5E3B-48D3-BE0A-92B0EC129141}" type="presOf" srcId="{57F9111E-5254-4807-AB35-A70E76E7722F}" destId="{5EAEF09D-DFEC-4014-A920-E910DF21EDBD}" srcOrd="0" destOrd="0" presId="urn:microsoft.com/office/officeart/2005/8/layout/process1"/>
    <dgm:cxn modelId="{EE77C4A9-B427-4F78-AC07-1C3190E808BB}" type="presOf" srcId="{57F9111E-5254-4807-AB35-A70E76E7722F}" destId="{C124A181-7EC3-46EB-AA2B-8EBAE5E8CF6B}" srcOrd="1" destOrd="0" presId="urn:microsoft.com/office/officeart/2005/8/layout/process1"/>
    <dgm:cxn modelId="{7B7B02DE-952F-45A4-9309-D6C0EAC9A41F}" srcId="{1692BD62-16D7-4632-AC34-EEB98ABC6714}" destId="{93E4FAFC-D61F-4000-B7CC-8B29239FB913}" srcOrd="2" destOrd="0" parTransId="{1386AC5B-8488-4B63-8F4B-0FCA19477187}" sibTransId="{48E03F31-5E43-441D-88B5-7A92012B3C71}"/>
    <dgm:cxn modelId="{37183F32-5633-4D8D-A29A-4ED816F0368E}" type="presParOf" srcId="{011CC06D-1C66-45B4-92DD-6D778065F8FA}" destId="{F6FC99A6-4337-47EC-B52B-AD8838EADF44}" srcOrd="0" destOrd="0" presId="urn:microsoft.com/office/officeart/2005/8/layout/process1"/>
    <dgm:cxn modelId="{B44F6FFE-E12A-46E5-857C-60A1DFF67762}" type="presParOf" srcId="{011CC06D-1C66-45B4-92DD-6D778065F8FA}" destId="{5D4214B7-C39C-4AA9-81EF-0531CB57BC66}" srcOrd="1" destOrd="0" presId="urn:microsoft.com/office/officeart/2005/8/layout/process1"/>
    <dgm:cxn modelId="{28A1A90A-4760-476B-A326-5630F0868D5D}" type="presParOf" srcId="{5D4214B7-C39C-4AA9-81EF-0531CB57BC66}" destId="{07EC2B41-5190-42A8-9270-B31B56E347ED}" srcOrd="0" destOrd="0" presId="urn:microsoft.com/office/officeart/2005/8/layout/process1"/>
    <dgm:cxn modelId="{B058CC40-7F96-4EC9-8E11-4823E4D54675}" type="presParOf" srcId="{011CC06D-1C66-45B4-92DD-6D778065F8FA}" destId="{7D9C5664-7A57-42DA-B12C-ABCCB7D2D9A5}" srcOrd="2" destOrd="0" presId="urn:microsoft.com/office/officeart/2005/8/layout/process1"/>
    <dgm:cxn modelId="{1A712740-88B0-4EAA-9340-0768ADA60E07}" type="presParOf" srcId="{011CC06D-1C66-45B4-92DD-6D778065F8FA}" destId="{5EAEF09D-DFEC-4014-A920-E910DF21EDBD}" srcOrd="3" destOrd="0" presId="urn:microsoft.com/office/officeart/2005/8/layout/process1"/>
    <dgm:cxn modelId="{A1097052-9552-41BB-9F1E-ED069A251070}" type="presParOf" srcId="{5EAEF09D-DFEC-4014-A920-E910DF21EDBD}" destId="{C124A181-7EC3-46EB-AA2B-8EBAE5E8CF6B}" srcOrd="0" destOrd="0" presId="urn:microsoft.com/office/officeart/2005/8/layout/process1"/>
    <dgm:cxn modelId="{6D769D0E-0C4A-4DA7-9BBA-A41C620A9EE4}" type="presParOf" srcId="{011CC06D-1C66-45B4-92DD-6D778065F8FA}" destId="{D5844351-4C87-4948-969D-89117A8804AE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24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FC99A6-4337-47EC-B52B-AD8838EADF44}">
      <dsp:nvSpPr>
        <dsp:cNvPr id="0" name=""/>
        <dsp:cNvSpPr/>
      </dsp:nvSpPr>
      <dsp:spPr>
        <a:xfrm>
          <a:off x="9479" y="0"/>
          <a:ext cx="2833428" cy="1385391"/>
        </a:xfrm>
        <a:prstGeom prst="roundRect">
          <a:avLst>
            <a:gd name="adj" fmla="val 10000"/>
          </a:avLst>
        </a:prstGeom>
        <a:solidFill>
          <a:srgbClr val="002060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Which contributions?</a:t>
          </a:r>
        </a:p>
      </dsp:txBody>
      <dsp:txXfrm>
        <a:off x="50056" y="40577"/>
        <a:ext cx="2752274" cy="1304237"/>
      </dsp:txXfrm>
    </dsp:sp>
    <dsp:sp modelId="{5D4214B7-C39C-4AA9-81EF-0531CB57BC66}">
      <dsp:nvSpPr>
        <dsp:cNvPr id="0" name=""/>
        <dsp:cNvSpPr/>
      </dsp:nvSpPr>
      <dsp:spPr>
        <a:xfrm>
          <a:off x="3126250" y="341350"/>
          <a:ext cx="600686" cy="70269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700" kern="120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sp:txBody>
      <dsp:txXfrm>
        <a:off x="3126250" y="481888"/>
        <a:ext cx="420480" cy="421614"/>
      </dsp:txXfrm>
    </dsp:sp>
    <dsp:sp modelId="{7D9C5664-7A57-42DA-B12C-ABCCB7D2D9A5}">
      <dsp:nvSpPr>
        <dsp:cNvPr id="0" name=""/>
        <dsp:cNvSpPr/>
      </dsp:nvSpPr>
      <dsp:spPr>
        <a:xfrm>
          <a:off x="3976279" y="0"/>
          <a:ext cx="2833428" cy="1385391"/>
        </a:xfrm>
        <a:prstGeom prst="roundRect">
          <a:avLst>
            <a:gd name="adj" fmla="val 10000"/>
          </a:avLst>
        </a:prstGeom>
        <a:solidFill>
          <a:srgbClr val="7030A0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‘publish or perish’</a:t>
          </a:r>
        </a:p>
      </dsp:txBody>
      <dsp:txXfrm>
        <a:off x="4016856" y="40577"/>
        <a:ext cx="2752274" cy="1304237"/>
      </dsp:txXfrm>
    </dsp:sp>
    <dsp:sp modelId="{5EAEF09D-DFEC-4014-A920-E910DF21EDBD}">
      <dsp:nvSpPr>
        <dsp:cNvPr id="0" name=""/>
        <dsp:cNvSpPr/>
      </dsp:nvSpPr>
      <dsp:spPr>
        <a:xfrm>
          <a:off x="7093050" y="341350"/>
          <a:ext cx="600686" cy="70269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3000" kern="1200"/>
        </a:p>
      </dsp:txBody>
      <dsp:txXfrm>
        <a:off x="7093050" y="481888"/>
        <a:ext cx="420480" cy="421614"/>
      </dsp:txXfrm>
    </dsp:sp>
    <dsp:sp modelId="{D5844351-4C87-4948-969D-89117A8804AE}">
      <dsp:nvSpPr>
        <dsp:cNvPr id="0" name=""/>
        <dsp:cNvSpPr/>
      </dsp:nvSpPr>
      <dsp:spPr>
        <a:xfrm>
          <a:off x="7943078" y="0"/>
          <a:ext cx="2833428" cy="1385391"/>
        </a:xfrm>
        <a:prstGeom prst="roundRect">
          <a:avLst>
            <a:gd name="adj" fmla="val 10000"/>
          </a:avLst>
        </a:prstGeom>
        <a:solidFill>
          <a:srgbClr val="0081C3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???</a:t>
          </a:r>
        </a:p>
      </dsp:txBody>
      <dsp:txXfrm>
        <a:off x="7983655" y="40577"/>
        <a:ext cx="2752274" cy="130423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FC99A6-4337-47EC-B52B-AD8838EADF44}">
      <dsp:nvSpPr>
        <dsp:cNvPr id="0" name=""/>
        <dsp:cNvSpPr/>
      </dsp:nvSpPr>
      <dsp:spPr>
        <a:xfrm>
          <a:off x="13526" y="0"/>
          <a:ext cx="2833428" cy="1385391"/>
        </a:xfrm>
        <a:prstGeom prst="roundRect">
          <a:avLst>
            <a:gd name="adj" fmla="val 10000"/>
          </a:avLst>
        </a:prstGeom>
        <a:solidFill>
          <a:srgbClr val="002060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What is quality?</a:t>
          </a:r>
        </a:p>
      </dsp:txBody>
      <dsp:txXfrm>
        <a:off x="54103" y="40577"/>
        <a:ext cx="2752274" cy="1304237"/>
      </dsp:txXfrm>
    </dsp:sp>
    <dsp:sp modelId="{5D4214B7-C39C-4AA9-81EF-0531CB57BC66}">
      <dsp:nvSpPr>
        <dsp:cNvPr id="0" name=""/>
        <dsp:cNvSpPr/>
      </dsp:nvSpPr>
      <dsp:spPr>
        <a:xfrm>
          <a:off x="3129285" y="341350"/>
          <a:ext cx="598542" cy="70269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700" kern="120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sp:txBody>
      <dsp:txXfrm>
        <a:off x="3129285" y="481888"/>
        <a:ext cx="418979" cy="421614"/>
      </dsp:txXfrm>
    </dsp:sp>
    <dsp:sp modelId="{7D9C5664-7A57-42DA-B12C-ABCCB7D2D9A5}">
      <dsp:nvSpPr>
        <dsp:cNvPr id="0" name=""/>
        <dsp:cNvSpPr/>
      </dsp:nvSpPr>
      <dsp:spPr>
        <a:xfrm>
          <a:off x="3976279" y="0"/>
          <a:ext cx="2833428" cy="1385391"/>
        </a:xfrm>
        <a:prstGeom prst="roundRect">
          <a:avLst>
            <a:gd name="adj" fmla="val 10000"/>
          </a:avLst>
        </a:prstGeom>
        <a:solidFill>
          <a:srgbClr val="7030A0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Publishing in prestigious journals</a:t>
          </a:r>
        </a:p>
      </dsp:txBody>
      <dsp:txXfrm>
        <a:off x="4016856" y="40577"/>
        <a:ext cx="2752274" cy="1304237"/>
      </dsp:txXfrm>
    </dsp:sp>
    <dsp:sp modelId="{5EAEF09D-DFEC-4014-A920-E910DF21EDBD}">
      <dsp:nvSpPr>
        <dsp:cNvPr id="0" name=""/>
        <dsp:cNvSpPr/>
      </dsp:nvSpPr>
      <dsp:spPr>
        <a:xfrm>
          <a:off x="7093050" y="341350"/>
          <a:ext cx="600686" cy="70269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3000" kern="1200"/>
        </a:p>
      </dsp:txBody>
      <dsp:txXfrm>
        <a:off x="7093050" y="481888"/>
        <a:ext cx="420480" cy="421614"/>
      </dsp:txXfrm>
    </dsp:sp>
    <dsp:sp modelId="{D5844351-4C87-4948-969D-89117A8804AE}">
      <dsp:nvSpPr>
        <dsp:cNvPr id="0" name=""/>
        <dsp:cNvSpPr/>
      </dsp:nvSpPr>
      <dsp:spPr>
        <a:xfrm>
          <a:off x="7943078" y="0"/>
          <a:ext cx="2833428" cy="1385391"/>
        </a:xfrm>
        <a:prstGeom prst="roundRect">
          <a:avLst>
            <a:gd name="adj" fmla="val 10000"/>
          </a:avLst>
        </a:prstGeom>
        <a:solidFill>
          <a:srgbClr val="0081C3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???</a:t>
          </a:r>
        </a:p>
      </dsp:txBody>
      <dsp:txXfrm>
        <a:off x="7983655" y="40577"/>
        <a:ext cx="2752274" cy="130423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FC99A6-4337-47EC-B52B-AD8838EADF44}">
      <dsp:nvSpPr>
        <dsp:cNvPr id="0" name=""/>
        <dsp:cNvSpPr/>
      </dsp:nvSpPr>
      <dsp:spPr>
        <a:xfrm>
          <a:off x="9479" y="0"/>
          <a:ext cx="2833428" cy="1385391"/>
        </a:xfrm>
        <a:prstGeom prst="roundRect">
          <a:avLst>
            <a:gd name="adj" fmla="val 10000"/>
          </a:avLst>
        </a:prstGeom>
        <a:solidFill>
          <a:srgbClr val="002060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Who contributes?</a:t>
          </a:r>
        </a:p>
      </dsp:txBody>
      <dsp:txXfrm>
        <a:off x="50056" y="40577"/>
        <a:ext cx="2752274" cy="1304237"/>
      </dsp:txXfrm>
    </dsp:sp>
    <dsp:sp modelId="{5D4214B7-C39C-4AA9-81EF-0531CB57BC66}">
      <dsp:nvSpPr>
        <dsp:cNvPr id="0" name=""/>
        <dsp:cNvSpPr/>
      </dsp:nvSpPr>
      <dsp:spPr>
        <a:xfrm>
          <a:off x="3126250" y="341350"/>
          <a:ext cx="600686" cy="70269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700" kern="120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sp:txBody>
      <dsp:txXfrm>
        <a:off x="3126250" y="481888"/>
        <a:ext cx="420480" cy="421614"/>
      </dsp:txXfrm>
    </dsp:sp>
    <dsp:sp modelId="{7D9C5664-7A57-42DA-B12C-ABCCB7D2D9A5}">
      <dsp:nvSpPr>
        <dsp:cNvPr id="0" name=""/>
        <dsp:cNvSpPr/>
      </dsp:nvSpPr>
      <dsp:spPr>
        <a:xfrm>
          <a:off x="3976279" y="0"/>
          <a:ext cx="2833428" cy="1385391"/>
        </a:xfrm>
        <a:prstGeom prst="roundRect">
          <a:avLst>
            <a:gd name="adj" fmla="val 10000"/>
          </a:avLst>
        </a:prstGeom>
        <a:solidFill>
          <a:srgbClr val="7030A0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Focus on first authors and principal investigators</a:t>
          </a:r>
        </a:p>
      </dsp:txBody>
      <dsp:txXfrm>
        <a:off x="4016856" y="40577"/>
        <a:ext cx="2752274" cy="1304237"/>
      </dsp:txXfrm>
    </dsp:sp>
    <dsp:sp modelId="{5EAEF09D-DFEC-4014-A920-E910DF21EDBD}">
      <dsp:nvSpPr>
        <dsp:cNvPr id="0" name=""/>
        <dsp:cNvSpPr/>
      </dsp:nvSpPr>
      <dsp:spPr>
        <a:xfrm>
          <a:off x="7093050" y="341350"/>
          <a:ext cx="600686" cy="70269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3000" kern="1200"/>
        </a:p>
      </dsp:txBody>
      <dsp:txXfrm>
        <a:off x="7093050" y="481888"/>
        <a:ext cx="420480" cy="421614"/>
      </dsp:txXfrm>
    </dsp:sp>
    <dsp:sp modelId="{D5844351-4C87-4948-969D-89117A8804AE}">
      <dsp:nvSpPr>
        <dsp:cNvPr id="0" name=""/>
        <dsp:cNvSpPr/>
      </dsp:nvSpPr>
      <dsp:spPr>
        <a:xfrm>
          <a:off x="7943078" y="0"/>
          <a:ext cx="2833428" cy="1385391"/>
        </a:xfrm>
        <a:prstGeom prst="roundRect">
          <a:avLst>
            <a:gd name="adj" fmla="val 10000"/>
          </a:avLst>
        </a:prstGeom>
        <a:solidFill>
          <a:srgbClr val="0081C3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???</a:t>
          </a:r>
        </a:p>
      </dsp:txBody>
      <dsp:txXfrm>
        <a:off x="7983655" y="40577"/>
        <a:ext cx="2752274" cy="130423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FC99A6-4337-47EC-B52B-AD8838EADF44}">
      <dsp:nvSpPr>
        <dsp:cNvPr id="0" name=""/>
        <dsp:cNvSpPr/>
      </dsp:nvSpPr>
      <dsp:spPr>
        <a:xfrm>
          <a:off x="9479" y="0"/>
          <a:ext cx="2833428" cy="1385391"/>
        </a:xfrm>
        <a:prstGeom prst="roundRect">
          <a:avLst>
            <a:gd name="adj" fmla="val 10000"/>
          </a:avLst>
        </a:prstGeom>
        <a:solidFill>
          <a:srgbClr val="002060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Which contributions?</a:t>
          </a:r>
        </a:p>
      </dsp:txBody>
      <dsp:txXfrm>
        <a:off x="50056" y="40577"/>
        <a:ext cx="2752274" cy="1304237"/>
      </dsp:txXfrm>
    </dsp:sp>
    <dsp:sp modelId="{5D4214B7-C39C-4AA9-81EF-0531CB57BC66}">
      <dsp:nvSpPr>
        <dsp:cNvPr id="0" name=""/>
        <dsp:cNvSpPr/>
      </dsp:nvSpPr>
      <dsp:spPr>
        <a:xfrm>
          <a:off x="3126250" y="341350"/>
          <a:ext cx="600686" cy="70269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700" kern="120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sp:txBody>
      <dsp:txXfrm>
        <a:off x="3126250" y="481888"/>
        <a:ext cx="420480" cy="421614"/>
      </dsp:txXfrm>
    </dsp:sp>
    <dsp:sp modelId="{7D9C5664-7A57-42DA-B12C-ABCCB7D2D9A5}">
      <dsp:nvSpPr>
        <dsp:cNvPr id="0" name=""/>
        <dsp:cNvSpPr/>
      </dsp:nvSpPr>
      <dsp:spPr>
        <a:xfrm>
          <a:off x="3976279" y="0"/>
          <a:ext cx="2833428" cy="1385391"/>
        </a:xfrm>
        <a:prstGeom prst="roundRect">
          <a:avLst>
            <a:gd name="adj" fmla="val 10000"/>
          </a:avLst>
        </a:prstGeom>
        <a:solidFill>
          <a:srgbClr val="7030A0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‘publish or perish’</a:t>
          </a:r>
        </a:p>
      </dsp:txBody>
      <dsp:txXfrm>
        <a:off x="4016856" y="40577"/>
        <a:ext cx="2752274" cy="1304237"/>
      </dsp:txXfrm>
    </dsp:sp>
    <dsp:sp modelId="{5EAEF09D-DFEC-4014-A920-E910DF21EDBD}">
      <dsp:nvSpPr>
        <dsp:cNvPr id="0" name=""/>
        <dsp:cNvSpPr/>
      </dsp:nvSpPr>
      <dsp:spPr>
        <a:xfrm>
          <a:off x="7093050" y="341350"/>
          <a:ext cx="600686" cy="70269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3000" kern="1200"/>
        </a:p>
      </dsp:txBody>
      <dsp:txXfrm>
        <a:off x="7093050" y="481888"/>
        <a:ext cx="420480" cy="421614"/>
      </dsp:txXfrm>
    </dsp:sp>
    <dsp:sp modelId="{D5844351-4C87-4948-969D-89117A8804AE}">
      <dsp:nvSpPr>
        <dsp:cNvPr id="0" name=""/>
        <dsp:cNvSpPr/>
      </dsp:nvSpPr>
      <dsp:spPr>
        <a:xfrm>
          <a:off x="7943078" y="0"/>
          <a:ext cx="2833428" cy="1385391"/>
        </a:xfrm>
        <a:prstGeom prst="roundRect">
          <a:avLst>
            <a:gd name="adj" fmla="val 10000"/>
          </a:avLst>
        </a:prstGeom>
        <a:solidFill>
          <a:srgbClr val="0081C3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???</a:t>
          </a:r>
        </a:p>
      </dsp:txBody>
      <dsp:txXfrm>
        <a:off x="7983655" y="40577"/>
        <a:ext cx="2752274" cy="130423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FC99A6-4337-47EC-B52B-AD8838EADF44}">
      <dsp:nvSpPr>
        <dsp:cNvPr id="0" name=""/>
        <dsp:cNvSpPr/>
      </dsp:nvSpPr>
      <dsp:spPr>
        <a:xfrm>
          <a:off x="13526" y="0"/>
          <a:ext cx="2833428" cy="1385391"/>
        </a:xfrm>
        <a:prstGeom prst="roundRect">
          <a:avLst>
            <a:gd name="adj" fmla="val 10000"/>
          </a:avLst>
        </a:prstGeom>
        <a:solidFill>
          <a:srgbClr val="002060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What is quality?</a:t>
          </a:r>
        </a:p>
      </dsp:txBody>
      <dsp:txXfrm>
        <a:off x="54103" y="40577"/>
        <a:ext cx="2752274" cy="1304237"/>
      </dsp:txXfrm>
    </dsp:sp>
    <dsp:sp modelId="{5D4214B7-C39C-4AA9-81EF-0531CB57BC66}">
      <dsp:nvSpPr>
        <dsp:cNvPr id="0" name=""/>
        <dsp:cNvSpPr/>
      </dsp:nvSpPr>
      <dsp:spPr>
        <a:xfrm>
          <a:off x="3129285" y="341350"/>
          <a:ext cx="598542" cy="70269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700" kern="120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sp:txBody>
      <dsp:txXfrm>
        <a:off x="3129285" y="481888"/>
        <a:ext cx="418979" cy="421614"/>
      </dsp:txXfrm>
    </dsp:sp>
    <dsp:sp modelId="{7D9C5664-7A57-42DA-B12C-ABCCB7D2D9A5}">
      <dsp:nvSpPr>
        <dsp:cNvPr id="0" name=""/>
        <dsp:cNvSpPr/>
      </dsp:nvSpPr>
      <dsp:spPr>
        <a:xfrm>
          <a:off x="3976279" y="0"/>
          <a:ext cx="2833428" cy="1385391"/>
        </a:xfrm>
        <a:prstGeom prst="roundRect">
          <a:avLst>
            <a:gd name="adj" fmla="val 10000"/>
          </a:avLst>
        </a:prstGeom>
        <a:solidFill>
          <a:srgbClr val="7030A0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Publishing in prestigious journals</a:t>
          </a:r>
        </a:p>
      </dsp:txBody>
      <dsp:txXfrm>
        <a:off x="4016856" y="40577"/>
        <a:ext cx="2752274" cy="1304237"/>
      </dsp:txXfrm>
    </dsp:sp>
    <dsp:sp modelId="{5EAEF09D-DFEC-4014-A920-E910DF21EDBD}">
      <dsp:nvSpPr>
        <dsp:cNvPr id="0" name=""/>
        <dsp:cNvSpPr/>
      </dsp:nvSpPr>
      <dsp:spPr>
        <a:xfrm>
          <a:off x="7093050" y="341350"/>
          <a:ext cx="600686" cy="70269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3000" kern="1200"/>
        </a:p>
      </dsp:txBody>
      <dsp:txXfrm>
        <a:off x="7093050" y="481888"/>
        <a:ext cx="420480" cy="421614"/>
      </dsp:txXfrm>
    </dsp:sp>
    <dsp:sp modelId="{D5844351-4C87-4948-969D-89117A8804AE}">
      <dsp:nvSpPr>
        <dsp:cNvPr id="0" name=""/>
        <dsp:cNvSpPr/>
      </dsp:nvSpPr>
      <dsp:spPr>
        <a:xfrm>
          <a:off x="7943078" y="0"/>
          <a:ext cx="2833428" cy="1385391"/>
        </a:xfrm>
        <a:prstGeom prst="roundRect">
          <a:avLst>
            <a:gd name="adj" fmla="val 10000"/>
          </a:avLst>
        </a:prstGeom>
        <a:solidFill>
          <a:srgbClr val="0081C3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???</a:t>
          </a:r>
        </a:p>
      </dsp:txBody>
      <dsp:txXfrm>
        <a:off x="7983655" y="40577"/>
        <a:ext cx="2752274" cy="130423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FC99A6-4337-47EC-B52B-AD8838EADF44}">
      <dsp:nvSpPr>
        <dsp:cNvPr id="0" name=""/>
        <dsp:cNvSpPr/>
      </dsp:nvSpPr>
      <dsp:spPr>
        <a:xfrm>
          <a:off x="9479" y="0"/>
          <a:ext cx="2833428" cy="1385391"/>
        </a:xfrm>
        <a:prstGeom prst="roundRect">
          <a:avLst>
            <a:gd name="adj" fmla="val 10000"/>
          </a:avLst>
        </a:prstGeom>
        <a:solidFill>
          <a:srgbClr val="002060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Who contributes?</a:t>
          </a:r>
        </a:p>
      </dsp:txBody>
      <dsp:txXfrm>
        <a:off x="50056" y="40577"/>
        <a:ext cx="2752274" cy="1304237"/>
      </dsp:txXfrm>
    </dsp:sp>
    <dsp:sp modelId="{5D4214B7-C39C-4AA9-81EF-0531CB57BC66}">
      <dsp:nvSpPr>
        <dsp:cNvPr id="0" name=""/>
        <dsp:cNvSpPr/>
      </dsp:nvSpPr>
      <dsp:spPr>
        <a:xfrm>
          <a:off x="3126250" y="341350"/>
          <a:ext cx="600686" cy="70269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700" kern="120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sp:txBody>
      <dsp:txXfrm>
        <a:off x="3126250" y="481888"/>
        <a:ext cx="420480" cy="421614"/>
      </dsp:txXfrm>
    </dsp:sp>
    <dsp:sp modelId="{7D9C5664-7A57-42DA-B12C-ABCCB7D2D9A5}">
      <dsp:nvSpPr>
        <dsp:cNvPr id="0" name=""/>
        <dsp:cNvSpPr/>
      </dsp:nvSpPr>
      <dsp:spPr>
        <a:xfrm>
          <a:off x="3976279" y="0"/>
          <a:ext cx="2833428" cy="1385391"/>
        </a:xfrm>
        <a:prstGeom prst="roundRect">
          <a:avLst>
            <a:gd name="adj" fmla="val 10000"/>
          </a:avLst>
        </a:prstGeom>
        <a:solidFill>
          <a:srgbClr val="7030A0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Focus on first authors and principal investigators</a:t>
          </a:r>
        </a:p>
      </dsp:txBody>
      <dsp:txXfrm>
        <a:off x="4016856" y="40577"/>
        <a:ext cx="2752274" cy="1304237"/>
      </dsp:txXfrm>
    </dsp:sp>
    <dsp:sp modelId="{5EAEF09D-DFEC-4014-A920-E910DF21EDBD}">
      <dsp:nvSpPr>
        <dsp:cNvPr id="0" name=""/>
        <dsp:cNvSpPr/>
      </dsp:nvSpPr>
      <dsp:spPr>
        <a:xfrm>
          <a:off x="7093050" y="341350"/>
          <a:ext cx="600686" cy="70269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3000" kern="1200"/>
        </a:p>
      </dsp:txBody>
      <dsp:txXfrm>
        <a:off x="7093050" y="481888"/>
        <a:ext cx="420480" cy="421614"/>
      </dsp:txXfrm>
    </dsp:sp>
    <dsp:sp modelId="{D5844351-4C87-4948-969D-89117A8804AE}">
      <dsp:nvSpPr>
        <dsp:cNvPr id="0" name=""/>
        <dsp:cNvSpPr/>
      </dsp:nvSpPr>
      <dsp:spPr>
        <a:xfrm>
          <a:off x="7943078" y="0"/>
          <a:ext cx="2833428" cy="1385391"/>
        </a:xfrm>
        <a:prstGeom prst="roundRect">
          <a:avLst>
            <a:gd name="adj" fmla="val 10000"/>
          </a:avLst>
        </a:prstGeom>
        <a:solidFill>
          <a:srgbClr val="0081C3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???</a:t>
          </a:r>
        </a:p>
      </dsp:txBody>
      <dsp:txXfrm>
        <a:off x="7983655" y="40577"/>
        <a:ext cx="2752274" cy="130423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FC99A6-4337-47EC-B52B-AD8838EADF44}">
      <dsp:nvSpPr>
        <dsp:cNvPr id="0" name=""/>
        <dsp:cNvSpPr/>
      </dsp:nvSpPr>
      <dsp:spPr>
        <a:xfrm>
          <a:off x="9479" y="0"/>
          <a:ext cx="2833428" cy="1385391"/>
        </a:xfrm>
        <a:prstGeom prst="roundRect">
          <a:avLst>
            <a:gd name="adj" fmla="val 10000"/>
          </a:avLst>
        </a:prstGeom>
        <a:solidFill>
          <a:srgbClr val="002060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Which contributions?</a:t>
          </a:r>
        </a:p>
      </dsp:txBody>
      <dsp:txXfrm>
        <a:off x="50056" y="40577"/>
        <a:ext cx="2752274" cy="1304237"/>
      </dsp:txXfrm>
    </dsp:sp>
    <dsp:sp modelId="{5D4214B7-C39C-4AA9-81EF-0531CB57BC66}">
      <dsp:nvSpPr>
        <dsp:cNvPr id="0" name=""/>
        <dsp:cNvSpPr/>
      </dsp:nvSpPr>
      <dsp:spPr>
        <a:xfrm>
          <a:off x="3126250" y="341350"/>
          <a:ext cx="600686" cy="70269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700" kern="120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sp:txBody>
      <dsp:txXfrm>
        <a:off x="3126250" y="481888"/>
        <a:ext cx="420480" cy="421614"/>
      </dsp:txXfrm>
    </dsp:sp>
    <dsp:sp modelId="{7D9C5664-7A57-42DA-B12C-ABCCB7D2D9A5}">
      <dsp:nvSpPr>
        <dsp:cNvPr id="0" name=""/>
        <dsp:cNvSpPr/>
      </dsp:nvSpPr>
      <dsp:spPr>
        <a:xfrm>
          <a:off x="3976279" y="0"/>
          <a:ext cx="2833428" cy="1385391"/>
        </a:xfrm>
        <a:prstGeom prst="roundRect">
          <a:avLst>
            <a:gd name="adj" fmla="val 10000"/>
          </a:avLst>
        </a:prstGeom>
        <a:solidFill>
          <a:srgbClr val="7030A0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‘publish or perish’</a:t>
          </a:r>
        </a:p>
      </dsp:txBody>
      <dsp:txXfrm>
        <a:off x="4016856" y="40577"/>
        <a:ext cx="2752274" cy="1304237"/>
      </dsp:txXfrm>
    </dsp:sp>
    <dsp:sp modelId="{5EAEF09D-DFEC-4014-A920-E910DF21EDBD}">
      <dsp:nvSpPr>
        <dsp:cNvPr id="0" name=""/>
        <dsp:cNvSpPr/>
      </dsp:nvSpPr>
      <dsp:spPr>
        <a:xfrm>
          <a:off x="7095420" y="341350"/>
          <a:ext cx="605711" cy="70269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3000" kern="1200"/>
        </a:p>
      </dsp:txBody>
      <dsp:txXfrm>
        <a:off x="7095420" y="481888"/>
        <a:ext cx="423998" cy="421614"/>
      </dsp:txXfrm>
    </dsp:sp>
    <dsp:sp modelId="{D5844351-4C87-4948-969D-89117A8804AE}">
      <dsp:nvSpPr>
        <dsp:cNvPr id="0" name=""/>
        <dsp:cNvSpPr/>
      </dsp:nvSpPr>
      <dsp:spPr>
        <a:xfrm>
          <a:off x="7952558" y="0"/>
          <a:ext cx="2833428" cy="1385391"/>
        </a:xfrm>
        <a:prstGeom prst="roundRect">
          <a:avLst>
            <a:gd name="adj" fmla="val 10000"/>
          </a:avLst>
        </a:prstGeom>
        <a:solidFill>
          <a:srgbClr val="0081C3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Focus on the content of research / integrity / open science</a:t>
          </a:r>
        </a:p>
      </dsp:txBody>
      <dsp:txXfrm>
        <a:off x="7993135" y="40577"/>
        <a:ext cx="2752274" cy="1304237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FC99A6-4337-47EC-B52B-AD8838EADF44}">
      <dsp:nvSpPr>
        <dsp:cNvPr id="0" name=""/>
        <dsp:cNvSpPr/>
      </dsp:nvSpPr>
      <dsp:spPr>
        <a:xfrm>
          <a:off x="9479" y="0"/>
          <a:ext cx="2833428" cy="1385391"/>
        </a:xfrm>
        <a:prstGeom prst="roundRect">
          <a:avLst>
            <a:gd name="adj" fmla="val 10000"/>
          </a:avLst>
        </a:prstGeom>
        <a:solidFill>
          <a:srgbClr val="002060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Who contributes?</a:t>
          </a:r>
        </a:p>
      </dsp:txBody>
      <dsp:txXfrm>
        <a:off x="50056" y="40577"/>
        <a:ext cx="2752274" cy="1304237"/>
      </dsp:txXfrm>
    </dsp:sp>
    <dsp:sp modelId="{5D4214B7-C39C-4AA9-81EF-0531CB57BC66}">
      <dsp:nvSpPr>
        <dsp:cNvPr id="0" name=""/>
        <dsp:cNvSpPr/>
      </dsp:nvSpPr>
      <dsp:spPr>
        <a:xfrm>
          <a:off x="3126250" y="341350"/>
          <a:ext cx="600686" cy="70269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700" kern="120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sp:txBody>
      <dsp:txXfrm>
        <a:off x="3126250" y="481888"/>
        <a:ext cx="420480" cy="421614"/>
      </dsp:txXfrm>
    </dsp:sp>
    <dsp:sp modelId="{7D9C5664-7A57-42DA-B12C-ABCCB7D2D9A5}">
      <dsp:nvSpPr>
        <dsp:cNvPr id="0" name=""/>
        <dsp:cNvSpPr/>
      </dsp:nvSpPr>
      <dsp:spPr>
        <a:xfrm>
          <a:off x="3976279" y="0"/>
          <a:ext cx="2833428" cy="1385391"/>
        </a:xfrm>
        <a:prstGeom prst="roundRect">
          <a:avLst>
            <a:gd name="adj" fmla="val 10000"/>
          </a:avLst>
        </a:prstGeom>
        <a:solidFill>
          <a:srgbClr val="7030A0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Focus on first authors and principal investigators</a:t>
          </a:r>
        </a:p>
      </dsp:txBody>
      <dsp:txXfrm>
        <a:off x="4016856" y="40577"/>
        <a:ext cx="2752274" cy="1304237"/>
      </dsp:txXfrm>
    </dsp:sp>
    <dsp:sp modelId="{5EAEF09D-DFEC-4014-A920-E910DF21EDBD}">
      <dsp:nvSpPr>
        <dsp:cNvPr id="0" name=""/>
        <dsp:cNvSpPr/>
      </dsp:nvSpPr>
      <dsp:spPr>
        <a:xfrm>
          <a:off x="7093050" y="341350"/>
          <a:ext cx="600686" cy="70269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3000" kern="1200"/>
        </a:p>
      </dsp:txBody>
      <dsp:txXfrm>
        <a:off x="7093050" y="481888"/>
        <a:ext cx="420480" cy="421614"/>
      </dsp:txXfrm>
    </dsp:sp>
    <dsp:sp modelId="{D5844351-4C87-4948-969D-89117A8804AE}">
      <dsp:nvSpPr>
        <dsp:cNvPr id="0" name=""/>
        <dsp:cNvSpPr/>
      </dsp:nvSpPr>
      <dsp:spPr>
        <a:xfrm>
          <a:off x="7943078" y="0"/>
          <a:ext cx="2833428" cy="1385391"/>
        </a:xfrm>
        <a:prstGeom prst="roundRect">
          <a:avLst>
            <a:gd name="adj" fmla="val 10000"/>
          </a:avLst>
        </a:prstGeom>
        <a:solidFill>
          <a:srgbClr val="0081C3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Teams / collaborative efforts / leadership / collegiality</a:t>
          </a:r>
        </a:p>
      </dsp:txBody>
      <dsp:txXfrm>
        <a:off x="7983655" y="40577"/>
        <a:ext cx="2752274" cy="1304237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FC99A6-4337-47EC-B52B-AD8838EADF44}">
      <dsp:nvSpPr>
        <dsp:cNvPr id="0" name=""/>
        <dsp:cNvSpPr/>
      </dsp:nvSpPr>
      <dsp:spPr>
        <a:xfrm>
          <a:off x="13526" y="0"/>
          <a:ext cx="2833428" cy="1385391"/>
        </a:xfrm>
        <a:prstGeom prst="roundRect">
          <a:avLst>
            <a:gd name="adj" fmla="val 10000"/>
          </a:avLst>
        </a:prstGeom>
        <a:solidFill>
          <a:srgbClr val="002060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What is quality?</a:t>
          </a:r>
        </a:p>
      </dsp:txBody>
      <dsp:txXfrm>
        <a:off x="54103" y="40577"/>
        <a:ext cx="2752274" cy="1304237"/>
      </dsp:txXfrm>
    </dsp:sp>
    <dsp:sp modelId="{5D4214B7-C39C-4AA9-81EF-0531CB57BC66}">
      <dsp:nvSpPr>
        <dsp:cNvPr id="0" name=""/>
        <dsp:cNvSpPr/>
      </dsp:nvSpPr>
      <dsp:spPr>
        <a:xfrm>
          <a:off x="3129285" y="341350"/>
          <a:ext cx="598542" cy="70269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700" kern="120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sp:txBody>
      <dsp:txXfrm>
        <a:off x="3129285" y="481888"/>
        <a:ext cx="418979" cy="421614"/>
      </dsp:txXfrm>
    </dsp:sp>
    <dsp:sp modelId="{7D9C5664-7A57-42DA-B12C-ABCCB7D2D9A5}">
      <dsp:nvSpPr>
        <dsp:cNvPr id="0" name=""/>
        <dsp:cNvSpPr/>
      </dsp:nvSpPr>
      <dsp:spPr>
        <a:xfrm>
          <a:off x="3976279" y="0"/>
          <a:ext cx="2833428" cy="1385391"/>
        </a:xfrm>
        <a:prstGeom prst="roundRect">
          <a:avLst>
            <a:gd name="adj" fmla="val 10000"/>
          </a:avLst>
        </a:prstGeom>
        <a:solidFill>
          <a:srgbClr val="7030A0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Publishing in prestigious journals</a:t>
          </a:r>
        </a:p>
      </dsp:txBody>
      <dsp:txXfrm>
        <a:off x="4016856" y="40577"/>
        <a:ext cx="2752274" cy="1304237"/>
      </dsp:txXfrm>
    </dsp:sp>
    <dsp:sp modelId="{5EAEF09D-DFEC-4014-A920-E910DF21EDBD}">
      <dsp:nvSpPr>
        <dsp:cNvPr id="0" name=""/>
        <dsp:cNvSpPr/>
      </dsp:nvSpPr>
      <dsp:spPr>
        <a:xfrm>
          <a:off x="7093050" y="341350"/>
          <a:ext cx="600686" cy="70269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3000" kern="1200"/>
        </a:p>
      </dsp:txBody>
      <dsp:txXfrm>
        <a:off x="7093050" y="481888"/>
        <a:ext cx="420480" cy="421614"/>
      </dsp:txXfrm>
    </dsp:sp>
    <dsp:sp modelId="{D5844351-4C87-4948-969D-89117A8804AE}">
      <dsp:nvSpPr>
        <dsp:cNvPr id="0" name=""/>
        <dsp:cNvSpPr/>
      </dsp:nvSpPr>
      <dsp:spPr>
        <a:xfrm>
          <a:off x="7943078" y="0"/>
          <a:ext cx="2833428" cy="1385391"/>
        </a:xfrm>
        <a:prstGeom prst="roundRect">
          <a:avLst>
            <a:gd name="adj" fmla="val 10000"/>
          </a:avLst>
        </a:prstGeom>
        <a:solidFill>
          <a:srgbClr val="0081C3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All values contribute to quality</a:t>
          </a:r>
        </a:p>
      </dsp:txBody>
      <dsp:txXfrm>
        <a:off x="7983655" y="40577"/>
        <a:ext cx="2752274" cy="13042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b-LU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27EA37-426F-4B4E-9D1A-41EBD1B565F5}" type="datetimeFigureOut">
              <a:rPr lang="lb-LU" smtClean="0"/>
              <a:t>06.04.23</a:t>
            </a:fld>
            <a:endParaRPr lang="lb-L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b-L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BD1A74-146A-4A4B-91C8-91CAAB58F835}" type="slidenum">
              <a:rPr lang="lb-LU" smtClean="0"/>
              <a:t>‹nr.›</a:t>
            </a:fld>
            <a:endParaRPr lang="lb-LU"/>
          </a:p>
        </p:txBody>
      </p:sp>
    </p:spTree>
    <p:extLst>
      <p:ext uri="{BB962C8B-B14F-4D97-AF65-F5344CB8AC3E}">
        <p14:creationId xmlns:p14="http://schemas.microsoft.com/office/powerpoint/2010/main" val="18387645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b-L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275BFB-B823-481B-82FB-DAA9C4749552}" type="datetimeFigureOut">
              <a:rPr lang="lb-LU" smtClean="0"/>
              <a:t>06.04.23</a:t>
            </a:fld>
            <a:endParaRPr lang="lb-L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b-L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b-L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b-L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425392-DC8A-4B1D-9449-A3B2A88BEC5D}" type="slidenum">
              <a:rPr lang="lb-LU" smtClean="0"/>
              <a:t>‹nr.›</a:t>
            </a:fld>
            <a:endParaRPr lang="lb-LU"/>
          </a:p>
        </p:txBody>
      </p:sp>
    </p:spTree>
    <p:extLst>
      <p:ext uri="{BB962C8B-B14F-4D97-AF65-F5344CB8AC3E}">
        <p14:creationId xmlns:p14="http://schemas.microsoft.com/office/powerpoint/2010/main" val="36966612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87" name="Google Shape;87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B282D-6A28-7543-8E51-44397E7AE0C6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6685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B282D-6A28-7543-8E51-44397E7AE0C6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51036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B282D-6A28-7543-8E51-44397E7AE0C6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06967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B282D-6A28-7543-8E51-44397E7AE0C6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21944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B282D-6A28-7543-8E51-44397E7AE0C6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96533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B282D-6A28-7543-8E51-44397E7AE0C6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45493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Google Shape;895;g1ca4ca5433bb148b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96" name="Google Shape;896;g1ca4ca5433bb148b_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KS</a:t>
            </a:r>
            <a:endParaRPr/>
          </a:p>
        </p:txBody>
      </p:sp>
      <p:sp>
        <p:nvSpPr>
          <p:cNvPr id="897" name="Google Shape;897;g1ca4ca5433bb148b_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59992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Google Shape;895;g1ca4ca5433bb148b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96" name="Google Shape;896;g1ca4ca5433bb148b_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KS</a:t>
            </a:r>
            <a:endParaRPr/>
          </a:p>
        </p:txBody>
      </p:sp>
      <p:sp>
        <p:nvSpPr>
          <p:cNvPr id="897" name="Google Shape;897;g1ca4ca5433bb148b_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88514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Google Shape;895;g1ca4ca5433bb148b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96" name="Google Shape;896;g1ca4ca5433bb148b_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KS</a:t>
            </a:r>
            <a:endParaRPr/>
          </a:p>
        </p:txBody>
      </p:sp>
      <p:sp>
        <p:nvSpPr>
          <p:cNvPr id="897" name="Google Shape;897;g1ca4ca5433bb148b_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103231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Google Shape;895;g1ca4ca5433bb148b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96" name="Google Shape;896;g1ca4ca5433bb148b_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KS</a:t>
            </a:r>
            <a:endParaRPr/>
          </a:p>
        </p:txBody>
      </p:sp>
      <p:sp>
        <p:nvSpPr>
          <p:cNvPr id="897" name="Google Shape;897;g1ca4ca5433bb148b_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82454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A417F5-5983-7340-A233-9B09AF0947F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4951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A417F5-5983-7340-A233-9B09AF0947F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4348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b="0" i="0" u="none" strike="noStrike" baseline="0">
                <a:effectLst/>
              </a:rPr>
              <a:t>Informal survey – 21 responses received – at least one funder from each continent though majority of answers from European funders</a:t>
            </a:r>
            <a:br>
              <a:rPr lang="en-CA" sz="1200" b="0" i="0" u="none" strike="noStrike" baseline="0">
                <a:effectLst/>
              </a:rPr>
            </a:br>
            <a:endParaRPr lang="en-CA" sz="1200" b="0" i="0" u="none" strike="noStrike" baseline="0">
              <a:effectLst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b="1" i="0" u="none" strike="noStrike" baseline="0">
                <a:effectLst/>
              </a:rPr>
              <a:t>Why not? = Which of the following options, if any, most accurately explains your decision not to implement a narrative CV format? </a:t>
            </a:r>
            <a:r>
              <a:rPr lang="en-CA" sz="1200" b="1" i="0" u="none" strike="noStrike" baseline="0"/>
              <a:t> </a:t>
            </a:r>
            <a:endParaRPr lang="en-US" sz="1200" b="1" i="0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A417F5-5983-7340-A233-9B09AF0947F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0367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B282D-6A28-7543-8E51-44397E7AE0C6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23073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E2124-3E36-4ECC-8F45-A6D357DA183A}" type="datetimeFigureOut">
              <a:rPr lang="lb-LU" smtClean="0"/>
              <a:t>06.04.23</a:t>
            </a:fld>
            <a:endParaRPr lang="lb-L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b-L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7EAEB-95A6-49E2-9539-041C60642769}" type="slidenum">
              <a:rPr lang="lb-LU" smtClean="0"/>
              <a:t>‹nr.›</a:t>
            </a:fld>
            <a:endParaRPr lang="lb-LU"/>
          </a:p>
        </p:txBody>
      </p:sp>
    </p:spTree>
    <p:extLst>
      <p:ext uri="{BB962C8B-B14F-4D97-AF65-F5344CB8AC3E}">
        <p14:creationId xmlns:p14="http://schemas.microsoft.com/office/powerpoint/2010/main" val="16724894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E2124-3E36-4ECC-8F45-A6D357DA183A}" type="datetimeFigureOut">
              <a:rPr lang="lb-LU" smtClean="0"/>
              <a:t>06.04.23</a:t>
            </a:fld>
            <a:endParaRPr lang="lb-L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b-L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7EAEB-95A6-49E2-9539-041C60642769}" type="slidenum">
              <a:rPr lang="lb-LU" smtClean="0"/>
              <a:t>‹nr.›</a:t>
            </a:fld>
            <a:endParaRPr lang="lb-LU"/>
          </a:p>
        </p:txBody>
      </p:sp>
    </p:spTree>
    <p:extLst>
      <p:ext uri="{BB962C8B-B14F-4D97-AF65-F5344CB8AC3E}">
        <p14:creationId xmlns:p14="http://schemas.microsoft.com/office/powerpoint/2010/main" val="38128839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E2124-3E36-4ECC-8F45-A6D357DA183A}" type="datetimeFigureOut">
              <a:rPr lang="lb-LU" smtClean="0"/>
              <a:t>06.04.23</a:t>
            </a:fld>
            <a:endParaRPr lang="lb-L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b-L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7EAEB-95A6-49E2-9539-041C60642769}" type="slidenum">
              <a:rPr lang="lb-LU" smtClean="0"/>
              <a:t>‹nr.›</a:t>
            </a:fld>
            <a:endParaRPr lang="lb-LU"/>
          </a:p>
        </p:txBody>
      </p:sp>
    </p:spTree>
    <p:extLst>
      <p:ext uri="{BB962C8B-B14F-4D97-AF65-F5344CB8AC3E}">
        <p14:creationId xmlns:p14="http://schemas.microsoft.com/office/powerpoint/2010/main" val="27903325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ext + 2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24"/>
          <p:cNvSpPr>
            <a:spLocks noGrp="1"/>
          </p:cNvSpPr>
          <p:nvPr>
            <p:ph type="body" sz="quarter" idx="12" hasCustomPrompt="1"/>
          </p:nvPr>
        </p:nvSpPr>
        <p:spPr>
          <a:xfrm>
            <a:off x="1920000" y="1099844"/>
            <a:ext cx="5280000" cy="276999"/>
          </a:xfrm>
        </p:spPr>
        <p:txBody>
          <a:bodyPr wrap="square" lIns="0" tIns="0" rIns="0" bIns="0" anchor="t" anchorCtr="0">
            <a:spAutoFit/>
          </a:bodyPr>
          <a:lstStyle>
            <a:lvl1pPr marL="0" indent="0">
              <a:buNone/>
              <a:defRPr lang="en-US" sz="2000" b="1" kern="1200" dirty="0" smtClean="0">
                <a:solidFill>
                  <a:srgbClr val="7FA9A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Content title 1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sz="quarter" idx="13" hasCustomPrompt="1"/>
          </p:nvPr>
        </p:nvSpPr>
        <p:spPr>
          <a:xfrm>
            <a:off x="1920000" y="1434474"/>
            <a:ext cx="5280000" cy="2160000"/>
          </a:xfrm>
        </p:spPr>
        <p:txBody>
          <a:bodyPr lIns="0" tIns="0" rIns="0" bIns="0">
            <a:noAutofit/>
          </a:bodyPr>
          <a:lstStyle>
            <a:lvl1pPr marL="139700" indent="-139700">
              <a:defRPr sz="1600">
                <a:solidFill>
                  <a:srgbClr val="5356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Content 1</a:t>
            </a:r>
          </a:p>
        </p:txBody>
      </p:sp>
      <p:sp>
        <p:nvSpPr>
          <p:cNvPr id="33" name="Text Placeholder 32"/>
          <p:cNvSpPr>
            <a:spLocks noGrp="1"/>
          </p:cNvSpPr>
          <p:nvPr>
            <p:ph type="body" sz="quarter" idx="14" hasCustomPrompt="1"/>
          </p:nvPr>
        </p:nvSpPr>
        <p:spPr>
          <a:xfrm>
            <a:off x="1920000" y="3796253"/>
            <a:ext cx="5280000" cy="2520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lang="en-US" sz="2000" b="1" kern="1200" dirty="0" smtClean="0">
                <a:solidFill>
                  <a:srgbClr val="7FA9A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Content title 2</a:t>
            </a:r>
          </a:p>
        </p:txBody>
      </p:sp>
      <p:sp>
        <p:nvSpPr>
          <p:cNvPr id="35" name="Text Placeholder 34"/>
          <p:cNvSpPr>
            <a:spLocks noGrp="1"/>
          </p:cNvSpPr>
          <p:nvPr>
            <p:ph type="body" sz="quarter" idx="15" hasCustomPrompt="1"/>
          </p:nvPr>
        </p:nvSpPr>
        <p:spPr>
          <a:xfrm>
            <a:off x="1920000" y="4129195"/>
            <a:ext cx="5280000" cy="2160000"/>
          </a:xfrm>
        </p:spPr>
        <p:txBody>
          <a:bodyPr lIns="0" tIns="0" rIns="0" bIns="0">
            <a:normAutofit/>
          </a:bodyPr>
          <a:lstStyle>
            <a:lvl1pPr marL="139700" indent="-139700">
              <a:defRPr lang="en-US" sz="1600" kern="1200" dirty="0" smtClean="0">
                <a:solidFill>
                  <a:srgbClr val="5356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Content 2</a:t>
            </a:r>
          </a:p>
        </p:txBody>
      </p:sp>
      <p:sp>
        <p:nvSpPr>
          <p:cNvPr id="37" name="Picture Placeholder 36"/>
          <p:cNvSpPr>
            <a:spLocks noGrp="1"/>
          </p:cNvSpPr>
          <p:nvPr>
            <p:ph type="pic" sz="quarter" idx="16"/>
          </p:nvPr>
        </p:nvSpPr>
        <p:spPr>
          <a:xfrm>
            <a:off x="7482418" y="1099844"/>
            <a:ext cx="3575049" cy="2494631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fr-LU"/>
          </a:p>
        </p:txBody>
      </p:sp>
      <p:sp>
        <p:nvSpPr>
          <p:cNvPr id="39" name="Picture Placeholder 38"/>
          <p:cNvSpPr>
            <a:spLocks noGrp="1"/>
          </p:cNvSpPr>
          <p:nvPr>
            <p:ph type="pic" sz="quarter" idx="17"/>
          </p:nvPr>
        </p:nvSpPr>
        <p:spPr>
          <a:xfrm>
            <a:off x="7463367" y="3796253"/>
            <a:ext cx="3594100" cy="249294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fr-LU"/>
          </a:p>
        </p:txBody>
      </p:sp>
      <p:sp>
        <p:nvSpPr>
          <p:cNvPr id="18" name="Rectangle 17"/>
          <p:cNvSpPr/>
          <p:nvPr userDrawn="1"/>
        </p:nvSpPr>
        <p:spPr>
          <a:xfrm>
            <a:off x="-22579" y="-1058"/>
            <a:ext cx="720000" cy="6859058"/>
          </a:xfrm>
          <a:prstGeom prst="rect">
            <a:avLst/>
          </a:prstGeom>
          <a:solidFill>
            <a:srgbClr val="7FA9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b-LU" sz="1800"/>
          </a:p>
        </p:txBody>
      </p:sp>
      <p:sp>
        <p:nvSpPr>
          <p:cNvPr id="27" name="TextBox 26"/>
          <p:cNvSpPr txBox="1"/>
          <p:nvPr userDrawn="1"/>
        </p:nvSpPr>
        <p:spPr>
          <a:xfrm>
            <a:off x="11510331" y="6622006"/>
            <a:ext cx="480000" cy="153888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fld id="{7F32A5B7-26F3-46CC-95AC-0E0A7E3586A7}" type="slidenum">
              <a:rPr lang="fr-LU" sz="1000" smtClean="0">
                <a:latin typeface="DIN Next Rounded LT Pro" panose="020F0503020203050203" pitchFamily="34" charset="0"/>
              </a:rPr>
              <a:t>‹nr.›</a:t>
            </a:fld>
            <a:endParaRPr lang="fr-LU" sz="1000">
              <a:latin typeface="DIN Next Rounded LT Pro" panose="020F0503020203050203" pitchFamily="34" charset="0"/>
            </a:endParaRPr>
          </a:p>
        </p:txBody>
      </p:sp>
      <p:sp>
        <p:nvSpPr>
          <p:cNvPr id="28" name="TextBox 27"/>
          <p:cNvSpPr txBox="1"/>
          <p:nvPr userDrawn="1"/>
        </p:nvSpPr>
        <p:spPr>
          <a:xfrm>
            <a:off x="11273662" y="6622006"/>
            <a:ext cx="236669" cy="153888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r>
              <a:rPr lang="fr-CH" sz="1000">
                <a:latin typeface="DIN Next Rounded LT Pro" panose="020F0503020203050203" pitchFamily="34" charset="0"/>
              </a:rPr>
              <a:t>P.</a:t>
            </a:r>
            <a:endParaRPr lang="fr-LU" sz="1000">
              <a:latin typeface="DIN Next Rounded LT Pro" panose="020F0503020203050203" pitchFamily="34" charset="0"/>
            </a:endParaRPr>
          </a:p>
        </p:txBody>
      </p:sp>
      <p:sp>
        <p:nvSpPr>
          <p:cNvPr id="29" name="Title 1"/>
          <p:cNvSpPr>
            <a:spLocks noGrp="1"/>
          </p:cNvSpPr>
          <p:nvPr>
            <p:ph type="ctrTitle" hasCustomPrompt="1"/>
          </p:nvPr>
        </p:nvSpPr>
        <p:spPr>
          <a:xfrm>
            <a:off x="1920000" y="587101"/>
            <a:ext cx="9120776" cy="249299"/>
          </a:xfrm>
          <a:noFill/>
        </p:spPr>
        <p:txBody>
          <a:bodyPr lIns="0" tIns="0" rIns="0" bIns="0" anchor="t" anchorCtr="0">
            <a:spAutoFit/>
          </a:bodyPr>
          <a:lstStyle>
            <a:lvl1pPr algn="l">
              <a:defRPr sz="1800" i="1">
                <a:solidFill>
                  <a:srgbClr val="7FA9AE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Subtitle</a:t>
            </a:r>
          </a:p>
        </p:txBody>
      </p:sp>
      <p:cxnSp>
        <p:nvCxnSpPr>
          <p:cNvPr id="31" name="Straight Connector 30"/>
          <p:cNvCxnSpPr/>
          <p:nvPr userDrawn="1"/>
        </p:nvCxnSpPr>
        <p:spPr>
          <a:xfrm flipH="1">
            <a:off x="0" y="564704"/>
            <a:ext cx="12192000" cy="0"/>
          </a:xfrm>
          <a:prstGeom prst="line">
            <a:avLst/>
          </a:prstGeom>
          <a:ln>
            <a:solidFill>
              <a:srgbClr val="7FA9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 userDrawn="1"/>
        </p:nvCxnSpPr>
        <p:spPr>
          <a:xfrm flipH="1">
            <a:off x="0" y="373902"/>
            <a:ext cx="12192000" cy="0"/>
          </a:xfrm>
          <a:prstGeom prst="line">
            <a:avLst/>
          </a:prstGeom>
          <a:ln>
            <a:solidFill>
              <a:srgbClr val="7FA9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920000" y="345697"/>
            <a:ext cx="9120717" cy="216000"/>
          </a:xfrm>
        </p:spPr>
        <p:txBody>
          <a:bodyPr lIns="0" tIns="0" rIns="0" bIns="0" anchor="t" anchorCtr="0">
            <a:noAutofit/>
          </a:bodyPr>
          <a:lstStyle>
            <a:lvl1pPr marL="0" indent="0">
              <a:buNone/>
              <a:defRPr sz="2000" b="1">
                <a:solidFill>
                  <a:srgbClr val="CFAB7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Title</a:t>
            </a:r>
            <a:endParaRPr lang="fr-LU"/>
          </a:p>
        </p:txBody>
      </p:sp>
      <p:cxnSp>
        <p:nvCxnSpPr>
          <p:cNvPr id="36" name="Straight Connector 35"/>
          <p:cNvCxnSpPr/>
          <p:nvPr userDrawn="1"/>
        </p:nvCxnSpPr>
        <p:spPr>
          <a:xfrm flipH="1">
            <a:off x="0" y="789468"/>
            <a:ext cx="12192000" cy="0"/>
          </a:xfrm>
          <a:prstGeom prst="line">
            <a:avLst/>
          </a:prstGeom>
          <a:ln>
            <a:solidFill>
              <a:srgbClr val="7FA9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 userDrawn="1"/>
        </p:nvCxnSpPr>
        <p:spPr>
          <a:xfrm flipH="1">
            <a:off x="0" y="6508960"/>
            <a:ext cx="12192000" cy="0"/>
          </a:xfrm>
          <a:prstGeom prst="line">
            <a:avLst/>
          </a:prstGeom>
          <a:ln>
            <a:solidFill>
              <a:srgbClr val="7FA9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401" y="6597310"/>
            <a:ext cx="828000" cy="178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710175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Placeholder 29"/>
          <p:cNvSpPr>
            <a:spLocks noGrp="1"/>
          </p:cNvSpPr>
          <p:nvPr>
            <p:ph type="body" sz="quarter" idx="13" hasCustomPrompt="1"/>
          </p:nvPr>
        </p:nvSpPr>
        <p:spPr>
          <a:xfrm>
            <a:off x="1920000" y="1104267"/>
            <a:ext cx="9120717" cy="50400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>
                <a:solidFill>
                  <a:srgbClr val="5356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Content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-22579" y="-1058"/>
            <a:ext cx="720000" cy="6859058"/>
          </a:xfrm>
          <a:prstGeom prst="rect">
            <a:avLst/>
          </a:prstGeom>
          <a:solidFill>
            <a:srgbClr val="7FA9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b-LU" sz="1800"/>
          </a:p>
        </p:txBody>
      </p:sp>
      <p:sp>
        <p:nvSpPr>
          <p:cNvPr id="15" name="TextBox 14"/>
          <p:cNvSpPr txBox="1"/>
          <p:nvPr userDrawn="1"/>
        </p:nvSpPr>
        <p:spPr>
          <a:xfrm>
            <a:off x="11510331" y="6622006"/>
            <a:ext cx="480000" cy="153888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fld id="{7F32A5B7-26F3-46CC-95AC-0E0A7E3586A7}" type="slidenum">
              <a:rPr lang="fr-LU" sz="1000" smtClean="0">
                <a:latin typeface="DIN Next Rounded LT Pro" panose="020F0503020203050203" pitchFamily="34" charset="0"/>
              </a:rPr>
              <a:t>‹nr.›</a:t>
            </a:fld>
            <a:endParaRPr lang="fr-LU" sz="1000">
              <a:latin typeface="DIN Next Rounded LT Pro" panose="020F0503020203050203" pitchFamily="34" charset="0"/>
            </a:endParaRPr>
          </a:p>
        </p:txBody>
      </p:sp>
      <p:sp>
        <p:nvSpPr>
          <p:cNvPr id="16" name="TextBox 15"/>
          <p:cNvSpPr txBox="1"/>
          <p:nvPr userDrawn="1"/>
        </p:nvSpPr>
        <p:spPr>
          <a:xfrm>
            <a:off x="11273662" y="6622006"/>
            <a:ext cx="236669" cy="153888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r>
              <a:rPr lang="fr-CH" sz="1000">
                <a:latin typeface="DIN Next Rounded LT Pro" panose="020F0503020203050203" pitchFamily="34" charset="0"/>
              </a:rPr>
              <a:t>P.</a:t>
            </a:r>
            <a:endParaRPr lang="fr-LU" sz="1000">
              <a:latin typeface="DIN Next Rounded LT Pro" panose="020F0503020203050203" pitchFamily="34" charset="0"/>
            </a:endParaRPr>
          </a:p>
        </p:txBody>
      </p:sp>
      <p:sp>
        <p:nvSpPr>
          <p:cNvPr id="17" name="Title 1"/>
          <p:cNvSpPr>
            <a:spLocks noGrp="1"/>
          </p:cNvSpPr>
          <p:nvPr>
            <p:ph type="ctrTitle" hasCustomPrompt="1"/>
          </p:nvPr>
        </p:nvSpPr>
        <p:spPr>
          <a:xfrm>
            <a:off x="1920000" y="587101"/>
            <a:ext cx="9120776" cy="249299"/>
          </a:xfrm>
          <a:noFill/>
        </p:spPr>
        <p:txBody>
          <a:bodyPr lIns="0" tIns="0" rIns="0" bIns="0" anchor="t" anchorCtr="0">
            <a:spAutoFit/>
          </a:bodyPr>
          <a:lstStyle>
            <a:lvl1pPr algn="l">
              <a:defRPr sz="1800" i="1">
                <a:solidFill>
                  <a:srgbClr val="7FA9AE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Subtitle</a:t>
            </a:r>
          </a:p>
        </p:txBody>
      </p:sp>
      <p:cxnSp>
        <p:nvCxnSpPr>
          <p:cNvPr id="18" name="Straight Connector 17"/>
          <p:cNvCxnSpPr/>
          <p:nvPr userDrawn="1"/>
        </p:nvCxnSpPr>
        <p:spPr>
          <a:xfrm flipH="1">
            <a:off x="0" y="564704"/>
            <a:ext cx="12192000" cy="0"/>
          </a:xfrm>
          <a:prstGeom prst="line">
            <a:avLst/>
          </a:prstGeom>
          <a:ln>
            <a:solidFill>
              <a:srgbClr val="7FA9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 flipH="1">
            <a:off x="0" y="373902"/>
            <a:ext cx="12192000" cy="0"/>
          </a:xfrm>
          <a:prstGeom prst="line">
            <a:avLst/>
          </a:prstGeom>
          <a:ln>
            <a:solidFill>
              <a:srgbClr val="7FA9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920000" y="345697"/>
            <a:ext cx="9120717" cy="216000"/>
          </a:xfrm>
        </p:spPr>
        <p:txBody>
          <a:bodyPr lIns="0" tIns="0" rIns="0" bIns="0" anchor="t" anchorCtr="0">
            <a:noAutofit/>
          </a:bodyPr>
          <a:lstStyle>
            <a:lvl1pPr marL="0" indent="0">
              <a:buNone/>
              <a:defRPr sz="2000" b="1">
                <a:solidFill>
                  <a:srgbClr val="CFAB7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Title</a:t>
            </a:r>
            <a:endParaRPr lang="fr-LU"/>
          </a:p>
        </p:txBody>
      </p:sp>
      <p:cxnSp>
        <p:nvCxnSpPr>
          <p:cNvPr id="22" name="Straight Connector 21"/>
          <p:cNvCxnSpPr/>
          <p:nvPr userDrawn="1"/>
        </p:nvCxnSpPr>
        <p:spPr>
          <a:xfrm flipH="1">
            <a:off x="0" y="789468"/>
            <a:ext cx="12192000" cy="0"/>
          </a:xfrm>
          <a:prstGeom prst="line">
            <a:avLst/>
          </a:prstGeom>
          <a:ln>
            <a:solidFill>
              <a:srgbClr val="7FA9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 userDrawn="1"/>
        </p:nvCxnSpPr>
        <p:spPr>
          <a:xfrm flipH="1">
            <a:off x="0" y="6508960"/>
            <a:ext cx="12192000" cy="0"/>
          </a:xfrm>
          <a:prstGeom prst="line">
            <a:avLst/>
          </a:prstGeom>
          <a:ln>
            <a:solidFill>
              <a:srgbClr val="7FA9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401" y="6597310"/>
            <a:ext cx="828000" cy="178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349485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24"/>
          <p:cNvSpPr>
            <a:spLocks noGrp="1"/>
          </p:cNvSpPr>
          <p:nvPr>
            <p:ph type="body" sz="quarter" idx="12" hasCustomPrompt="1"/>
          </p:nvPr>
        </p:nvSpPr>
        <p:spPr>
          <a:xfrm>
            <a:off x="1920000" y="1099844"/>
            <a:ext cx="9120717" cy="276999"/>
          </a:xfrm>
        </p:spPr>
        <p:txBody>
          <a:bodyPr wrap="square" lIns="0" tIns="0" rIns="0" bIns="0" anchor="t" anchorCtr="0">
            <a:spAutoFit/>
          </a:bodyPr>
          <a:lstStyle>
            <a:lvl1pPr marL="0" indent="0">
              <a:buNone/>
              <a:defRPr lang="en-US" sz="2000" b="1" kern="1200" dirty="0" smtClean="0">
                <a:solidFill>
                  <a:srgbClr val="73AFB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Content title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sz="quarter" idx="13" hasCustomPrompt="1"/>
          </p:nvPr>
        </p:nvSpPr>
        <p:spPr>
          <a:xfrm>
            <a:off x="1920000" y="1434474"/>
            <a:ext cx="9137467" cy="7200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>
                <a:solidFill>
                  <a:srgbClr val="5356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Content</a:t>
            </a:r>
          </a:p>
        </p:txBody>
      </p:sp>
      <p:sp>
        <p:nvSpPr>
          <p:cNvPr id="39" name="Picture Placeholder 38"/>
          <p:cNvSpPr>
            <a:spLocks noGrp="1"/>
          </p:cNvSpPr>
          <p:nvPr>
            <p:ph type="pic" sz="quarter" idx="17"/>
          </p:nvPr>
        </p:nvSpPr>
        <p:spPr>
          <a:xfrm>
            <a:off x="1920000" y="2452279"/>
            <a:ext cx="9120717" cy="3600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fr-LU"/>
          </a:p>
        </p:txBody>
      </p:sp>
      <p:sp>
        <p:nvSpPr>
          <p:cNvPr id="15" name="Rectangle 14"/>
          <p:cNvSpPr/>
          <p:nvPr userDrawn="1"/>
        </p:nvSpPr>
        <p:spPr>
          <a:xfrm>
            <a:off x="-22579" y="-1058"/>
            <a:ext cx="720000" cy="6859058"/>
          </a:xfrm>
          <a:prstGeom prst="rect">
            <a:avLst/>
          </a:prstGeom>
          <a:solidFill>
            <a:srgbClr val="7FA9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b-LU" sz="1800"/>
          </a:p>
        </p:txBody>
      </p:sp>
      <p:sp>
        <p:nvSpPr>
          <p:cNvPr id="17" name="TextBox 16"/>
          <p:cNvSpPr txBox="1"/>
          <p:nvPr userDrawn="1"/>
        </p:nvSpPr>
        <p:spPr>
          <a:xfrm>
            <a:off x="11510331" y="6622006"/>
            <a:ext cx="480000" cy="153888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fld id="{7F32A5B7-26F3-46CC-95AC-0E0A7E3586A7}" type="slidenum">
              <a:rPr lang="fr-LU" sz="1000" smtClean="0">
                <a:latin typeface="DIN Next Rounded LT Pro" panose="020F0503020203050203" pitchFamily="34" charset="0"/>
              </a:rPr>
              <a:t>‹nr.›</a:t>
            </a:fld>
            <a:endParaRPr lang="fr-LU" sz="1000">
              <a:latin typeface="DIN Next Rounded LT Pro" panose="020F0503020203050203" pitchFamily="34" charset="0"/>
            </a:endParaRPr>
          </a:p>
        </p:txBody>
      </p:sp>
      <p:sp>
        <p:nvSpPr>
          <p:cNvPr id="18" name="TextBox 17"/>
          <p:cNvSpPr txBox="1"/>
          <p:nvPr userDrawn="1"/>
        </p:nvSpPr>
        <p:spPr>
          <a:xfrm>
            <a:off x="11273662" y="6622006"/>
            <a:ext cx="236669" cy="153888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r>
              <a:rPr lang="fr-CH" sz="1000">
                <a:latin typeface="DIN Next Rounded LT Pro" panose="020F0503020203050203" pitchFamily="34" charset="0"/>
              </a:rPr>
              <a:t>P.</a:t>
            </a:r>
            <a:endParaRPr lang="fr-LU" sz="1000">
              <a:latin typeface="DIN Next Rounded LT Pro" panose="020F0503020203050203" pitchFamily="34" charset="0"/>
            </a:endParaRPr>
          </a:p>
        </p:txBody>
      </p:sp>
      <p:sp>
        <p:nvSpPr>
          <p:cNvPr id="19" name="Title 1"/>
          <p:cNvSpPr>
            <a:spLocks noGrp="1"/>
          </p:cNvSpPr>
          <p:nvPr>
            <p:ph type="ctrTitle" hasCustomPrompt="1"/>
          </p:nvPr>
        </p:nvSpPr>
        <p:spPr>
          <a:xfrm>
            <a:off x="1920000" y="587101"/>
            <a:ext cx="9120776" cy="249299"/>
          </a:xfrm>
          <a:noFill/>
        </p:spPr>
        <p:txBody>
          <a:bodyPr lIns="0" tIns="0" rIns="0" bIns="0" anchor="t" anchorCtr="0">
            <a:spAutoFit/>
          </a:bodyPr>
          <a:lstStyle>
            <a:lvl1pPr algn="l">
              <a:defRPr sz="1800" i="1">
                <a:solidFill>
                  <a:srgbClr val="7FA9AE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Subtitle</a:t>
            </a:r>
          </a:p>
        </p:txBody>
      </p:sp>
      <p:cxnSp>
        <p:nvCxnSpPr>
          <p:cNvPr id="20" name="Straight Connector 19"/>
          <p:cNvCxnSpPr/>
          <p:nvPr userDrawn="1"/>
        </p:nvCxnSpPr>
        <p:spPr>
          <a:xfrm flipH="1">
            <a:off x="0" y="564704"/>
            <a:ext cx="12192000" cy="0"/>
          </a:xfrm>
          <a:prstGeom prst="line">
            <a:avLst/>
          </a:prstGeom>
          <a:ln>
            <a:solidFill>
              <a:srgbClr val="7FA9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>
          <a:xfrm flipH="1">
            <a:off x="0" y="373902"/>
            <a:ext cx="12192000" cy="0"/>
          </a:xfrm>
          <a:prstGeom prst="line">
            <a:avLst/>
          </a:prstGeom>
          <a:ln>
            <a:solidFill>
              <a:srgbClr val="7FA9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920000" y="345697"/>
            <a:ext cx="9120717" cy="216000"/>
          </a:xfrm>
        </p:spPr>
        <p:txBody>
          <a:bodyPr lIns="0" tIns="0" rIns="0" bIns="0" anchor="t" anchorCtr="0">
            <a:noAutofit/>
          </a:bodyPr>
          <a:lstStyle>
            <a:lvl1pPr marL="0" indent="0">
              <a:buNone/>
              <a:defRPr sz="2000" b="1">
                <a:solidFill>
                  <a:srgbClr val="CFAB7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Title</a:t>
            </a:r>
            <a:endParaRPr lang="fr-LU"/>
          </a:p>
        </p:txBody>
      </p:sp>
      <p:cxnSp>
        <p:nvCxnSpPr>
          <p:cNvPr id="23" name="Straight Connector 22"/>
          <p:cNvCxnSpPr/>
          <p:nvPr userDrawn="1"/>
        </p:nvCxnSpPr>
        <p:spPr>
          <a:xfrm flipH="1">
            <a:off x="0" y="789468"/>
            <a:ext cx="12192000" cy="0"/>
          </a:xfrm>
          <a:prstGeom prst="line">
            <a:avLst/>
          </a:prstGeom>
          <a:ln>
            <a:solidFill>
              <a:srgbClr val="7FA9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 userDrawn="1"/>
        </p:nvCxnSpPr>
        <p:spPr>
          <a:xfrm flipH="1">
            <a:off x="0" y="6508960"/>
            <a:ext cx="12192000" cy="0"/>
          </a:xfrm>
          <a:prstGeom prst="line">
            <a:avLst/>
          </a:prstGeom>
          <a:ln>
            <a:solidFill>
              <a:srgbClr val="7FA9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401" y="6597310"/>
            <a:ext cx="828000" cy="178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608075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 of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icture Placeholder 38"/>
          <p:cNvSpPr>
            <a:spLocks noGrp="1"/>
          </p:cNvSpPr>
          <p:nvPr>
            <p:ph type="pic" sz="quarter" idx="17" hasCustomPrompt="1"/>
          </p:nvPr>
        </p:nvSpPr>
        <p:spPr>
          <a:xfrm>
            <a:off x="1936749" y="1099843"/>
            <a:ext cx="1440000" cy="1080000"/>
          </a:xfrm>
        </p:spPr>
        <p:txBody>
          <a:bodyPr>
            <a:normAutofit/>
          </a:bodyPr>
          <a:lstStyle>
            <a:lvl1pPr marL="0" indent="0">
              <a:buNone/>
              <a:defRPr sz="800"/>
            </a:lvl1pPr>
          </a:lstStyle>
          <a:p>
            <a:r>
              <a:rPr lang="fr-LU"/>
              <a:t>Logo</a:t>
            </a:r>
          </a:p>
        </p:txBody>
      </p:sp>
      <p:sp>
        <p:nvSpPr>
          <p:cNvPr id="24" name="Picture Placeholder 38"/>
          <p:cNvSpPr>
            <a:spLocks noGrp="1"/>
          </p:cNvSpPr>
          <p:nvPr>
            <p:ph type="pic" sz="quarter" idx="18" hasCustomPrompt="1"/>
          </p:nvPr>
        </p:nvSpPr>
        <p:spPr>
          <a:xfrm>
            <a:off x="3720393" y="1097953"/>
            <a:ext cx="1440000" cy="1080000"/>
          </a:xfrm>
        </p:spPr>
        <p:txBody>
          <a:bodyPr>
            <a:normAutofit/>
          </a:bodyPr>
          <a:lstStyle>
            <a:lvl1pPr marL="0" indent="0">
              <a:buNone/>
              <a:defRPr sz="800"/>
            </a:lvl1pPr>
          </a:lstStyle>
          <a:p>
            <a:r>
              <a:rPr lang="fr-LU"/>
              <a:t>Logo</a:t>
            </a:r>
          </a:p>
        </p:txBody>
      </p:sp>
      <p:sp>
        <p:nvSpPr>
          <p:cNvPr id="26" name="Picture Placeholder 38"/>
          <p:cNvSpPr>
            <a:spLocks noGrp="1"/>
          </p:cNvSpPr>
          <p:nvPr>
            <p:ph type="pic" sz="quarter" idx="19" hasCustomPrompt="1"/>
          </p:nvPr>
        </p:nvSpPr>
        <p:spPr>
          <a:xfrm>
            <a:off x="5504037" y="1097953"/>
            <a:ext cx="1440000" cy="1080000"/>
          </a:xfrm>
        </p:spPr>
        <p:txBody>
          <a:bodyPr>
            <a:normAutofit/>
          </a:bodyPr>
          <a:lstStyle>
            <a:lvl1pPr marL="0" indent="0">
              <a:buNone/>
              <a:defRPr sz="800"/>
            </a:lvl1pPr>
          </a:lstStyle>
          <a:p>
            <a:r>
              <a:rPr lang="fr-LU"/>
              <a:t>Logo</a:t>
            </a:r>
          </a:p>
        </p:txBody>
      </p:sp>
      <p:sp>
        <p:nvSpPr>
          <p:cNvPr id="27" name="Picture Placeholder 38"/>
          <p:cNvSpPr>
            <a:spLocks noGrp="1"/>
          </p:cNvSpPr>
          <p:nvPr>
            <p:ph type="pic" sz="quarter" idx="20" hasCustomPrompt="1"/>
          </p:nvPr>
        </p:nvSpPr>
        <p:spPr>
          <a:xfrm>
            <a:off x="7287681" y="1119421"/>
            <a:ext cx="1440000" cy="1080000"/>
          </a:xfrm>
        </p:spPr>
        <p:txBody>
          <a:bodyPr>
            <a:normAutofit/>
          </a:bodyPr>
          <a:lstStyle>
            <a:lvl1pPr marL="0" indent="0">
              <a:buNone/>
              <a:defRPr sz="800"/>
            </a:lvl1pPr>
          </a:lstStyle>
          <a:p>
            <a:r>
              <a:rPr lang="fr-LU"/>
              <a:t>Logo</a:t>
            </a:r>
          </a:p>
        </p:txBody>
      </p:sp>
      <p:sp>
        <p:nvSpPr>
          <p:cNvPr id="28" name="Picture Placeholder 38"/>
          <p:cNvSpPr>
            <a:spLocks noGrp="1"/>
          </p:cNvSpPr>
          <p:nvPr>
            <p:ph type="pic" sz="quarter" idx="21" hasCustomPrompt="1"/>
          </p:nvPr>
        </p:nvSpPr>
        <p:spPr>
          <a:xfrm>
            <a:off x="9071325" y="1136354"/>
            <a:ext cx="1440000" cy="1080000"/>
          </a:xfrm>
        </p:spPr>
        <p:txBody>
          <a:bodyPr>
            <a:normAutofit/>
          </a:bodyPr>
          <a:lstStyle>
            <a:lvl1pPr marL="0" indent="0">
              <a:buNone/>
              <a:defRPr sz="800"/>
            </a:lvl1pPr>
          </a:lstStyle>
          <a:p>
            <a:r>
              <a:rPr lang="fr-LU"/>
              <a:t>Logo</a:t>
            </a:r>
          </a:p>
        </p:txBody>
      </p:sp>
      <p:sp>
        <p:nvSpPr>
          <p:cNvPr id="29" name="Picture Placeholder 38"/>
          <p:cNvSpPr>
            <a:spLocks noGrp="1"/>
          </p:cNvSpPr>
          <p:nvPr>
            <p:ph type="pic" sz="quarter" idx="22" hasCustomPrompt="1"/>
          </p:nvPr>
        </p:nvSpPr>
        <p:spPr>
          <a:xfrm>
            <a:off x="1920000" y="2415017"/>
            <a:ext cx="1440000" cy="1080000"/>
          </a:xfrm>
        </p:spPr>
        <p:txBody>
          <a:bodyPr>
            <a:normAutofit/>
          </a:bodyPr>
          <a:lstStyle>
            <a:lvl1pPr marL="0" indent="0">
              <a:buNone/>
              <a:defRPr sz="800"/>
            </a:lvl1pPr>
          </a:lstStyle>
          <a:p>
            <a:r>
              <a:rPr lang="fr-LU"/>
              <a:t>Logo</a:t>
            </a:r>
          </a:p>
        </p:txBody>
      </p:sp>
      <p:sp>
        <p:nvSpPr>
          <p:cNvPr id="31" name="Picture Placeholder 38"/>
          <p:cNvSpPr>
            <a:spLocks noGrp="1"/>
          </p:cNvSpPr>
          <p:nvPr>
            <p:ph type="pic" sz="quarter" idx="23" hasCustomPrompt="1"/>
          </p:nvPr>
        </p:nvSpPr>
        <p:spPr>
          <a:xfrm>
            <a:off x="3703644" y="2413127"/>
            <a:ext cx="1440000" cy="1080000"/>
          </a:xfrm>
        </p:spPr>
        <p:txBody>
          <a:bodyPr>
            <a:normAutofit/>
          </a:bodyPr>
          <a:lstStyle>
            <a:lvl1pPr marL="0" indent="0">
              <a:buNone/>
              <a:defRPr sz="800"/>
            </a:lvl1pPr>
          </a:lstStyle>
          <a:p>
            <a:r>
              <a:rPr lang="fr-LU"/>
              <a:t>Logo</a:t>
            </a:r>
          </a:p>
        </p:txBody>
      </p:sp>
      <p:sp>
        <p:nvSpPr>
          <p:cNvPr id="32" name="Picture Placeholder 38"/>
          <p:cNvSpPr>
            <a:spLocks noGrp="1"/>
          </p:cNvSpPr>
          <p:nvPr>
            <p:ph type="pic" sz="quarter" idx="24" hasCustomPrompt="1"/>
          </p:nvPr>
        </p:nvSpPr>
        <p:spPr>
          <a:xfrm>
            <a:off x="5487288" y="2413127"/>
            <a:ext cx="1440000" cy="1080000"/>
          </a:xfrm>
        </p:spPr>
        <p:txBody>
          <a:bodyPr>
            <a:normAutofit/>
          </a:bodyPr>
          <a:lstStyle>
            <a:lvl1pPr marL="0" indent="0">
              <a:buNone/>
              <a:defRPr sz="800"/>
            </a:lvl1pPr>
          </a:lstStyle>
          <a:p>
            <a:r>
              <a:rPr lang="fr-LU"/>
              <a:t>Logo</a:t>
            </a:r>
          </a:p>
        </p:txBody>
      </p:sp>
      <p:sp>
        <p:nvSpPr>
          <p:cNvPr id="33" name="Picture Placeholder 38"/>
          <p:cNvSpPr>
            <a:spLocks noGrp="1"/>
          </p:cNvSpPr>
          <p:nvPr>
            <p:ph type="pic" sz="quarter" idx="25" hasCustomPrompt="1"/>
          </p:nvPr>
        </p:nvSpPr>
        <p:spPr>
          <a:xfrm>
            <a:off x="7270932" y="2434595"/>
            <a:ext cx="1440000" cy="1080000"/>
          </a:xfrm>
        </p:spPr>
        <p:txBody>
          <a:bodyPr>
            <a:normAutofit/>
          </a:bodyPr>
          <a:lstStyle>
            <a:lvl1pPr marL="0" indent="0">
              <a:buNone/>
              <a:defRPr sz="800"/>
            </a:lvl1pPr>
          </a:lstStyle>
          <a:p>
            <a:r>
              <a:rPr lang="fr-LU"/>
              <a:t>Logo</a:t>
            </a:r>
          </a:p>
        </p:txBody>
      </p:sp>
      <p:sp>
        <p:nvSpPr>
          <p:cNvPr id="34" name="Picture Placeholder 38"/>
          <p:cNvSpPr>
            <a:spLocks noGrp="1"/>
          </p:cNvSpPr>
          <p:nvPr>
            <p:ph type="pic" sz="quarter" idx="26" hasCustomPrompt="1"/>
          </p:nvPr>
        </p:nvSpPr>
        <p:spPr>
          <a:xfrm>
            <a:off x="9054576" y="2451528"/>
            <a:ext cx="1440000" cy="1080000"/>
          </a:xfrm>
        </p:spPr>
        <p:txBody>
          <a:bodyPr>
            <a:normAutofit/>
          </a:bodyPr>
          <a:lstStyle>
            <a:lvl1pPr marL="0" indent="0">
              <a:buNone/>
              <a:defRPr sz="800"/>
            </a:lvl1pPr>
          </a:lstStyle>
          <a:p>
            <a:r>
              <a:rPr lang="fr-LU"/>
              <a:t>Logo</a:t>
            </a:r>
          </a:p>
        </p:txBody>
      </p:sp>
      <p:sp>
        <p:nvSpPr>
          <p:cNvPr id="35" name="Picture Placeholder 38"/>
          <p:cNvSpPr>
            <a:spLocks noGrp="1"/>
          </p:cNvSpPr>
          <p:nvPr>
            <p:ph type="pic" sz="quarter" idx="27" hasCustomPrompt="1"/>
          </p:nvPr>
        </p:nvSpPr>
        <p:spPr>
          <a:xfrm>
            <a:off x="1920000" y="3745953"/>
            <a:ext cx="1440000" cy="1080000"/>
          </a:xfrm>
        </p:spPr>
        <p:txBody>
          <a:bodyPr>
            <a:normAutofit/>
          </a:bodyPr>
          <a:lstStyle>
            <a:lvl1pPr marL="0" indent="0">
              <a:buNone/>
              <a:defRPr sz="800"/>
            </a:lvl1pPr>
          </a:lstStyle>
          <a:p>
            <a:r>
              <a:rPr lang="fr-LU"/>
              <a:t>Logo</a:t>
            </a:r>
          </a:p>
        </p:txBody>
      </p:sp>
      <p:sp>
        <p:nvSpPr>
          <p:cNvPr id="36" name="Picture Placeholder 38"/>
          <p:cNvSpPr>
            <a:spLocks noGrp="1"/>
          </p:cNvSpPr>
          <p:nvPr>
            <p:ph type="pic" sz="quarter" idx="28" hasCustomPrompt="1"/>
          </p:nvPr>
        </p:nvSpPr>
        <p:spPr>
          <a:xfrm>
            <a:off x="3703644" y="3744063"/>
            <a:ext cx="1440000" cy="1080000"/>
          </a:xfrm>
        </p:spPr>
        <p:txBody>
          <a:bodyPr>
            <a:normAutofit/>
          </a:bodyPr>
          <a:lstStyle>
            <a:lvl1pPr marL="0" indent="0">
              <a:buNone/>
              <a:defRPr sz="800"/>
            </a:lvl1pPr>
          </a:lstStyle>
          <a:p>
            <a:r>
              <a:rPr lang="fr-LU"/>
              <a:t>Logo</a:t>
            </a:r>
          </a:p>
        </p:txBody>
      </p:sp>
      <p:sp>
        <p:nvSpPr>
          <p:cNvPr id="37" name="Picture Placeholder 38"/>
          <p:cNvSpPr>
            <a:spLocks noGrp="1"/>
          </p:cNvSpPr>
          <p:nvPr>
            <p:ph type="pic" sz="quarter" idx="29" hasCustomPrompt="1"/>
          </p:nvPr>
        </p:nvSpPr>
        <p:spPr>
          <a:xfrm>
            <a:off x="5487288" y="3744063"/>
            <a:ext cx="1440000" cy="1080000"/>
          </a:xfrm>
        </p:spPr>
        <p:txBody>
          <a:bodyPr>
            <a:normAutofit/>
          </a:bodyPr>
          <a:lstStyle>
            <a:lvl1pPr marL="0" indent="0">
              <a:buNone/>
              <a:defRPr sz="800"/>
            </a:lvl1pPr>
          </a:lstStyle>
          <a:p>
            <a:r>
              <a:rPr lang="fr-LU"/>
              <a:t>Logo</a:t>
            </a:r>
          </a:p>
        </p:txBody>
      </p:sp>
      <p:sp>
        <p:nvSpPr>
          <p:cNvPr id="38" name="Picture Placeholder 38"/>
          <p:cNvSpPr>
            <a:spLocks noGrp="1"/>
          </p:cNvSpPr>
          <p:nvPr>
            <p:ph type="pic" sz="quarter" idx="30" hasCustomPrompt="1"/>
          </p:nvPr>
        </p:nvSpPr>
        <p:spPr>
          <a:xfrm>
            <a:off x="7270932" y="3765531"/>
            <a:ext cx="1440000" cy="1080000"/>
          </a:xfrm>
        </p:spPr>
        <p:txBody>
          <a:bodyPr>
            <a:normAutofit/>
          </a:bodyPr>
          <a:lstStyle>
            <a:lvl1pPr marL="0" indent="0">
              <a:buNone/>
              <a:defRPr sz="800"/>
            </a:lvl1pPr>
          </a:lstStyle>
          <a:p>
            <a:r>
              <a:rPr lang="fr-LU"/>
              <a:t>Logo</a:t>
            </a:r>
          </a:p>
        </p:txBody>
      </p:sp>
      <p:sp>
        <p:nvSpPr>
          <p:cNvPr id="40" name="Picture Placeholder 38"/>
          <p:cNvSpPr>
            <a:spLocks noGrp="1"/>
          </p:cNvSpPr>
          <p:nvPr>
            <p:ph type="pic" sz="quarter" idx="31" hasCustomPrompt="1"/>
          </p:nvPr>
        </p:nvSpPr>
        <p:spPr>
          <a:xfrm>
            <a:off x="9054576" y="3782464"/>
            <a:ext cx="1440000" cy="1080000"/>
          </a:xfrm>
        </p:spPr>
        <p:txBody>
          <a:bodyPr>
            <a:normAutofit/>
          </a:bodyPr>
          <a:lstStyle>
            <a:lvl1pPr marL="0" indent="0">
              <a:buNone/>
              <a:defRPr sz="800"/>
            </a:lvl1pPr>
          </a:lstStyle>
          <a:p>
            <a:r>
              <a:rPr lang="fr-LU"/>
              <a:t>Logo</a:t>
            </a:r>
          </a:p>
        </p:txBody>
      </p:sp>
      <p:sp>
        <p:nvSpPr>
          <p:cNvPr id="41" name="Picture Placeholder 38"/>
          <p:cNvSpPr>
            <a:spLocks noGrp="1"/>
          </p:cNvSpPr>
          <p:nvPr>
            <p:ph type="pic" sz="quarter" idx="32" hasCustomPrompt="1"/>
          </p:nvPr>
        </p:nvSpPr>
        <p:spPr>
          <a:xfrm>
            <a:off x="1920000" y="5061127"/>
            <a:ext cx="1440000" cy="1080000"/>
          </a:xfrm>
        </p:spPr>
        <p:txBody>
          <a:bodyPr>
            <a:normAutofit/>
          </a:bodyPr>
          <a:lstStyle>
            <a:lvl1pPr marL="0" indent="0">
              <a:buNone/>
              <a:defRPr sz="800"/>
            </a:lvl1pPr>
          </a:lstStyle>
          <a:p>
            <a:r>
              <a:rPr lang="fr-LU"/>
              <a:t>Logo</a:t>
            </a:r>
          </a:p>
        </p:txBody>
      </p:sp>
      <p:sp>
        <p:nvSpPr>
          <p:cNvPr id="42" name="Picture Placeholder 38"/>
          <p:cNvSpPr>
            <a:spLocks noGrp="1"/>
          </p:cNvSpPr>
          <p:nvPr>
            <p:ph type="pic" sz="quarter" idx="33" hasCustomPrompt="1"/>
          </p:nvPr>
        </p:nvSpPr>
        <p:spPr>
          <a:xfrm>
            <a:off x="3703644" y="5059237"/>
            <a:ext cx="1440000" cy="1080000"/>
          </a:xfrm>
        </p:spPr>
        <p:txBody>
          <a:bodyPr>
            <a:normAutofit/>
          </a:bodyPr>
          <a:lstStyle>
            <a:lvl1pPr marL="0" indent="0">
              <a:buNone/>
              <a:defRPr sz="800"/>
            </a:lvl1pPr>
          </a:lstStyle>
          <a:p>
            <a:r>
              <a:rPr lang="fr-LU"/>
              <a:t>Logo</a:t>
            </a:r>
          </a:p>
        </p:txBody>
      </p:sp>
      <p:sp>
        <p:nvSpPr>
          <p:cNvPr id="43" name="Picture Placeholder 38"/>
          <p:cNvSpPr>
            <a:spLocks noGrp="1"/>
          </p:cNvSpPr>
          <p:nvPr>
            <p:ph type="pic" sz="quarter" idx="34" hasCustomPrompt="1"/>
          </p:nvPr>
        </p:nvSpPr>
        <p:spPr>
          <a:xfrm>
            <a:off x="5487288" y="5059237"/>
            <a:ext cx="1440000" cy="1080000"/>
          </a:xfrm>
        </p:spPr>
        <p:txBody>
          <a:bodyPr>
            <a:normAutofit/>
          </a:bodyPr>
          <a:lstStyle>
            <a:lvl1pPr marL="0" indent="0">
              <a:buNone/>
              <a:defRPr sz="800"/>
            </a:lvl1pPr>
          </a:lstStyle>
          <a:p>
            <a:r>
              <a:rPr lang="fr-LU"/>
              <a:t>Logo</a:t>
            </a:r>
          </a:p>
        </p:txBody>
      </p:sp>
      <p:sp>
        <p:nvSpPr>
          <p:cNvPr id="44" name="Picture Placeholder 38"/>
          <p:cNvSpPr>
            <a:spLocks noGrp="1"/>
          </p:cNvSpPr>
          <p:nvPr>
            <p:ph type="pic" sz="quarter" idx="35" hasCustomPrompt="1"/>
          </p:nvPr>
        </p:nvSpPr>
        <p:spPr>
          <a:xfrm>
            <a:off x="7270932" y="5080705"/>
            <a:ext cx="1440000" cy="1080000"/>
          </a:xfrm>
        </p:spPr>
        <p:txBody>
          <a:bodyPr>
            <a:normAutofit/>
          </a:bodyPr>
          <a:lstStyle>
            <a:lvl1pPr marL="0" indent="0">
              <a:buNone/>
              <a:defRPr sz="800"/>
            </a:lvl1pPr>
          </a:lstStyle>
          <a:p>
            <a:r>
              <a:rPr lang="fr-LU"/>
              <a:t>Logo</a:t>
            </a:r>
          </a:p>
        </p:txBody>
      </p:sp>
      <p:sp>
        <p:nvSpPr>
          <p:cNvPr id="45" name="Picture Placeholder 38"/>
          <p:cNvSpPr>
            <a:spLocks noGrp="1"/>
          </p:cNvSpPr>
          <p:nvPr>
            <p:ph type="pic" sz="quarter" idx="36" hasCustomPrompt="1"/>
          </p:nvPr>
        </p:nvSpPr>
        <p:spPr>
          <a:xfrm>
            <a:off x="9054576" y="5097638"/>
            <a:ext cx="1440000" cy="1080000"/>
          </a:xfrm>
        </p:spPr>
        <p:txBody>
          <a:bodyPr>
            <a:normAutofit/>
          </a:bodyPr>
          <a:lstStyle>
            <a:lvl1pPr marL="0" indent="0">
              <a:buNone/>
              <a:defRPr sz="800"/>
            </a:lvl1pPr>
          </a:lstStyle>
          <a:p>
            <a:r>
              <a:rPr lang="fr-LU"/>
              <a:t>Logo</a:t>
            </a:r>
          </a:p>
        </p:txBody>
      </p:sp>
      <p:sp>
        <p:nvSpPr>
          <p:cNvPr id="51" name="Rectangle 50"/>
          <p:cNvSpPr/>
          <p:nvPr userDrawn="1"/>
        </p:nvSpPr>
        <p:spPr>
          <a:xfrm>
            <a:off x="-22579" y="-1058"/>
            <a:ext cx="720000" cy="6859058"/>
          </a:xfrm>
          <a:prstGeom prst="rect">
            <a:avLst/>
          </a:prstGeom>
          <a:solidFill>
            <a:srgbClr val="7FA9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b-LU" sz="1800"/>
          </a:p>
        </p:txBody>
      </p:sp>
      <p:sp>
        <p:nvSpPr>
          <p:cNvPr id="53" name="TextBox 52"/>
          <p:cNvSpPr txBox="1"/>
          <p:nvPr userDrawn="1"/>
        </p:nvSpPr>
        <p:spPr>
          <a:xfrm>
            <a:off x="11510331" y="6622006"/>
            <a:ext cx="480000" cy="153888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fld id="{7F32A5B7-26F3-46CC-95AC-0E0A7E3586A7}" type="slidenum">
              <a:rPr lang="fr-LU" sz="1000" smtClean="0">
                <a:latin typeface="DIN Next Rounded LT Pro" panose="020F0503020203050203" pitchFamily="34" charset="0"/>
              </a:rPr>
              <a:t>‹nr.›</a:t>
            </a:fld>
            <a:endParaRPr lang="fr-LU" sz="1000">
              <a:latin typeface="DIN Next Rounded LT Pro" panose="020F0503020203050203" pitchFamily="34" charset="0"/>
            </a:endParaRPr>
          </a:p>
        </p:txBody>
      </p:sp>
      <p:sp>
        <p:nvSpPr>
          <p:cNvPr id="54" name="TextBox 53"/>
          <p:cNvSpPr txBox="1"/>
          <p:nvPr userDrawn="1"/>
        </p:nvSpPr>
        <p:spPr>
          <a:xfrm>
            <a:off x="11273662" y="6622006"/>
            <a:ext cx="236669" cy="153888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r>
              <a:rPr lang="fr-CH" sz="1000">
                <a:latin typeface="DIN Next Rounded LT Pro" panose="020F0503020203050203" pitchFamily="34" charset="0"/>
              </a:rPr>
              <a:t>P.</a:t>
            </a:r>
            <a:endParaRPr lang="fr-LU" sz="1000">
              <a:latin typeface="DIN Next Rounded LT Pro" panose="020F0503020203050203" pitchFamily="34" charset="0"/>
            </a:endParaRPr>
          </a:p>
        </p:txBody>
      </p:sp>
      <p:sp>
        <p:nvSpPr>
          <p:cNvPr id="59" name="Title 1"/>
          <p:cNvSpPr>
            <a:spLocks noGrp="1"/>
          </p:cNvSpPr>
          <p:nvPr>
            <p:ph type="ctrTitle" hasCustomPrompt="1"/>
          </p:nvPr>
        </p:nvSpPr>
        <p:spPr>
          <a:xfrm>
            <a:off x="1920000" y="587101"/>
            <a:ext cx="9120776" cy="249299"/>
          </a:xfrm>
          <a:noFill/>
        </p:spPr>
        <p:txBody>
          <a:bodyPr lIns="0" tIns="0" rIns="0" bIns="0" anchor="t" anchorCtr="0">
            <a:spAutoFit/>
          </a:bodyPr>
          <a:lstStyle>
            <a:lvl1pPr algn="l">
              <a:defRPr sz="1800" i="1">
                <a:solidFill>
                  <a:srgbClr val="7FA9AE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Subtitle</a:t>
            </a:r>
          </a:p>
        </p:txBody>
      </p:sp>
      <p:cxnSp>
        <p:nvCxnSpPr>
          <p:cNvPr id="60" name="Straight Connector 59"/>
          <p:cNvCxnSpPr/>
          <p:nvPr userDrawn="1"/>
        </p:nvCxnSpPr>
        <p:spPr>
          <a:xfrm flipH="1">
            <a:off x="0" y="564704"/>
            <a:ext cx="12192000" cy="0"/>
          </a:xfrm>
          <a:prstGeom prst="line">
            <a:avLst/>
          </a:prstGeom>
          <a:ln>
            <a:solidFill>
              <a:srgbClr val="7FA9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 userDrawn="1"/>
        </p:nvCxnSpPr>
        <p:spPr>
          <a:xfrm flipH="1">
            <a:off x="0" y="373902"/>
            <a:ext cx="12192000" cy="0"/>
          </a:xfrm>
          <a:prstGeom prst="line">
            <a:avLst/>
          </a:prstGeom>
          <a:ln>
            <a:solidFill>
              <a:srgbClr val="7FA9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920000" y="345697"/>
            <a:ext cx="9120717" cy="216000"/>
          </a:xfrm>
        </p:spPr>
        <p:txBody>
          <a:bodyPr lIns="0" tIns="0" rIns="0" bIns="0" anchor="t" anchorCtr="0">
            <a:noAutofit/>
          </a:bodyPr>
          <a:lstStyle>
            <a:lvl1pPr marL="0" indent="0">
              <a:buNone/>
              <a:defRPr sz="2000" b="1">
                <a:solidFill>
                  <a:srgbClr val="CFAB7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Title</a:t>
            </a:r>
            <a:endParaRPr lang="fr-LU"/>
          </a:p>
        </p:txBody>
      </p:sp>
      <p:cxnSp>
        <p:nvCxnSpPr>
          <p:cNvPr id="63" name="Straight Connector 62"/>
          <p:cNvCxnSpPr/>
          <p:nvPr userDrawn="1"/>
        </p:nvCxnSpPr>
        <p:spPr>
          <a:xfrm flipH="1">
            <a:off x="0" y="789468"/>
            <a:ext cx="12192000" cy="0"/>
          </a:xfrm>
          <a:prstGeom prst="line">
            <a:avLst/>
          </a:prstGeom>
          <a:ln>
            <a:solidFill>
              <a:srgbClr val="7FA9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 userDrawn="1"/>
        </p:nvCxnSpPr>
        <p:spPr>
          <a:xfrm flipH="1">
            <a:off x="0" y="6508960"/>
            <a:ext cx="12192000" cy="0"/>
          </a:xfrm>
          <a:prstGeom prst="line">
            <a:avLst/>
          </a:prstGeom>
          <a:ln>
            <a:solidFill>
              <a:srgbClr val="7FA9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Picture 4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401" y="6597310"/>
            <a:ext cx="828000" cy="178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987779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Placeholder 29"/>
          <p:cNvSpPr>
            <a:spLocks noGrp="1"/>
          </p:cNvSpPr>
          <p:nvPr>
            <p:ph type="body" sz="quarter" idx="13" hasCustomPrompt="1"/>
          </p:nvPr>
        </p:nvSpPr>
        <p:spPr>
          <a:xfrm>
            <a:off x="6956981" y="1062610"/>
            <a:ext cx="4080000" cy="4800022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1200" i="1">
                <a:solidFill>
                  <a:srgbClr val="5356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Content</a:t>
            </a:r>
          </a:p>
        </p:txBody>
      </p:sp>
      <p:sp>
        <p:nvSpPr>
          <p:cNvPr id="33" name="Text Placeholder 32"/>
          <p:cNvSpPr>
            <a:spLocks noGrp="1"/>
          </p:cNvSpPr>
          <p:nvPr>
            <p:ph type="body" sz="quarter" idx="14" hasCustomPrompt="1"/>
          </p:nvPr>
        </p:nvSpPr>
        <p:spPr>
          <a:xfrm>
            <a:off x="4495029" y="5572329"/>
            <a:ext cx="1920000" cy="144000"/>
          </a:xfrm>
        </p:spPr>
        <p:txBody>
          <a:bodyPr lIns="0" tIns="0" rIns="0" bIns="0" anchor="t" anchorCtr="0">
            <a:noAutofit/>
          </a:bodyPr>
          <a:lstStyle>
            <a:lvl1pPr marL="0" indent="0">
              <a:buNone/>
              <a:defRPr lang="en-US" sz="800" b="1" kern="1200" dirty="0" smtClean="0">
                <a:solidFill>
                  <a:srgbClr val="7FA9A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35" name="Text Placeholder 34"/>
          <p:cNvSpPr>
            <a:spLocks noGrp="1"/>
          </p:cNvSpPr>
          <p:nvPr>
            <p:ph type="body" sz="quarter" idx="15" hasCustomPrompt="1"/>
          </p:nvPr>
        </p:nvSpPr>
        <p:spPr>
          <a:xfrm>
            <a:off x="1920000" y="5572329"/>
            <a:ext cx="1920000" cy="144000"/>
          </a:xfrm>
        </p:spPr>
        <p:txBody>
          <a:bodyPr lIns="0" tIns="0" rIns="0" bIns="0" anchor="t" anchorCtr="0">
            <a:noAutofit/>
          </a:bodyPr>
          <a:lstStyle>
            <a:lvl1pPr marL="0" indent="0">
              <a:buNone/>
              <a:defRPr lang="en-US" sz="800" b="1" kern="1200" dirty="0" smtClean="0">
                <a:solidFill>
                  <a:srgbClr val="7FA9A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37" name="Picture Placeholder 36"/>
          <p:cNvSpPr>
            <a:spLocks noGrp="1"/>
          </p:cNvSpPr>
          <p:nvPr>
            <p:ph type="pic" sz="quarter" idx="16"/>
          </p:nvPr>
        </p:nvSpPr>
        <p:spPr>
          <a:xfrm>
            <a:off x="1920000" y="4323385"/>
            <a:ext cx="1440000" cy="1080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fr-LU"/>
          </a:p>
        </p:txBody>
      </p:sp>
      <p:sp>
        <p:nvSpPr>
          <p:cNvPr id="39" name="Picture Placeholder 38"/>
          <p:cNvSpPr>
            <a:spLocks noGrp="1"/>
          </p:cNvSpPr>
          <p:nvPr>
            <p:ph type="pic" sz="quarter" idx="17"/>
          </p:nvPr>
        </p:nvSpPr>
        <p:spPr>
          <a:xfrm>
            <a:off x="4495029" y="4323385"/>
            <a:ext cx="1440000" cy="1080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fr-LU"/>
          </a:p>
        </p:txBody>
      </p:sp>
      <p:sp>
        <p:nvSpPr>
          <p:cNvPr id="3" name="TextBox 2"/>
          <p:cNvSpPr txBox="1"/>
          <p:nvPr userDrawn="1"/>
        </p:nvSpPr>
        <p:spPr>
          <a:xfrm>
            <a:off x="1920001" y="1062610"/>
            <a:ext cx="452047" cy="184666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r>
              <a:rPr lang="fr-CH" sz="1200" b="1" kern="1200">
                <a:solidFill>
                  <a:srgbClr val="7FA9A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NAME</a:t>
            </a:r>
            <a:endParaRPr lang="lb-LU" sz="1200" b="1" kern="1200">
              <a:solidFill>
                <a:srgbClr val="7FA9A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1920001" y="1363707"/>
            <a:ext cx="737381" cy="184666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r>
              <a:rPr lang="fr-CH" sz="1200" b="1" kern="1200">
                <a:solidFill>
                  <a:srgbClr val="7FA9A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POSITION</a:t>
            </a:r>
            <a:endParaRPr lang="lb-LU" sz="1200" b="1" kern="1200">
              <a:solidFill>
                <a:srgbClr val="7FA9A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 userDrawn="1"/>
        </p:nvSpPr>
        <p:spPr>
          <a:xfrm>
            <a:off x="1920001" y="1670605"/>
            <a:ext cx="726161" cy="184666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r>
              <a:rPr lang="fr-CH" sz="1200" b="1" kern="1200">
                <a:solidFill>
                  <a:srgbClr val="7FA9A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PROJECT</a:t>
            </a:r>
            <a:endParaRPr lang="lb-LU" sz="1200" b="1" kern="1200">
              <a:solidFill>
                <a:srgbClr val="7FA9A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 userDrawn="1"/>
        </p:nvSpPr>
        <p:spPr>
          <a:xfrm>
            <a:off x="1920001" y="3476769"/>
            <a:ext cx="750205" cy="184666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r>
              <a:rPr lang="fr-CH" sz="1200" b="1" kern="1200">
                <a:solidFill>
                  <a:srgbClr val="7FA9A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CURRENT</a:t>
            </a:r>
            <a:endParaRPr lang="lb-LU" sz="1200" b="1" kern="1200">
              <a:solidFill>
                <a:srgbClr val="7FA9A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 userDrawn="1"/>
        </p:nvSpPr>
        <p:spPr>
          <a:xfrm>
            <a:off x="1920000" y="2157658"/>
            <a:ext cx="774058" cy="184666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r>
              <a:rPr lang="fr-CH" sz="1200" b="1" kern="1200">
                <a:solidFill>
                  <a:srgbClr val="7FA9A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COMPANY</a:t>
            </a:r>
            <a:endParaRPr lang="lb-LU" sz="1200" b="1" kern="1200">
              <a:solidFill>
                <a:srgbClr val="7FA9A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 userDrawn="1"/>
        </p:nvSpPr>
        <p:spPr>
          <a:xfrm>
            <a:off x="1920000" y="2453285"/>
            <a:ext cx="923330" cy="184666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r>
              <a:rPr lang="fr-CH" sz="1200" b="1" kern="1200">
                <a:solidFill>
                  <a:srgbClr val="7FA9A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UNIVERSITY</a:t>
            </a:r>
            <a:endParaRPr lang="lb-LU" sz="1200" b="1" kern="1200">
              <a:solidFill>
                <a:srgbClr val="7FA9A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 userDrawn="1"/>
        </p:nvSpPr>
        <p:spPr>
          <a:xfrm>
            <a:off x="1920001" y="2818797"/>
            <a:ext cx="951799" cy="184666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r>
              <a:rPr lang="fr-CH" sz="1200" b="1" kern="1200">
                <a:solidFill>
                  <a:srgbClr val="7FA9A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START DATE</a:t>
            </a:r>
            <a:endParaRPr lang="lb-LU" sz="1200" b="1" kern="1200">
              <a:solidFill>
                <a:srgbClr val="7FA9A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 userDrawn="1"/>
        </p:nvSpPr>
        <p:spPr>
          <a:xfrm>
            <a:off x="1920000" y="3147660"/>
            <a:ext cx="774058" cy="184666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r>
              <a:rPr lang="fr-CH" sz="1200" b="1" kern="1200">
                <a:solidFill>
                  <a:srgbClr val="7FA9A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END DATE</a:t>
            </a:r>
            <a:endParaRPr lang="lb-LU" sz="1200" b="1" kern="1200">
              <a:solidFill>
                <a:srgbClr val="7FA9A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443407" y="1062610"/>
            <a:ext cx="3360000" cy="180000"/>
          </a:xfrm>
        </p:spPr>
        <p:txBody>
          <a:bodyPr lIns="0" tIns="0" rIns="0" bIns="0" anchor="t" anchorCtr="0">
            <a:noAutofit/>
          </a:bodyPr>
          <a:lstStyle>
            <a:lvl1pPr marL="0" indent="0" algn="l">
              <a:buNone/>
              <a:defRPr lang="en-US" sz="1200" b="0" kern="1200" dirty="0">
                <a:solidFill>
                  <a:srgbClr val="6D6E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Name</a:t>
            </a:r>
          </a:p>
        </p:txBody>
      </p:sp>
      <p:sp>
        <p:nvSpPr>
          <p:cNvPr id="31" name="Text Placeholder 32"/>
          <p:cNvSpPr>
            <a:spLocks noGrp="1"/>
          </p:cNvSpPr>
          <p:nvPr>
            <p:ph type="body" sz="quarter" idx="18" hasCustomPrompt="1"/>
          </p:nvPr>
        </p:nvSpPr>
        <p:spPr>
          <a:xfrm>
            <a:off x="4495029" y="5718632"/>
            <a:ext cx="1920000" cy="144000"/>
          </a:xfrm>
        </p:spPr>
        <p:txBody>
          <a:bodyPr lIns="0" tIns="0" rIns="0" bIns="0" anchor="t" anchorCtr="0">
            <a:noAutofit/>
          </a:bodyPr>
          <a:lstStyle>
            <a:lvl1pPr marL="0" indent="0">
              <a:buNone/>
              <a:defRPr lang="en-US" sz="800" b="0" kern="1200" dirty="0" smtClean="0">
                <a:solidFill>
                  <a:srgbClr val="7FA9A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32" name="Text Placeholder 34"/>
          <p:cNvSpPr>
            <a:spLocks noGrp="1"/>
          </p:cNvSpPr>
          <p:nvPr>
            <p:ph type="body" sz="quarter" idx="19" hasCustomPrompt="1"/>
          </p:nvPr>
        </p:nvSpPr>
        <p:spPr>
          <a:xfrm>
            <a:off x="1920000" y="5718632"/>
            <a:ext cx="1920000" cy="144000"/>
          </a:xfrm>
        </p:spPr>
        <p:txBody>
          <a:bodyPr lIns="0" tIns="0" rIns="0" bIns="0" anchor="t" anchorCtr="0">
            <a:noAutofit/>
          </a:bodyPr>
          <a:lstStyle>
            <a:lvl1pPr marL="0" indent="0">
              <a:buNone/>
              <a:defRPr lang="en-US" sz="800" b="0" kern="1200" dirty="0" smtClean="0">
                <a:solidFill>
                  <a:srgbClr val="7FA9A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41" name="Text Placeholder 32"/>
          <p:cNvSpPr>
            <a:spLocks noGrp="1"/>
          </p:cNvSpPr>
          <p:nvPr>
            <p:ph type="body" sz="quarter" idx="20" hasCustomPrompt="1"/>
          </p:nvPr>
        </p:nvSpPr>
        <p:spPr>
          <a:xfrm>
            <a:off x="3443407" y="1363707"/>
            <a:ext cx="3360000" cy="180000"/>
          </a:xfrm>
        </p:spPr>
        <p:txBody>
          <a:bodyPr lIns="0" tIns="0" rIns="0" bIns="0" anchor="t" anchorCtr="0">
            <a:noAutofit/>
          </a:bodyPr>
          <a:lstStyle>
            <a:lvl1pPr marL="0" indent="0">
              <a:buNone/>
              <a:defRPr lang="en-US" sz="1200" b="0" kern="1200" dirty="0" smtClean="0">
                <a:solidFill>
                  <a:srgbClr val="6D6E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Position</a:t>
            </a:r>
          </a:p>
        </p:txBody>
      </p:sp>
      <p:sp>
        <p:nvSpPr>
          <p:cNvPr id="42" name="Text Placeholder 32"/>
          <p:cNvSpPr>
            <a:spLocks noGrp="1"/>
          </p:cNvSpPr>
          <p:nvPr>
            <p:ph type="body" sz="quarter" idx="21" hasCustomPrompt="1"/>
          </p:nvPr>
        </p:nvSpPr>
        <p:spPr>
          <a:xfrm>
            <a:off x="3443407" y="1670605"/>
            <a:ext cx="3360000" cy="360000"/>
          </a:xfrm>
        </p:spPr>
        <p:txBody>
          <a:bodyPr lIns="0" tIns="0" rIns="0" bIns="0" anchor="t" anchorCtr="0">
            <a:noAutofit/>
          </a:bodyPr>
          <a:lstStyle>
            <a:lvl1pPr marL="0" indent="0">
              <a:buNone/>
              <a:defRPr lang="en-US" sz="1200" b="0" kern="1200" dirty="0" smtClean="0">
                <a:solidFill>
                  <a:srgbClr val="6D6E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Project</a:t>
            </a:r>
          </a:p>
        </p:txBody>
      </p:sp>
      <p:sp>
        <p:nvSpPr>
          <p:cNvPr id="44" name="Text Placeholder 32"/>
          <p:cNvSpPr>
            <a:spLocks noGrp="1"/>
          </p:cNvSpPr>
          <p:nvPr>
            <p:ph type="body" sz="quarter" idx="22" hasCustomPrompt="1"/>
          </p:nvPr>
        </p:nvSpPr>
        <p:spPr>
          <a:xfrm>
            <a:off x="3443407" y="2453285"/>
            <a:ext cx="3360000" cy="180000"/>
          </a:xfrm>
        </p:spPr>
        <p:txBody>
          <a:bodyPr lIns="0" tIns="0" rIns="0" bIns="0" anchor="t" anchorCtr="0">
            <a:noAutofit/>
          </a:bodyPr>
          <a:lstStyle>
            <a:lvl1pPr marL="0" indent="0">
              <a:buNone/>
              <a:defRPr lang="en-US" sz="1200" b="0" kern="1200" dirty="0" smtClean="0">
                <a:solidFill>
                  <a:srgbClr val="6D6E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University</a:t>
            </a:r>
          </a:p>
        </p:txBody>
      </p:sp>
      <p:sp>
        <p:nvSpPr>
          <p:cNvPr id="45" name="Text Placeholder 32"/>
          <p:cNvSpPr>
            <a:spLocks noGrp="1"/>
          </p:cNvSpPr>
          <p:nvPr>
            <p:ph type="body" sz="quarter" idx="23" hasCustomPrompt="1"/>
          </p:nvPr>
        </p:nvSpPr>
        <p:spPr>
          <a:xfrm>
            <a:off x="3443407" y="2157658"/>
            <a:ext cx="3360000" cy="180000"/>
          </a:xfrm>
        </p:spPr>
        <p:txBody>
          <a:bodyPr lIns="0" tIns="0" rIns="0" bIns="0" anchor="t" anchorCtr="0">
            <a:noAutofit/>
          </a:bodyPr>
          <a:lstStyle>
            <a:lvl1pPr marL="0" indent="0">
              <a:buNone/>
              <a:defRPr lang="en-US" sz="1200" b="0" kern="1200" dirty="0" smtClean="0">
                <a:solidFill>
                  <a:srgbClr val="6D6E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Company</a:t>
            </a:r>
          </a:p>
        </p:txBody>
      </p:sp>
      <p:sp>
        <p:nvSpPr>
          <p:cNvPr id="46" name="Text Placeholder 32"/>
          <p:cNvSpPr>
            <a:spLocks noGrp="1"/>
          </p:cNvSpPr>
          <p:nvPr>
            <p:ph type="body" sz="quarter" idx="24" hasCustomPrompt="1"/>
          </p:nvPr>
        </p:nvSpPr>
        <p:spPr>
          <a:xfrm>
            <a:off x="3443407" y="2818797"/>
            <a:ext cx="3360000" cy="180000"/>
          </a:xfrm>
        </p:spPr>
        <p:txBody>
          <a:bodyPr lIns="0" tIns="0" rIns="0" bIns="0" anchor="t" anchorCtr="0">
            <a:noAutofit/>
          </a:bodyPr>
          <a:lstStyle>
            <a:lvl1pPr marL="0" indent="0">
              <a:buNone/>
              <a:defRPr lang="en-US" sz="1200" b="0" kern="1200" dirty="0" smtClean="0">
                <a:solidFill>
                  <a:srgbClr val="6D6E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Start date</a:t>
            </a:r>
          </a:p>
        </p:txBody>
      </p:sp>
      <p:sp>
        <p:nvSpPr>
          <p:cNvPr id="47" name="Text Placeholder 32"/>
          <p:cNvSpPr>
            <a:spLocks noGrp="1"/>
          </p:cNvSpPr>
          <p:nvPr>
            <p:ph type="body" sz="quarter" idx="25" hasCustomPrompt="1"/>
          </p:nvPr>
        </p:nvSpPr>
        <p:spPr>
          <a:xfrm>
            <a:off x="3443407" y="3147660"/>
            <a:ext cx="3360000" cy="180000"/>
          </a:xfrm>
        </p:spPr>
        <p:txBody>
          <a:bodyPr lIns="0" tIns="0" rIns="0" bIns="0" anchor="t" anchorCtr="0">
            <a:noAutofit/>
          </a:bodyPr>
          <a:lstStyle>
            <a:lvl1pPr marL="0" indent="0">
              <a:buNone/>
              <a:defRPr lang="en-US" sz="1200" b="0" kern="1200" dirty="0" smtClean="0">
                <a:solidFill>
                  <a:srgbClr val="6D6E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End date</a:t>
            </a:r>
          </a:p>
        </p:txBody>
      </p:sp>
      <p:sp>
        <p:nvSpPr>
          <p:cNvPr id="48" name="Text Placeholder 32"/>
          <p:cNvSpPr>
            <a:spLocks noGrp="1"/>
          </p:cNvSpPr>
          <p:nvPr>
            <p:ph type="body" sz="quarter" idx="26" hasCustomPrompt="1"/>
          </p:nvPr>
        </p:nvSpPr>
        <p:spPr>
          <a:xfrm>
            <a:off x="3443407" y="3476769"/>
            <a:ext cx="3360000" cy="360000"/>
          </a:xfrm>
        </p:spPr>
        <p:txBody>
          <a:bodyPr lIns="0" tIns="0" rIns="0" bIns="0" anchor="t" anchorCtr="0">
            <a:noAutofit/>
          </a:bodyPr>
          <a:lstStyle>
            <a:lvl1pPr marL="0" indent="0">
              <a:buNone/>
              <a:defRPr lang="en-US" sz="1200" b="0" kern="1200" dirty="0" smtClean="0">
                <a:solidFill>
                  <a:srgbClr val="6D6E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Current</a:t>
            </a:r>
          </a:p>
        </p:txBody>
      </p:sp>
      <p:sp>
        <p:nvSpPr>
          <p:cNvPr id="49" name="Rectangle 48"/>
          <p:cNvSpPr/>
          <p:nvPr userDrawn="1"/>
        </p:nvSpPr>
        <p:spPr>
          <a:xfrm>
            <a:off x="-22579" y="-1058"/>
            <a:ext cx="720000" cy="6859058"/>
          </a:xfrm>
          <a:prstGeom prst="rect">
            <a:avLst/>
          </a:prstGeom>
          <a:solidFill>
            <a:srgbClr val="7FA9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b-LU" sz="1800"/>
          </a:p>
        </p:txBody>
      </p:sp>
      <p:sp>
        <p:nvSpPr>
          <p:cNvPr id="51" name="TextBox 50"/>
          <p:cNvSpPr txBox="1"/>
          <p:nvPr userDrawn="1"/>
        </p:nvSpPr>
        <p:spPr>
          <a:xfrm>
            <a:off x="11510331" y="6622006"/>
            <a:ext cx="480000" cy="153888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fld id="{7F32A5B7-26F3-46CC-95AC-0E0A7E3586A7}" type="slidenum">
              <a:rPr lang="fr-LU" sz="1000" smtClean="0">
                <a:latin typeface="DIN Next Rounded LT Pro" panose="020F0503020203050203" pitchFamily="34" charset="0"/>
              </a:rPr>
              <a:t>‹nr.›</a:t>
            </a:fld>
            <a:endParaRPr lang="fr-LU" sz="1000">
              <a:latin typeface="DIN Next Rounded LT Pro" panose="020F0503020203050203" pitchFamily="34" charset="0"/>
            </a:endParaRPr>
          </a:p>
        </p:txBody>
      </p:sp>
      <p:sp>
        <p:nvSpPr>
          <p:cNvPr id="52" name="TextBox 51"/>
          <p:cNvSpPr txBox="1"/>
          <p:nvPr userDrawn="1"/>
        </p:nvSpPr>
        <p:spPr>
          <a:xfrm>
            <a:off x="11273662" y="6622006"/>
            <a:ext cx="236669" cy="153888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r>
              <a:rPr lang="fr-CH" sz="1000">
                <a:latin typeface="DIN Next Rounded LT Pro" panose="020F0503020203050203" pitchFamily="34" charset="0"/>
              </a:rPr>
              <a:t>P.</a:t>
            </a:r>
            <a:endParaRPr lang="fr-LU" sz="1000">
              <a:latin typeface="DIN Next Rounded LT Pro" panose="020F0503020203050203" pitchFamily="34" charset="0"/>
            </a:endParaRPr>
          </a:p>
        </p:txBody>
      </p:sp>
      <p:sp>
        <p:nvSpPr>
          <p:cNvPr id="58" name="Title 1"/>
          <p:cNvSpPr>
            <a:spLocks noGrp="1"/>
          </p:cNvSpPr>
          <p:nvPr>
            <p:ph type="ctrTitle" hasCustomPrompt="1"/>
          </p:nvPr>
        </p:nvSpPr>
        <p:spPr>
          <a:xfrm>
            <a:off x="1920000" y="587101"/>
            <a:ext cx="9120776" cy="249299"/>
          </a:xfrm>
          <a:noFill/>
        </p:spPr>
        <p:txBody>
          <a:bodyPr lIns="0" tIns="0" rIns="0" bIns="0" anchor="t" anchorCtr="0">
            <a:spAutoFit/>
          </a:bodyPr>
          <a:lstStyle>
            <a:lvl1pPr algn="l">
              <a:defRPr sz="1800" i="1">
                <a:solidFill>
                  <a:srgbClr val="7FA9AE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Subtitle</a:t>
            </a:r>
          </a:p>
        </p:txBody>
      </p:sp>
      <p:cxnSp>
        <p:nvCxnSpPr>
          <p:cNvPr id="59" name="Straight Connector 58"/>
          <p:cNvCxnSpPr/>
          <p:nvPr userDrawn="1"/>
        </p:nvCxnSpPr>
        <p:spPr>
          <a:xfrm flipH="1">
            <a:off x="0" y="564704"/>
            <a:ext cx="12192000" cy="0"/>
          </a:xfrm>
          <a:prstGeom prst="line">
            <a:avLst/>
          </a:prstGeom>
          <a:ln>
            <a:solidFill>
              <a:srgbClr val="7FA9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 userDrawn="1"/>
        </p:nvCxnSpPr>
        <p:spPr>
          <a:xfrm flipH="1">
            <a:off x="0" y="373902"/>
            <a:ext cx="12192000" cy="0"/>
          </a:xfrm>
          <a:prstGeom prst="line">
            <a:avLst/>
          </a:prstGeom>
          <a:ln>
            <a:solidFill>
              <a:srgbClr val="7FA9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920000" y="345697"/>
            <a:ext cx="9120717" cy="216000"/>
          </a:xfrm>
        </p:spPr>
        <p:txBody>
          <a:bodyPr lIns="0" tIns="0" rIns="0" bIns="0" anchor="t" anchorCtr="0">
            <a:noAutofit/>
          </a:bodyPr>
          <a:lstStyle>
            <a:lvl1pPr marL="0" indent="0">
              <a:buNone/>
              <a:defRPr sz="2000" b="1">
                <a:solidFill>
                  <a:srgbClr val="CFAB7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Title</a:t>
            </a:r>
            <a:endParaRPr lang="fr-LU"/>
          </a:p>
        </p:txBody>
      </p:sp>
      <p:cxnSp>
        <p:nvCxnSpPr>
          <p:cNvPr id="62" name="Straight Connector 61"/>
          <p:cNvCxnSpPr/>
          <p:nvPr userDrawn="1"/>
        </p:nvCxnSpPr>
        <p:spPr>
          <a:xfrm flipH="1">
            <a:off x="0" y="789468"/>
            <a:ext cx="12192000" cy="0"/>
          </a:xfrm>
          <a:prstGeom prst="line">
            <a:avLst/>
          </a:prstGeom>
          <a:ln>
            <a:solidFill>
              <a:srgbClr val="7FA9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 userDrawn="1"/>
        </p:nvCxnSpPr>
        <p:spPr>
          <a:xfrm flipH="1">
            <a:off x="0" y="6508960"/>
            <a:ext cx="12192000" cy="0"/>
          </a:xfrm>
          <a:prstGeom prst="line">
            <a:avLst/>
          </a:prstGeom>
          <a:ln>
            <a:solidFill>
              <a:srgbClr val="7FA9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401" y="6597310"/>
            <a:ext cx="828000" cy="178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039531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22579" y="-1058"/>
            <a:ext cx="720000" cy="6859058"/>
          </a:xfrm>
          <a:prstGeom prst="rect">
            <a:avLst/>
          </a:prstGeom>
          <a:solidFill>
            <a:srgbClr val="7FA9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b-LU" sz="180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2" hasCustomPrompt="1"/>
          </p:nvPr>
        </p:nvSpPr>
        <p:spPr>
          <a:xfrm>
            <a:off x="1920000" y="1099844"/>
            <a:ext cx="4320000" cy="276999"/>
          </a:xfrm>
        </p:spPr>
        <p:txBody>
          <a:bodyPr wrap="square" lIns="0" tIns="0" rIns="0" bIns="0" anchor="t" anchorCtr="0">
            <a:spAutoFit/>
          </a:bodyPr>
          <a:lstStyle>
            <a:lvl1pPr marL="0" indent="0">
              <a:buNone/>
              <a:defRPr lang="en-US" sz="2000" b="1" kern="1200" dirty="0" smtClean="0">
                <a:solidFill>
                  <a:srgbClr val="7FA9A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YEAR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sz="quarter" idx="13" hasCustomPrompt="1"/>
          </p:nvPr>
        </p:nvSpPr>
        <p:spPr>
          <a:xfrm>
            <a:off x="1920000" y="1434474"/>
            <a:ext cx="4320000" cy="1080000"/>
          </a:xfrm>
        </p:spPr>
        <p:txBody>
          <a:bodyPr lIns="0" tIns="0" rIns="0" bIns="0">
            <a:noAutofit/>
          </a:bodyPr>
          <a:lstStyle>
            <a:lvl1pPr marL="285750" indent="-285750">
              <a:buFont typeface="Arial" panose="020B0604020202020204" pitchFamily="34" charset="0"/>
              <a:buChar char="•"/>
              <a:defRPr sz="1600">
                <a:solidFill>
                  <a:srgbClr val="5356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Content</a:t>
            </a:r>
          </a:p>
        </p:txBody>
      </p:sp>
      <p:sp>
        <p:nvSpPr>
          <p:cNvPr id="15" name="Text Placeholder 24"/>
          <p:cNvSpPr>
            <a:spLocks noGrp="1"/>
          </p:cNvSpPr>
          <p:nvPr>
            <p:ph type="body" sz="quarter" idx="14" hasCustomPrompt="1"/>
          </p:nvPr>
        </p:nvSpPr>
        <p:spPr>
          <a:xfrm>
            <a:off x="1920000" y="2762877"/>
            <a:ext cx="4320000" cy="276999"/>
          </a:xfrm>
        </p:spPr>
        <p:txBody>
          <a:bodyPr wrap="square" lIns="0" tIns="0" rIns="0" bIns="0" anchor="t" anchorCtr="0">
            <a:spAutoFit/>
          </a:bodyPr>
          <a:lstStyle>
            <a:lvl1pPr marL="0" indent="0">
              <a:buNone/>
              <a:defRPr lang="en-US" sz="2000" b="1" kern="1200" dirty="0" smtClean="0">
                <a:solidFill>
                  <a:srgbClr val="7FA9A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YEAR</a:t>
            </a:r>
          </a:p>
        </p:txBody>
      </p:sp>
      <p:sp>
        <p:nvSpPr>
          <p:cNvPr id="16" name="Text Placeholder 29"/>
          <p:cNvSpPr>
            <a:spLocks noGrp="1"/>
          </p:cNvSpPr>
          <p:nvPr>
            <p:ph type="body" sz="quarter" idx="15" hasCustomPrompt="1"/>
          </p:nvPr>
        </p:nvSpPr>
        <p:spPr>
          <a:xfrm>
            <a:off x="1920000" y="3097507"/>
            <a:ext cx="4320000" cy="1080000"/>
          </a:xfrm>
        </p:spPr>
        <p:txBody>
          <a:bodyPr lIns="0" tIns="0" rIns="0" bIns="0">
            <a:noAutofit/>
          </a:bodyPr>
          <a:lstStyle>
            <a:lvl1pPr marL="285750" indent="-285750">
              <a:buFont typeface="Arial" panose="020B0604020202020204" pitchFamily="34" charset="0"/>
              <a:buChar char="•"/>
              <a:defRPr sz="1600">
                <a:solidFill>
                  <a:srgbClr val="5356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Content</a:t>
            </a:r>
          </a:p>
        </p:txBody>
      </p:sp>
      <p:sp>
        <p:nvSpPr>
          <p:cNvPr id="18" name="Text Placeholder 24"/>
          <p:cNvSpPr>
            <a:spLocks noGrp="1"/>
          </p:cNvSpPr>
          <p:nvPr>
            <p:ph type="body" sz="quarter" idx="16" hasCustomPrompt="1"/>
          </p:nvPr>
        </p:nvSpPr>
        <p:spPr>
          <a:xfrm>
            <a:off x="1920000" y="4431190"/>
            <a:ext cx="4320000" cy="276999"/>
          </a:xfrm>
        </p:spPr>
        <p:txBody>
          <a:bodyPr wrap="square" lIns="0" tIns="0" rIns="0" bIns="0" anchor="t" anchorCtr="0">
            <a:spAutoFit/>
          </a:bodyPr>
          <a:lstStyle>
            <a:lvl1pPr marL="0" indent="0">
              <a:buNone/>
              <a:defRPr lang="en-US" sz="2000" b="1" kern="1200" dirty="0" smtClean="0">
                <a:solidFill>
                  <a:srgbClr val="7FA9A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YEAR</a:t>
            </a:r>
          </a:p>
        </p:txBody>
      </p:sp>
      <p:sp>
        <p:nvSpPr>
          <p:cNvPr id="19" name="Text Placeholder 29"/>
          <p:cNvSpPr>
            <a:spLocks noGrp="1"/>
          </p:cNvSpPr>
          <p:nvPr>
            <p:ph type="body" sz="quarter" idx="17" hasCustomPrompt="1"/>
          </p:nvPr>
        </p:nvSpPr>
        <p:spPr>
          <a:xfrm>
            <a:off x="1920000" y="4765820"/>
            <a:ext cx="4320000" cy="1080000"/>
          </a:xfrm>
        </p:spPr>
        <p:txBody>
          <a:bodyPr lIns="0" tIns="0" rIns="0" bIns="0">
            <a:noAutofit/>
          </a:bodyPr>
          <a:lstStyle>
            <a:lvl1pPr marL="285750" indent="-285750">
              <a:buFont typeface="Arial" panose="020B0604020202020204" pitchFamily="34" charset="0"/>
              <a:buChar char="•"/>
              <a:defRPr sz="1600">
                <a:solidFill>
                  <a:srgbClr val="5356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Content</a:t>
            </a:r>
          </a:p>
        </p:txBody>
      </p:sp>
      <p:sp>
        <p:nvSpPr>
          <p:cNvPr id="21" name="Text Placeholder 24"/>
          <p:cNvSpPr>
            <a:spLocks noGrp="1"/>
          </p:cNvSpPr>
          <p:nvPr>
            <p:ph type="body" sz="quarter" idx="18" hasCustomPrompt="1"/>
          </p:nvPr>
        </p:nvSpPr>
        <p:spPr>
          <a:xfrm>
            <a:off x="6720717" y="1099844"/>
            <a:ext cx="4320000" cy="276999"/>
          </a:xfrm>
        </p:spPr>
        <p:txBody>
          <a:bodyPr wrap="square" lIns="0" tIns="0" rIns="0" bIns="0" anchor="t" anchorCtr="0">
            <a:spAutoFit/>
          </a:bodyPr>
          <a:lstStyle>
            <a:lvl1pPr marL="0" indent="0">
              <a:buNone/>
              <a:defRPr lang="en-US" sz="2000" b="1" kern="1200" dirty="0" smtClean="0">
                <a:solidFill>
                  <a:srgbClr val="7FA9A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YEAR</a:t>
            </a:r>
          </a:p>
        </p:txBody>
      </p:sp>
      <p:sp>
        <p:nvSpPr>
          <p:cNvPr id="27" name="Text Placeholder 29"/>
          <p:cNvSpPr>
            <a:spLocks noGrp="1"/>
          </p:cNvSpPr>
          <p:nvPr>
            <p:ph type="body" sz="quarter" idx="19" hasCustomPrompt="1"/>
          </p:nvPr>
        </p:nvSpPr>
        <p:spPr>
          <a:xfrm>
            <a:off x="6720717" y="1434474"/>
            <a:ext cx="4320000" cy="1080000"/>
          </a:xfrm>
        </p:spPr>
        <p:txBody>
          <a:bodyPr lIns="0" tIns="0" rIns="0" bIns="0">
            <a:noAutofit/>
          </a:bodyPr>
          <a:lstStyle>
            <a:lvl1pPr marL="285750" indent="-285750">
              <a:buFont typeface="Arial" panose="020B0604020202020204" pitchFamily="34" charset="0"/>
              <a:buChar char="•"/>
              <a:defRPr sz="1600">
                <a:solidFill>
                  <a:srgbClr val="5356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Content</a:t>
            </a:r>
          </a:p>
        </p:txBody>
      </p:sp>
      <p:sp>
        <p:nvSpPr>
          <p:cNvPr id="28" name="Text Placeholder 24"/>
          <p:cNvSpPr>
            <a:spLocks noGrp="1"/>
          </p:cNvSpPr>
          <p:nvPr>
            <p:ph type="body" sz="quarter" idx="20" hasCustomPrompt="1"/>
          </p:nvPr>
        </p:nvSpPr>
        <p:spPr>
          <a:xfrm>
            <a:off x="6720717" y="2762877"/>
            <a:ext cx="4320000" cy="276999"/>
          </a:xfrm>
        </p:spPr>
        <p:txBody>
          <a:bodyPr wrap="square" lIns="0" tIns="0" rIns="0" bIns="0" anchor="t" anchorCtr="0">
            <a:spAutoFit/>
          </a:bodyPr>
          <a:lstStyle>
            <a:lvl1pPr marL="0" indent="0">
              <a:buNone/>
              <a:defRPr lang="en-US" sz="2000" b="1" kern="1200" dirty="0" smtClean="0">
                <a:solidFill>
                  <a:srgbClr val="7FA9A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YEAR</a:t>
            </a:r>
          </a:p>
        </p:txBody>
      </p:sp>
      <p:sp>
        <p:nvSpPr>
          <p:cNvPr id="29" name="Text Placeholder 29"/>
          <p:cNvSpPr>
            <a:spLocks noGrp="1"/>
          </p:cNvSpPr>
          <p:nvPr>
            <p:ph type="body" sz="quarter" idx="21" hasCustomPrompt="1"/>
          </p:nvPr>
        </p:nvSpPr>
        <p:spPr>
          <a:xfrm>
            <a:off x="6720717" y="3097507"/>
            <a:ext cx="4320000" cy="1080000"/>
          </a:xfrm>
        </p:spPr>
        <p:txBody>
          <a:bodyPr lIns="0" tIns="0" rIns="0" bIns="0">
            <a:noAutofit/>
          </a:bodyPr>
          <a:lstStyle>
            <a:lvl1pPr marL="285750" indent="-285750">
              <a:buFont typeface="Arial" panose="020B0604020202020204" pitchFamily="34" charset="0"/>
              <a:buChar char="•"/>
              <a:defRPr sz="1600">
                <a:solidFill>
                  <a:srgbClr val="5356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Content</a:t>
            </a:r>
          </a:p>
        </p:txBody>
      </p:sp>
      <p:sp>
        <p:nvSpPr>
          <p:cNvPr id="31" name="Text Placeholder 24"/>
          <p:cNvSpPr>
            <a:spLocks noGrp="1"/>
          </p:cNvSpPr>
          <p:nvPr>
            <p:ph type="body" sz="quarter" idx="22" hasCustomPrompt="1"/>
          </p:nvPr>
        </p:nvSpPr>
        <p:spPr>
          <a:xfrm>
            <a:off x="6720717" y="4431190"/>
            <a:ext cx="4320000" cy="276999"/>
          </a:xfrm>
        </p:spPr>
        <p:txBody>
          <a:bodyPr wrap="square" lIns="0" tIns="0" rIns="0" bIns="0" anchor="t" anchorCtr="0">
            <a:spAutoFit/>
          </a:bodyPr>
          <a:lstStyle>
            <a:lvl1pPr marL="0" indent="0">
              <a:buNone/>
              <a:defRPr lang="en-US" sz="2000" b="1" kern="1200" dirty="0" smtClean="0">
                <a:solidFill>
                  <a:srgbClr val="7FA9A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YEAR</a:t>
            </a:r>
          </a:p>
        </p:txBody>
      </p:sp>
      <p:sp>
        <p:nvSpPr>
          <p:cNvPr id="32" name="Text Placeholder 29"/>
          <p:cNvSpPr>
            <a:spLocks noGrp="1"/>
          </p:cNvSpPr>
          <p:nvPr>
            <p:ph type="body" sz="quarter" idx="23" hasCustomPrompt="1"/>
          </p:nvPr>
        </p:nvSpPr>
        <p:spPr>
          <a:xfrm>
            <a:off x="6720717" y="4765820"/>
            <a:ext cx="4320000" cy="1080000"/>
          </a:xfrm>
        </p:spPr>
        <p:txBody>
          <a:bodyPr lIns="0" tIns="0" rIns="0" bIns="0">
            <a:noAutofit/>
          </a:bodyPr>
          <a:lstStyle>
            <a:lvl1pPr marL="285750" indent="-285750">
              <a:buFont typeface="Arial" panose="020B0604020202020204" pitchFamily="34" charset="0"/>
              <a:buChar char="•"/>
              <a:defRPr sz="1600">
                <a:solidFill>
                  <a:srgbClr val="5356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Content</a:t>
            </a:r>
          </a:p>
        </p:txBody>
      </p:sp>
      <p:sp>
        <p:nvSpPr>
          <p:cNvPr id="34" name="TextBox 33"/>
          <p:cNvSpPr txBox="1"/>
          <p:nvPr userDrawn="1"/>
        </p:nvSpPr>
        <p:spPr>
          <a:xfrm>
            <a:off x="11510331" y="6622006"/>
            <a:ext cx="480000" cy="153888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fld id="{7F32A5B7-26F3-46CC-95AC-0E0A7E3586A7}" type="slidenum">
              <a:rPr lang="fr-LU" sz="1000" smtClean="0">
                <a:latin typeface="DIN Next Rounded LT Pro" panose="020F0503020203050203" pitchFamily="34" charset="0"/>
              </a:rPr>
              <a:t>‹nr.›</a:t>
            </a:fld>
            <a:endParaRPr lang="fr-LU" sz="1000">
              <a:latin typeface="DIN Next Rounded LT Pro" panose="020F0503020203050203" pitchFamily="34" charset="0"/>
            </a:endParaRPr>
          </a:p>
        </p:txBody>
      </p:sp>
      <p:sp>
        <p:nvSpPr>
          <p:cNvPr id="35" name="TextBox 34"/>
          <p:cNvSpPr txBox="1"/>
          <p:nvPr userDrawn="1"/>
        </p:nvSpPr>
        <p:spPr>
          <a:xfrm>
            <a:off x="11273662" y="6622006"/>
            <a:ext cx="236669" cy="153888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r>
              <a:rPr lang="fr-CH" sz="1000">
                <a:latin typeface="DIN Next Rounded LT Pro" panose="020F0503020203050203" pitchFamily="34" charset="0"/>
              </a:rPr>
              <a:t>P.</a:t>
            </a:r>
            <a:endParaRPr lang="fr-LU" sz="1000">
              <a:latin typeface="DIN Next Rounded LT Pro" panose="020F0503020203050203" pitchFamily="34" charset="0"/>
            </a:endParaRPr>
          </a:p>
        </p:txBody>
      </p:sp>
      <p:sp>
        <p:nvSpPr>
          <p:cNvPr id="36" name="Title 1"/>
          <p:cNvSpPr>
            <a:spLocks noGrp="1"/>
          </p:cNvSpPr>
          <p:nvPr>
            <p:ph type="ctrTitle" hasCustomPrompt="1"/>
          </p:nvPr>
        </p:nvSpPr>
        <p:spPr>
          <a:xfrm>
            <a:off x="1920000" y="587101"/>
            <a:ext cx="9120776" cy="249299"/>
          </a:xfrm>
          <a:noFill/>
        </p:spPr>
        <p:txBody>
          <a:bodyPr lIns="0" tIns="0" rIns="0" bIns="0" anchor="t" anchorCtr="0">
            <a:spAutoFit/>
          </a:bodyPr>
          <a:lstStyle>
            <a:lvl1pPr algn="l">
              <a:defRPr sz="1800" i="1">
                <a:solidFill>
                  <a:srgbClr val="7FA9AE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Subtitle</a:t>
            </a:r>
          </a:p>
        </p:txBody>
      </p:sp>
      <p:cxnSp>
        <p:nvCxnSpPr>
          <p:cNvPr id="37" name="Straight Connector 36"/>
          <p:cNvCxnSpPr/>
          <p:nvPr userDrawn="1"/>
        </p:nvCxnSpPr>
        <p:spPr>
          <a:xfrm flipH="1">
            <a:off x="0" y="564704"/>
            <a:ext cx="12192000" cy="0"/>
          </a:xfrm>
          <a:prstGeom prst="line">
            <a:avLst/>
          </a:prstGeom>
          <a:ln>
            <a:solidFill>
              <a:srgbClr val="7FA9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 userDrawn="1"/>
        </p:nvCxnSpPr>
        <p:spPr>
          <a:xfrm flipH="1">
            <a:off x="0" y="373902"/>
            <a:ext cx="12192000" cy="0"/>
          </a:xfrm>
          <a:prstGeom prst="line">
            <a:avLst/>
          </a:prstGeom>
          <a:ln>
            <a:solidFill>
              <a:srgbClr val="7FA9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920000" y="345697"/>
            <a:ext cx="9120717" cy="216000"/>
          </a:xfrm>
        </p:spPr>
        <p:txBody>
          <a:bodyPr lIns="0" tIns="0" rIns="0" bIns="0" anchor="t" anchorCtr="0">
            <a:noAutofit/>
          </a:bodyPr>
          <a:lstStyle>
            <a:lvl1pPr marL="0" indent="0">
              <a:buNone/>
              <a:defRPr sz="2000" b="1">
                <a:solidFill>
                  <a:srgbClr val="CFAB7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Title</a:t>
            </a:r>
            <a:endParaRPr lang="fr-LU"/>
          </a:p>
        </p:txBody>
      </p:sp>
      <p:cxnSp>
        <p:nvCxnSpPr>
          <p:cNvPr id="40" name="Straight Connector 39"/>
          <p:cNvCxnSpPr/>
          <p:nvPr userDrawn="1"/>
        </p:nvCxnSpPr>
        <p:spPr>
          <a:xfrm flipH="1">
            <a:off x="0" y="789468"/>
            <a:ext cx="12192000" cy="0"/>
          </a:xfrm>
          <a:prstGeom prst="line">
            <a:avLst/>
          </a:prstGeom>
          <a:ln>
            <a:solidFill>
              <a:srgbClr val="7FA9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 userDrawn="1"/>
        </p:nvCxnSpPr>
        <p:spPr>
          <a:xfrm flipH="1">
            <a:off x="0" y="6508960"/>
            <a:ext cx="12192000" cy="0"/>
          </a:xfrm>
          <a:prstGeom prst="line">
            <a:avLst/>
          </a:prstGeom>
          <a:ln>
            <a:solidFill>
              <a:srgbClr val="7FA9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401" y="6597310"/>
            <a:ext cx="828000" cy="178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158198"/>
      </p:ext>
    </p:extLst>
  </p:cSld>
  <p:clrMapOvr>
    <a:masterClrMapping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720000"/>
            <a:ext cx="10571998" cy="1172299"/>
          </a:xfrm>
        </p:spPr>
        <p:txBody>
          <a:bodyPr lIns="90000" anchor="t" anchorCtr="0"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1892299"/>
            <a:ext cx="10554574" cy="3966499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48B9FF"/>
              </a:buClr>
              <a:buFont typeface="Arial" charset="0"/>
              <a:buChar char="•"/>
              <a:defRPr/>
            </a:lvl1pPr>
            <a:lvl2pPr marL="742950" indent="-285750">
              <a:buClr>
                <a:srgbClr val="0D29F9"/>
              </a:buClr>
              <a:buFont typeface="Courier New" charset="0"/>
              <a:buChar char="o"/>
              <a:defRPr/>
            </a:lvl2pPr>
            <a:lvl3pPr marL="1143000" indent="-228600">
              <a:buClr>
                <a:srgbClr val="48B9FF"/>
              </a:buClr>
              <a:buFont typeface="Wingdings" charset="2"/>
              <a:buChar char="§"/>
              <a:defRPr/>
            </a:lvl3pPr>
            <a:lvl4pPr marL="1600200" indent="-228600">
              <a:buClr>
                <a:srgbClr val="0D29F9"/>
              </a:buClr>
              <a:buFont typeface="Wingdings" charset="2"/>
              <a:buChar char="q"/>
              <a:defRPr/>
            </a:lvl4pPr>
            <a:lvl5pPr marL="2057400" indent="-228600">
              <a:buClr>
                <a:srgbClr val="48B9FF"/>
              </a:buClr>
              <a:buFont typeface="Arial" charset="0"/>
              <a:buChar char="•"/>
              <a:defRPr/>
            </a:lvl5pPr>
          </a:lstStyle>
          <a:p>
            <a:r>
              <a:rPr lang="fr-FR"/>
              <a:t>Cliquez pour modifier les styles du texte du masque</a:t>
            </a:r>
          </a:p>
          <a:p>
            <a:pPr marL="742950" lvl="1" indent="-285750">
              <a:buClr>
                <a:srgbClr val="0D29F9"/>
              </a:buClr>
              <a:buFont typeface="Courier New" charset="0"/>
              <a:buChar char="o"/>
            </a:pPr>
            <a:r>
              <a:rPr lang="fr-FR"/>
              <a:t>Deuxième niveau</a:t>
            </a:r>
          </a:p>
          <a:p>
            <a:pPr marL="1143000" lvl="2" indent="-228600">
              <a:buClr>
                <a:srgbClr val="48B9FF"/>
              </a:buClr>
              <a:buFont typeface="Wingdings" charset="2"/>
              <a:buChar char="§"/>
            </a:pPr>
            <a:r>
              <a:rPr lang="fr-FR"/>
              <a:t>Troisième niveau</a:t>
            </a:r>
          </a:p>
          <a:p>
            <a:pPr marL="1600200" lvl="3" indent="-228600">
              <a:buClr>
                <a:srgbClr val="0D29F9"/>
              </a:buClr>
              <a:buFont typeface="Wingdings" charset="2"/>
              <a:buChar char="q"/>
            </a:pPr>
            <a:r>
              <a:rPr lang="fr-FR"/>
              <a:t>Quatrième niveau</a:t>
            </a:r>
          </a:p>
          <a:p>
            <a:pPr marL="2057400" lvl="4" indent="-228600">
              <a:buClr>
                <a:srgbClr val="48B9FF"/>
              </a:buClr>
              <a:buFont typeface="Arial" charset="0"/>
              <a:buChar char="•"/>
            </a:pPr>
            <a:r>
              <a:rPr lang="fr-FR"/>
              <a:t>Cinquième niveau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C3EA1D6-2DF7-C647-9915-9698C6C0D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7124" y="6161187"/>
            <a:ext cx="1062155" cy="490599"/>
          </a:xfrm>
          <a:prstGeom prst="rect">
            <a:avLst/>
          </a:prstGeom>
        </p:spPr>
        <p:txBody>
          <a:bodyPr/>
          <a:lstStyle>
            <a:lvl1pPr algn="r">
              <a:defRPr sz="2800" b="1" i="0" baseline="0">
                <a:latin typeface="Open Sans" charset="0"/>
              </a:defRPr>
            </a:lvl1pPr>
          </a:lstStyle>
          <a:p>
            <a:fld id="{EE564337-EC0D-514C-8926-9471E1A66B46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9939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720000"/>
            <a:ext cx="10571998" cy="1172299"/>
          </a:xfrm>
        </p:spPr>
        <p:txBody>
          <a:bodyPr anchor="t" anchorCtr="0"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1892299"/>
            <a:ext cx="5185873" cy="3968751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Clr>
                <a:srgbClr val="48B9FF"/>
              </a:buClr>
              <a:buFont typeface="Arial" charset="0"/>
              <a:buChar char="•"/>
              <a:defRPr/>
            </a:lvl1pPr>
            <a:lvl2pPr marL="742950" indent="-285750">
              <a:buClr>
                <a:srgbClr val="0D29F9"/>
              </a:buClr>
              <a:buFont typeface="Courier New" charset="0"/>
              <a:buChar char="o"/>
              <a:defRPr/>
            </a:lvl2pPr>
            <a:lvl3pPr marL="1143000" indent="-228600">
              <a:buClr>
                <a:srgbClr val="48B9FF"/>
              </a:buClr>
              <a:buFont typeface="Wingdings" charset="2"/>
              <a:buChar char="§"/>
              <a:defRPr/>
            </a:lvl3pPr>
            <a:lvl4pPr marL="1600200" indent="-228600">
              <a:buClr>
                <a:srgbClr val="0D29F9"/>
              </a:buClr>
              <a:buFont typeface="Wingdings" charset="2"/>
              <a:buChar char="q"/>
              <a:defRPr/>
            </a:lvl4pPr>
            <a:lvl5pPr marL="2057400" indent="-228600">
              <a:buClr>
                <a:srgbClr val="48B9FF"/>
              </a:buClr>
              <a:buFont typeface="Arial" charset="0"/>
              <a:buChar char="•"/>
              <a:defRPr/>
            </a:lvl5pPr>
          </a:lstStyle>
          <a:p>
            <a:r>
              <a:rPr lang="fr-FR"/>
              <a:t>Cliquez pour modifier les styles du texte du masque</a:t>
            </a:r>
          </a:p>
          <a:p>
            <a:pPr marL="742950" lvl="1" indent="-285750">
              <a:buClr>
                <a:srgbClr val="0D29F9"/>
              </a:buClr>
              <a:buFont typeface="Courier New" charset="0"/>
              <a:buChar char="o"/>
            </a:pPr>
            <a:r>
              <a:rPr lang="fr-FR"/>
              <a:t>Deuxième niveau</a:t>
            </a:r>
          </a:p>
          <a:p>
            <a:pPr marL="1143000" lvl="2" indent="-228600">
              <a:buClr>
                <a:srgbClr val="48B9FF"/>
              </a:buClr>
              <a:buFont typeface="Wingdings" charset="2"/>
              <a:buChar char="§"/>
            </a:pPr>
            <a:r>
              <a:rPr lang="fr-FR"/>
              <a:t>Troisième niveau</a:t>
            </a:r>
          </a:p>
          <a:p>
            <a:pPr marL="1600200" lvl="3" indent="-228600">
              <a:buClr>
                <a:srgbClr val="0D29F9"/>
              </a:buClr>
              <a:buFont typeface="Wingdings" charset="2"/>
              <a:buChar char="q"/>
            </a:pPr>
            <a:r>
              <a:rPr lang="fr-FR"/>
              <a:t>Quatrième niveau</a:t>
            </a:r>
          </a:p>
          <a:p>
            <a:pPr marL="2057400" lvl="4" indent="-228600">
              <a:buClr>
                <a:srgbClr val="48B9FF"/>
              </a:buClr>
              <a:buFont typeface="Arial" charset="0"/>
              <a:buChar char="•"/>
            </a:pPr>
            <a:r>
              <a:rPr lang="fr-FR"/>
              <a:t>Cinquième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1892299"/>
            <a:ext cx="5194583" cy="396875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Clr>
                <a:srgbClr val="48B9FF"/>
              </a:buClr>
              <a:buFont typeface="Arial" charset="0"/>
              <a:buChar char="•"/>
              <a:defRPr/>
            </a:lvl1pPr>
            <a:lvl2pPr marL="742950" indent="-285750">
              <a:buClr>
                <a:srgbClr val="0D29F9"/>
              </a:buClr>
              <a:buFont typeface="Courier New" charset="0"/>
              <a:buChar char="o"/>
              <a:defRPr/>
            </a:lvl2pPr>
            <a:lvl3pPr marL="1143000" indent="-228600">
              <a:buClr>
                <a:srgbClr val="48B9FF"/>
              </a:buClr>
              <a:buFont typeface="Wingdings" charset="2"/>
              <a:buChar char="§"/>
              <a:defRPr/>
            </a:lvl3pPr>
            <a:lvl4pPr marL="1600200" indent="-228600">
              <a:buClr>
                <a:srgbClr val="0D29F9"/>
              </a:buClr>
              <a:buFont typeface="Wingdings" charset="2"/>
              <a:buChar char="q"/>
              <a:defRPr/>
            </a:lvl4pPr>
            <a:lvl5pPr marL="2057400" indent="-228600">
              <a:buClr>
                <a:srgbClr val="48B9FF"/>
              </a:buClr>
              <a:buFont typeface="Arial" charset="0"/>
              <a:buChar char="•"/>
              <a:defRPr/>
            </a:lvl5pPr>
          </a:lstStyle>
          <a:p>
            <a:r>
              <a:rPr lang="fr-FR"/>
              <a:t>Cliquez pour modifier les styles du texte du masque</a:t>
            </a:r>
          </a:p>
          <a:p>
            <a:pPr marL="742950" lvl="1" indent="-285750">
              <a:buClr>
                <a:srgbClr val="0D29F9"/>
              </a:buClr>
              <a:buFont typeface="Courier New" charset="0"/>
              <a:buChar char="o"/>
            </a:pPr>
            <a:r>
              <a:rPr lang="fr-FR"/>
              <a:t>Deuxième niveau</a:t>
            </a:r>
          </a:p>
          <a:p>
            <a:pPr marL="1143000" lvl="2" indent="-228600">
              <a:buClr>
                <a:srgbClr val="48B9FF"/>
              </a:buClr>
              <a:buFont typeface="Wingdings" charset="2"/>
              <a:buChar char="§"/>
            </a:pPr>
            <a:r>
              <a:rPr lang="fr-FR"/>
              <a:t>Troisième niveau</a:t>
            </a:r>
          </a:p>
          <a:p>
            <a:pPr marL="1600200" lvl="3" indent="-228600">
              <a:buClr>
                <a:srgbClr val="0D29F9"/>
              </a:buClr>
              <a:buFont typeface="Wingdings" charset="2"/>
              <a:buChar char="q"/>
            </a:pPr>
            <a:r>
              <a:rPr lang="fr-FR"/>
              <a:t>Quatrième niveau</a:t>
            </a:r>
          </a:p>
          <a:p>
            <a:pPr marL="2057400" lvl="4" indent="-228600">
              <a:buClr>
                <a:srgbClr val="48B9FF"/>
              </a:buClr>
              <a:buFont typeface="Arial" charset="0"/>
              <a:buChar char="•"/>
            </a:pPr>
            <a:r>
              <a:rPr lang="fr-FR"/>
              <a:t>Cinquième niveau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17124" y="6161187"/>
            <a:ext cx="1062155" cy="490599"/>
          </a:xfrm>
          <a:prstGeom prst="rect">
            <a:avLst/>
          </a:prstGeom>
        </p:spPr>
        <p:txBody>
          <a:bodyPr/>
          <a:lstStyle>
            <a:lvl1pPr algn="r">
              <a:defRPr sz="2800" b="1" i="0" baseline="0">
                <a:latin typeface="Open Sans" charset="0"/>
              </a:defRPr>
            </a:lvl1pPr>
          </a:lstStyle>
          <a:p>
            <a:fld id="{EE564337-EC0D-514C-8926-9471E1A66B46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4621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E2124-3E36-4ECC-8F45-A6D357DA183A}" type="datetimeFigureOut">
              <a:rPr lang="lb-LU" smtClean="0"/>
              <a:t>06.04.23</a:t>
            </a:fld>
            <a:endParaRPr lang="lb-L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b-L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7EAEB-95A6-49E2-9539-041C60642769}" type="slidenum">
              <a:rPr lang="lb-LU" smtClean="0"/>
              <a:t>‹nr.›</a:t>
            </a:fld>
            <a:endParaRPr lang="lb-LU"/>
          </a:p>
        </p:txBody>
      </p:sp>
    </p:spTree>
    <p:extLst>
      <p:ext uri="{BB962C8B-B14F-4D97-AF65-F5344CB8AC3E}">
        <p14:creationId xmlns:p14="http://schemas.microsoft.com/office/powerpoint/2010/main" val="10708505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720000"/>
            <a:ext cx="10571998" cy="1159599"/>
          </a:xfrm>
        </p:spPr>
        <p:txBody>
          <a:bodyPr anchor="t" anchorCtr="0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1879600"/>
            <a:ext cx="5189857" cy="871537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 algn="l">
              <a:buNone/>
              <a:defRPr sz="2000" b="1">
                <a:solidFill>
                  <a:srgbClr val="0D29F9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fr-FR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14729" y="2751138"/>
            <a:ext cx="5189856" cy="3109913"/>
          </a:xfrm>
          <a:prstGeom prst="rect">
            <a:avLst/>
          </a:prstGeom>
        </p:spPr>
        <p:txBody>
          <a:bodyPr anchor="t">
            <a:normAutofit/>
          </a:bodyPr>
          <a:lstStyle>
            <a:lvl1pPr marL="342900" indent="-342900">
              <a:buClr>
                <a:srgbClr val="48B9FF"/>
              </a:buClr>
              <a:buFont typeface="Arial" charset="0"/>
              <a:buChar char="•"/>
              <a:defRPr/>
            </a:lvl1pPr>
            <a:lvl2pPr marL="742950" indent="-285750">
              <a:buClr>
                <a:srgbClr val="0D29F9"/>
              </a:buClr>
              <a:buFont typeface="Courier New" charset="0"/>
              <a:buChar char="o"/>
              <a:defRPr/>
            </a:lvl2pPr>
            <a:lvl3pPr marL="1143000" indent="-228600">
              <a:buClr>
                <a:srgbClr val="48B9FF"/>
              </a:buClr>
              <a:buFont typeface="Wingdings" charset="2"/>
              <a:buChar char="§"/>
              <a:defRPr/>
            </a:lvl3pPr>
            <a:lvl4pPr marL="1600200" indent="-228600">
              <a:buClr>
                <a:srgbClr val="0D29F9"/>
              </a:buClr>
              <a:buFont typeface="Wingdings" charset="2"/>
              <a:buChar char="q"/>
              <a:defRPr/>
            </a:lvl4pPr>
            <a:lvl5pPr marL="2057400" indent="-228600">
              <a:buClr>
                <a:srgbClr val="48B9FF"/>
              </a:buClr>
              <a:buFont typeface="Arial" charset="0"/>
              <a:buChar char="•"/>
              <a:defRPr/>
            </a:lvl5pPr>
          </a:lstStyle>
          <a:p>
            <a:r>
              <a:rPr lang="fr-FR"/>
              <a:t>Cliquez pour modifier les styles du texte du masque</a:t>
            </a:r>
          </a:p>
          <a:p>
            <a:pPr marL="742950" lvl="1" indent="-285750">
              <a:buClr>
                <a:srgbClr val="0D29F9"/>
              </a:buClr>
              <a:buFont typeface="Courier New" charset="0"/>
              <a:buChar char="o"/>
            </a:pPr>
            <a:r>
              <a:rPr lang="fr-FR"/>
              <a:t>Deuxième niveau</a:t>
            </a:r>
          </a:p>
          <a:p>
            <a:pPr marL="1143000" lvl="2" indent="-228600">
              <a:buClr>
                <a:srgbClr val="48B9FF"/>
              </a:buClr>
              <a:buFont typeface="Wingdings" charset="2"/>
              <a:buChar char="§"/>
            </a:pPr>
            <a:r>
              <a:rPr lang="fr-FR"/>
              <a:t>Troisième niveau</a:t>
            </a:r>
          </a:p>
          <a:p>
            <a:pPr marL="1600200" lvl="3" indent="-228600">
              <a:buClr>
                <a:srgbClr val="0D29F9"/>
              </a:buClr>
              <a:buFont typeface="Wingdings" charset="2"/>
              <a:buChar char="q"/>
            </a:pPr>
            <a:r>
              <a:rPr lang="fr-FR"/>
              <a:t>Quatrième niveau</a:t>
            </a:r>
          </a:p>
          <a:p>
            <a:pPr marL="2057400" lvl="4" indent="-228600">
              <a:buClr>
                <a:srgbClr val="48B9FF"/>
              </a:buClr>
              <a:buFont typeface="Arial" charset="0"/>
              <a:buChar char="•"/>
            </a:pPr>
            <a:r>
              <a:rPr lang="fr-FR"/>
              <a:t>Cinquième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1879600"/>
            <a:ext cx="5194583" cy="871537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buNone/>
              <a:defRPr sz="2000" b="1">
                <a:solidFill>
                  <a:srgbClr val="0D29F9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fr-FR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  <a:prstGeom prst="rect">
            <a:avLst/>
          </a:prstGeom>
        </p:spPr>
        <p:txBody>
          <a:bodyPr anchor="t">
            <a:normAutofit/>
          </a:bodyPr>
          <a:lstStyle>
            <a:lvl1pPr marL="342900" indent="-342900">
              <a:buClr>
                <a:srgbClr val="48B9FF"/>
              </a:buClr>
              <a:buFont typeface="Arial" charset="0"/>
              <a:buChar char="•"/>
              <a:defRPr/>
            </a:lvl1pPr>
            <a:lvl2pPr marL="742950" indent="-285750">
              <a:buClr>
                <a:srgbClr val="0D29F9"/>
              </a:buClr>
              <a:buFont typeface="Courier New" charset="0"/>
              <a:buChar char="o"/>
              <a:defRPr/>
            </a:lvl2pPr>
            <a:lvl3pPr marL="1143000" indent="-228600">
              <a:buClr>
                <a:srgbClr val="48B9FF"/>
              </a:buClr>
              <a:buFont typeface="Wingdings" charset="2"/>
              <a:buChar char="§"/>
              <a:defRPr/>
            </a:lvl3pPr>
            <a:lvl4pPr marL="1600200" indent="-228600">
              <a:buClr>
                <a:srgbClr val="0D29F9"/>
              </a:buClr>
              <a:buFont typeface="Wingdings" charset="2"/>
              <a:buChar char="q"/>
              <a:defRPr/>
            </a:lvl4pPr>
            <a:lvl5pPr marL="2057400" indent="-228600">
              <a:buClr>
                <a:srgbClr val="48B9FF"/>
              </a:buClr>
              <a:buFont typeface="Arial" charset="0"/>
              <a:buChar char="•"/>
              <a:defRPr/>
            </a:lvl5pPr>
          </a:lstStyle>
          <a:p>
            <a:r>
              <a:rPr lang="fr-FR"/>
              <a:t>Cliquez pour modifier les styles du texte du masque</a:t>
            </a:r>
          </a:p>
          <a:p>
            <a:pPr marL="742950" lvl="1" indent="-285750">
              <a:buClr>
                <a:srgbClr val="0D29F9"/>
              </a:buClr>
              <a:buFont typeface="Courier New" charset="0"/>
              <a:buChar char="o"/>
            </a:pPr>
            <a:r>
              <a:rPr lang="fr-FR"/>
              <a:t>Deuxième niveau</a:t>
            </a:r>
          </a:p>
          <a:p>
            <a:pPr marL="1143000" lvl="2" indent="-228600">
              <a:buClr>
                <a:srgbClr val="48B9FF"/>
              </a:buClr>
              <a:buFont typeface="Wingdings" charset="2"/>
              <a:buChar char="§"/>
            </a:pPr>
            <a:r>
              <a:rPr lang="fr-FR"/>
              <a:t>Troisième niveau</a:t>
            </a:r>
          </a:p>
          <a:p>
            <a:pPr marL="1600200" lvl="3" indent="-228600">
              <a:buClr>
                <a:srgbClr val="0D29F9"/>
              </a:buClr>
              <a:buFont typeface="Wingdings" charset="2"/>
              <a:buChar char="q"/>
            </a:pPr>
            <a:r>
              <a:rPr lang="fr-FR"/>
              <a:t>Quatrième niveau</a:t>
            </a:r>
          </a:p>
          <a:p>
            <a:pPr marL="2057400" lvl="4" indent="-228600">
              <a:buClr>
                <a:srgbClr val="48B9FF"/>
              </a:buClr>
              <a:buFont typeface="Arial" charset="0"/>
              <a:buChar char="•"/>
            </a:pPr>
            <a:r>
              <a:rPr lang="fr-FR"/>
              <a:t>Cinquième niveau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17124" y="6161187"/>
            <a:ext cx="1062155" cy="490599"/>
          </a:xfrm>
          <a:prstGeom prst="rect">
            <a:avLst/>
          </a:prstGeom>
        </p:spPr>
        <p:txBody>
          <a:bodyPr/>
          <a:lstStyle>
            <a:lvl1pPr algn="r">
              <a:defRPr sz="2800" b="1" i="0" baseline="0">
                <a:latin typeface="Open Sans" charset="0"/>
              </a:defRPr>
            </a:lvl1pPr>
          </a:lstStyle>
          <a:p>
            <a:fld id="{EE564337-EC0D-514C-8926-9471E1A66B46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708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E5DE84-B270-3F3D-6CF0-9B1EABE854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A7276B-8E41-BE7A-DD40-D0C36162A1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3D7174-5E9C-4E55-9958-16E8EE4A23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68F13-C75A-9741-8384-2388298A8D2A}" type="datetimeFigureOut">
              <a:rPr lang="en-CA" smtClean="0"/>
              <a:t>2023-04-06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CF3C79-5392-3912-BAFC-4F81DCBA57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E13FBF-F148-ABE0-4904-546FC2301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9B26B-B028-F748-824B-1774DEAB024C}" type="slidenum">
              <a:rPr lang="en-CA" smtClean="0"/>
              <a:t>‹nr.›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585469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E7AD1-384B-1965-1D5E-CBDD0E26ED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124797-655E-4B1F-4AA7-CA7845A2AE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31C866-57DD-6167-9882-DDC97E61A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68F13-C75A-9741-8384-2388298A8D2A}" type="datetimeFigureOut">
              <a:rPr lang="en-CA" smtClean="0"/>
              <a:t>2023-04-06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00D432-BC50-F691-9653-48B4030F07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1CD37A-0F9D-1ED6-5FC5-2426B099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9B26B-B028-F748-824B-1774DEAB024C}" type="slidenum">
              <a:rPr lang="en-CA" smtClean="0"/>
              <a:t>‹nr.›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140885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379DCD-88D2-8C55-5AE9-7337E593F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5A9B58-F25B-6CFF-BA0E-E05EEC2C58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C8245F-9F46-8A42-622A-42EBFE4A4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68F13-C75A-9741-8384-2388298A8D2A}" type="datetimeFigureOut">
              <a:rPr lang="en-CA" smtClean="0"/>
              <a:t>2023-04-06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6471AA-4BDA-018F-BC71-17B9AE405B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E3128C-4D55-1137-5D7C-27C89CBAB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9B26B-B028-F748-824B-1774DEAB024C}" type="slidenum">
              <a:rPr lang="en-CA" smtClean="0"/>
              <a:t>‹nr.›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745090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B59973-8A42-503C-95F5-734E17936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72A451-63E2-2549-D2AA-87C8CF4183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9CDE0D-2764-7325-87AD-DB85F39118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EB6349-B63B-974C-71F0-D42D04C8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68F13-C75A-9741-8384-2388298A8D2A}" type="datetimeFigureOut">
              <a:rPr lang="en-CA" smtClean="0"/>
              <a:t>2023-04-06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1806A1-745C-F187-A30D-67A2F83FFE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4601C0-53B5-E947-315B-BDFF5EB81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9B26B-B028-F748-824B-1774DEAB024C}" type="slidenum">
              <a:rPr lang="en-CA" smtClean="0"/>
              <a:t>‹nr.›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921972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3D818D-9C3B-1970-5F58-90EC47DE5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391AAC-36EB-FC78-E283-B38142C7EB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0BFBAC-3161-88F9-B22B-E18CDA0FEB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FBC7C7-28BF-E4AD-8AC7-EE85D317DF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C74EC41-AF7E-3E8F-74AB-01B534681F2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C088B4D-A55A-3C6C-DA05-10D991579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68F13-C75A-9741-8384-2388298A8D2A}" type="datetimeFigureOut">
              <a:rPr lang="en-CA" smtClean="0"/>
              <a:t>2023-04-06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CFD3B9C-9ADD-A737-AC01-9077318EA2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8B380D0-9567-34E1-C199-428EDE819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9B26B-B028-F748-824B-1774DEAB024C}" type="slidenum">
              <a:rPr lang="en-CA" smtClean="0"/>
              <a:t>‹nr.›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146429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DF030C-D835-4497-1480-AAA4707ED8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664585-825B-6AB4-F6C3-54C9BE93B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68F13-C75A-9741-8384-2388298A8D2A}" type="datetimeFigureOut">
              <a:rPr lang="en-CA" smtClean="0"/>
              <a:t>2023-04-06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CFB5BF-2B12-728F-0F28-ACA83AEC5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CC3643-0392-5230-5CDF-42A843C4A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9B26B-B028-F748-824B-1774DEAB024C}" type="slidenum">
              <a:rPr lang="en-CA" smtClean="0"/>
              <a:t>‹nr.›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502814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3FDB8F6-C7E2-4A31-04CC-F93377F84F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68F13-C75A-9741-8384-2388298A8D2A}" type="datetimeFigureOut">
              <a:rPr lang="en-CA" smtClean="0"/>
              <a:t>2023-04-06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977925-A438-3F91-D613-746442631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8AA4E5-54B4-C2C0-4CCD-E3F170B96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9B26B-B028-F748-824B-1774DEAB024C}" type="slidenum">
              <a:rPr lang="en-CA" smtClean="0"/>
              <a:t>‹nr.›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305566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33BED3-6B94-FFEA-193E-1D89B3772A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095CDC-5B1C-C1EB-99E8-572434FB25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E82312-7A0F-6142-EF29-BEF3601D60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269469-0ED6-67C3-C14B-9EF408ADC5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68F13-C75A-9741-8384-2388298A8D2A}" type="datetimeFigureOut">
              <a:rPr lang="en-CA" smtClean="0"/>
              <a:t>2023-04-06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7F1B9B-25E8-CFAC-89D3-38FB0E15B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76CF04-F9C5-10D0-FCA2-2CDF78CB7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9B26B-B028-F748-824B-1774DEAB024C}" type="slidenum">
              <a:rPr lang="en-CA" smtClean="0"/>
              <a:t>‹nr.›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91375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8324C5-2486-A98C-4849-64F823B13D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A02F4CE-09A7-6DC5-C55E-AC2C31B5C43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22EE44-1042-52F3-CC11-2EBFD56B68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62EE9D-0BF1-3726-CFAF-9ADA875E2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68F13-C75A-9741-8384-2388298A8D2A}" type="datetimeFigureOut">
              <a:rPr lang="en-CA" smtClean="0"/>
              <a:t>2023-04-06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9EF563-83E6-9D18-4D39-EC28595FD7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E3D99F-0617-DDA9-733B-B3FCEEE94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9B26B-B028-F748-824B-1774DEAB024C}" type="slidenum">
              <a:rPr lang="en-CA" smtClean="0"/>
              <a:t>‹nr.›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940028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E2124-3E36-4ECC-8F45-A6D357DA183A}" type="datetimeFigureOut">
              <a:rPr lang="lb-LU" smtClean="0"/>
              <a:t>06.04.23</a:t>
            </a:fld>
            <a:endParaRPr lang="lb-L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b-L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7EAEB-95A6-49E2-9539-041C60642769}" type="slidenum">
              <a:rPr lang="lb-LU" smtClean="0"/>
              <a:t>‹nr.›</a:t>
            </a:fld>
            <a:endParaRPr lang="lb-LU"/>
          </a:p>
        </p:txBody>
      </p:sp>
    </p:spTree>
    <p:extLst>
      <p:ext uri="{BB962C8B-B14F-4D97-AF65-F5344CB8AC3E}">
        <p14:creationId xmlns:p14="http://schemas.microsoft.com/office/powerpoint/2010/main" val="52171262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C9B0E9-473C-AB4D-E860-AAFF506DD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E84A8D-48A5-A4C5-00B3-689E69EE82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BBB57A-AAC1-F6B1-5362-92402F73F0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68F13-C75A-9741-8384-2388298A8D2A}" type="datetimeFigureOut">
              <a:rPr lang="en-CA" smtClean="0"/>
              <a:t>2023-04-06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FE0481-8005-1203-B909-6E31FD63BD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16A0AC-6AA2-810F-CA52-5DD1A5E32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9B26B-B028-F748-824B-1774DEAB024C}" type="slidenum">
              <a:rPr lang="en-CA" smtClean="0"/>
              <a:t>‹nr.›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965606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33B430A-374B-0F9F-B64E-2472CB39B9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FB6084-9FAF-4755-F3E8-AF4BBBE112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82832D-D011-6DC6-D1BE-68AF904B4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68F13-C75A-9741-8384-2388298A8D2A}" type="datetimeFigureOut">
              <a:rPr lang="en-CA" smtClean="0"/>
              <a:t>2023-04-06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3BF293-8265-6CE5-DA5D-0E1C934A0C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4BFA0D-D6CE-E5E3-DAC0-FD551BDE8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9B26B-B028-F748-824B-1774DEAB024C}" type="slidenum">
              <a:rPr lang="en-CA" smtClean="0"/>
              <a:t>‹nr.›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135599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B15BFB-8F42-9727-2B99-8490E399C2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83432E-EC0F-989D-D0A4-9B7F59B0C2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44BF86-9FEF-606F-A159-C85E99F11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382AA-0A5B-9C4E-94DF-63EED7C545F6}" type="datetimeFigureOut">
              <a:rPr lang="en-CA" smtClean="0"/>
              <a:t>2023-04-06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09D83D-BFD8-B0A7-E805-ACFCBBAF9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FCE439-7415-5317-DE09-1382919D3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1E5EC-9084-9045-8591-FC9415B4E2B3}" type="slidenum">
              <a:rPr lang="en-CA" smtClean="0"/>
              <a:t>‹nr.›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977563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18BB01-F929-DD01-E556-EA01BCA9D7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CF3BC0-F5B7-5274-EA33-B5583BF004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961AE2-713E-E6AC-49B0-5DE3D4CB3A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382AA-0A5B-9C4E-94DF-63EED7C545F6}" type="datetimeFigureOut">
              <a:rPr lang="en-CA" smtClean="0"/>
              <a:t>2023-04-06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41D830-4186-12B3-0816-745649FE5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F58B30-D127-B777-69A0-53122D30B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1E5EC-9084-9045-8591-FC9415B4E2B3}" type="slidenum">
              <a:rPr lang="en-CA" smtClean="0"/>
              <a:t>‹nr.›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387469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39C23-88ED-61A1-4B0A-CE45414319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5B55AF-D6A5-36B0-04B3-290B1B76F4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34F98E-0170-6EDD-9113-15546902E6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382AA-0A5B-9C4E-94DF-63EED7C545F6}" type="datetimeFigureOut">
              <a:rPr lang="en-CA" smtClean="0"/>
              <a:t>2023-04-06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F5CE77-81D5-C770-6FA3-9B8192DF75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1D8CD5-5FB6-D83C-5A6A-40273A714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1E5EC-9084-9045-8591-FC9415B4E2B3}" type="slidenum">
              <a:rPr lang="en-CA" smtClean="0"/>
              <a:t>‹nr.›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5985340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EEBEA1-8362-F703-28FE-A8C736D474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3242AE-E201-53A7-F6D4-3616EB7900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9DD914-DB91-6FC6-64B1-54796505FF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5D1504-DFA4-3C1C-84A1-EACB1B4A0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382AA-0A5B-9C4E-94DF-63EED7C545F6}" type="datetimeFigureOut">
              <a:rPr lang="en-CA" smtClean="0"/>
              <a:t>2023-04-06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F46F39-1C4E-0CEC-A2ED-12B9D4F39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4DC5A9-55E8-787A-D05F-D53935A4E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1E5EC-9084-9045-8591-FC9415B4E2B3}" type="slidenum">
              <a:rPr lang="en-CA" smtClean="0"/>
              <a:t>‹nr.›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9357060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11EF09-2886-9470-038C-CBDC030AFB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46D26C-C88F-B170-B33A-1E63F7E751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FFAE42-BD64-79DA-C4F3-5B198E5EAF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C15D6D-0848-492F-49BE-68BFAAC047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A7DE8EB-C991-0D58-9DF4-FC705CB258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890C82B-38C0-B1DD-DEAC-89CF14E237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382AA-0A5B-9C4E-94DF-63EED7C545F6}" type="datetimeFigureOut">
              <a:rPr lang="en-CA" smtClean="0"/>
              <a:t>2023-04-06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8F9FAB-748F-3926-B841-C157F9802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56A98A0-7185-B621-D98B-08B70BEC9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1E5EC-9084-9045-8591-FC9415B4E2B3}" type="slidenum">
              <a:rPr lang="en-CA" smtClean="0"/>
              <a:t>‹nr.›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6240244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D1CCC3-D57F-B5F7-B3D2-A942493BEC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F77F26-B156-F783-1AE2-10E10E3385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382AA-0A5B-9C4E-94DF-63EED7C545F6}" type="datetimeFigureOut">
              <a:rPr lang="en-CA" smtClean="0"/>
              <a:t>2023-04-06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51FAB7-E175-D684-8917-3F7262721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CE3E85-A180-9133-B44D-5629EE7DE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1E5EC-9084-9045-8591-FC9415B4E2B3}" type="slidenum">
              <a:rPr lang="en-CA" smtClean="0"/>
              <a:t>‹nr.›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3515384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46B7C8F-0567-5CF6-754E-4DF7FC9338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382AA-0A5B-9C4E-94DF-63EED7C545F6}" type="datetimeFigureOut">
              <a:rPr lang="en-CA" smtClean="0"/>
              <a:t>2023-04-06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8AB7B29-743D-7510-047A-2D027D0216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540240-8200-7C65-5248-AECC1E940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1E5EC-9084-9045-8591-FC9415B4E2B3}" type="slidenum">
              <a:rPr lang="en-CA" smtClean="0"/>
              <a:t>‹nr.›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746520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CB9B8-4CAB-2826-BFF9-6145DA2DC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281075-2D8F-AA56-115B-BC0B83880D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A5C76E-45A5-5A77-0716-562C834A0D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1DB170-1E90-E884-465B-110B520F38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382AA-0A5B-9C4E-94DF-63EED7C545F6}" type="datetimeFigureOut">
              <a:rPr lang="en-CA" smtClean="0"/>
              <a:t>2023-04-06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0DA9D7-0A90-9F61-02A4-F800291E1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CDFF9B-A62D-5FE0-49D7-0781A811E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1E5EC-9084-9045-8591-FC9415B4E2B3}" type="slidenum">
              <a:rPr lang="en-CA" smtClean="0"/>
              <a:t>‹nr.›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478981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E2124-3E36-4ECC-8F45-A6D357DA183A}" type="datetimeFigureOut">
              <a:rPr lang="lb-LU" smtClean="0"/>
              <a:t>06.04.23</a:t>
            </a:fld>
            <a:endParaRPr lang="lb-L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b-L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7EAEB-95A6-49E2-9539-041C60642769}" type="slidenum">
              <a:rPr lang="lb-LU" smtClean="0"/>
              <a:t>‹nr.›</a:t>
            </a:fld>
            <a:endParaRPr lang="lb-LU"/>
          </a:p>
        </p:txBody>
      </p:sp>
    </p:spTree>
    <p:extLst>
      <p:ext uri="{BB962C8B-B14F-4D97-AF65-F5344CB8AC3E}">
        <p14:creationId xmlns:p14="http://schemas.microsoft.com/office/powerpoint/2010/main" val="273053026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70321A-63C5-D8DF-55E8-1CF5FA9FB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8D328B9-46C1-90B8-A19E-4E4CBFBC66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D78F8D-308D-3D8B-3E46-FA2B4E539D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64C4E6-EB9F-706E-11CC-E77054ACF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382AA-0A5B-9C4E-94DF-63EED7C545F6}" type="datetimeFigureOut">
              <a:rPr lang="en-CA" smtClean="0"/>
              <a:t>2023-04-06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183DB1-2502-CD55-8C40-A71D191CB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17A6DD-D707-3558-6BA1-8CCA85239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1E5EC-9084-9045-8591-FC9415B4E2B3}" type="slidenum">
              <a:rPr lang="en-CA" smtClean="0"/>
              <a:t>‹nr.›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3508662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AC1336-1A56-D7AE-608D-98EE511B5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A2F4F55-7D63-7B54-A2D0-41D687222E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2887C6-A2C5-DFD8-6B78-77B188278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382AA-0A5B-9C4E-94DF-63EED7C545F6}" type="datetimeFigureOut">
              <a:rPr lang="en-CA" smtClean="0"/>
              <a:t>2023-04-06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2888BB-5842-7150-40EB-F292C1F24D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86C7A9-C140-2D3E-E8E5-32C0BF03F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1E5EC-9084-9045-8591-FC9415B4E2B3}" type="slidenum">
              <a:rPr lang="en-CA" smtClean="0"/>
              <a:t>‹nr.›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9183695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794742F-3C5B-270A-2E55-44F60517430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CE6535A-E071-48BE-5569-D5BFFB9FCF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1E268D-7F9B-23B8-9F04-095D3AE01E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382AA-0A5B-9C4E-94DF-63EED7C545F6}" type="datetimeFigureOut">
              <a:rPr lang="en-CA" smtClean="0"/>
              <a:t>2023-04-06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C9CDF7-95EC-ADBE-6366-BC3170C8AC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E8351E-A001-3B92-F0B5-A3D05332F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1E5EC-9084-9045-8591-FC9415B4E2B3}" type="slidenum">
              <a:rPr lang="en-CA" smtClean="0"/>
              <a:t>‹nr.›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81187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E2124-3E36-4ECC-8F45-A6D357DA183A}" type="datetimeFigureOut">
              <a:rPr lang="lb-LU" smtClean="0"/>
              <a:t>06.04.23</a:t>
            </a:fld>
            <a:endParaRPr lang="lb-L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b-L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7EAEB-95A6-49E2-9539-041C60642769}" type="slidenum">
              <a:rPr lang="lb-LU" smtClean="0"/>
              <a:t>‹nr.›</a:t>
            </a:fld>
            <a:endParaRPr lang="lb-LU"/>
          </a:p>
        </p:txBody>
      </p:sp>
    </p:spTree>
    <p:extLst>
      <p:ext uri="{BB962C8B-B14F-4D97-AF65-F5344CB8AC3E}">
        <p14:creationId xmlns:p14="http://schemas.microsoft.com/office/powerpoint/2010/main" val="39272690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E2124-3E36-4ECC-8F45-A6D357DA183A}" type="datetimeFigureOut">
              <a:rPr lang="lb-LU" smtClean="0"/>
              <a:t>06.04.23</a:t>
            </a:fld>
            <a:endParaRPr lang="lb-L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b-L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7EAEB-95A6-49E2-9539-041C60642769}" type="slidenum">
              <a:rPr lang="lb-LU" smtClean="0"/>
              <a:t>‹nr.›</a:t>
            </a:fld>
            <a:endParaRPr lang="lb-LU"/>
          </a:p>
        </p:txBody>
      </p:sp>
    </p:spTree>
    <p:extLst>
      <p:ext uri="{BB962C8B-B14F-4D97-AF65-F5344CB8AC3E}">
        <p14:creationId xmlns:p14="http://schemas.microsoft.com/office/powerpoint/2010/main" val="40520899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E2124-3E36-4ECC-8F45-A6D357DA183A}" type="datetimeFigureOut">
              <a:rPr lang="lb-LU" smtClean="0"/>
              <a:t>06.04.23</a:t>
            </a:fld>
            <a:endParaRPr lang="lb-L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b-L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7EAEB-95A6-49E2-9539-041C60642769}" type="slidenum">
              <a:rPr lang="lb-LU" smtClean="0"/>
              <a:t>‹nr.›</a:t>
            </a:fld>
            <a:endParaRPr lang="lb-LU"/>
          </a:p>
        </p:txBody>
      </p:sp>
    </p:spTree>
    <p:extLst>
      <p:ext uri="{BB962C8B-B14F-4D97-AF65-F5344CB8AC3E}">
        <p14:creationId xmlns:p14="http://schemas.microsoft.com/office/powerpoint/2010/main" val="38069924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E2124-3E36-4ECC-8F45-A6D357DA183A}" type="datetimeFigureOut">
              <a:rPr lang="lb-LU" smtClean="0"/>
              <a:t>06.04.23</a:t>
            </a:fld>
            <a:endParaRPr lang="lb-L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b-L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7EAEB-95A6-49E2-9539-041C60642769}" type="slidenum">
              <a:rPr lang="lb-LU" smtClean="0"/>
              <a:t>‹nr.›</a:t>
            </a:fld>
            <a:endParaRPr lang="lb-LU"/>
          </a:p>
        </p:txBody>
      </p:sp>
    </p:spTree>
    <p:extLst>
      <p:ext uri="{BB962C8B-B14F-4D97-AF65-F5344CB8AC3E}">
        <p14:creationId xmlns:p14="http://schemas.microsoft.com/office/powerpoint/2010/main" val="33164628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E2124-3E36-4ECC-8F45-A6D357DA183A}" type="datetimeFigureOut">
              <a:rPr lang="lb-LU" smtClean="0"/>
              <a:t>06.04.23</a:t>
            </a:fld>
            <a:endParaRPr lang="lb-L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b-L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7EAEB-95A6-49E2-9539-041C60642769}" type="slidenum">
              <a:rPr lang="lb-LU" smtClean="0"/>
              <a:t>‹nr.›</a:t>
            </a:fld>
            <a:endParaRPr lang="lb-LU"/>
          </a:p>
        </p:txBody>
      </p:sp>
    </p:spTree>
    <p:extLst>
      <p:ext uri="{BB962C8B-B14F-4D97-AF65-F5344CB8AC3E}">
        <p14:creationId xmlns:p14="http://schemas.microsoft.com/office/powerpoint/2010/main" val="8011238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.jpe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FE2124-3E36-4ECC-8F45-A6D357DA183A}" type="datetimeFigureOut">
              <a:rPr lang="lb-LU" smtClean="0"/>
              <a:t>06.04.23</a:t>
            </a:fld>
            <a:endParaRPr lang="lb-L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b-L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77EAEB-95A6-49E2-9539-041C60642769}" type="slidenum">
              <a:rPr lang="lb-LU" smtClean="0"/>
              <a:t>‹nr.›</a:t>
            </a:fld>
            <a:endParaRPr lang="lb-LU"/>
          </a:p>
        </p:txBody>
      </p:sp>
    </p:spTree>
    <p:extLst>
      <p:ext uri="{BB962C8B-B14F-4D97-AF65-F5344CB8AC3E}">
        <p14:creationId xmlns:p14="http://schemas.microsoft.com/office/powerpoint/2010/main" val="2475607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62" r:id="rId12"/>
    <p:sldLayoutId id="2147483663" r:id="rId13"/>
    <p:sldLayoutId id="2147483664" r:id="rId14"/>
    <p:sldLayoutId id="2147483665" r:id="rId15"/>
    <p:sldLayoutId id="2147483666" r:id="rId16"/>
    <p:sldLayoutId id="214748366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719999"/>
            <a:ext cx="10571998" cy="1473011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4304" y="6041362"/>
            <a:ext cx="995199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 baseline="0">
                <a:solidFill>
                  <a:schemeClr val="tx1"/>
                </a:solidFill>
                <a:latin typeface="Open Sans" charset="0"/>
              </a:defRPr>
            </a:lvl1pPr>
          </a:lstStyle>
          <a:p>
            <a:endParaRPr 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11382000" y="6726194"/>
            <a:ext cx="810000" cy="131806"/>
          </a:xfrm>
          <a:prstGeom prst="rect">
            <a:avLst/>
          </a:prstGeom>
          <a:solidFill>
            <a:srgbClr val="0D2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0" i="0">
                <a:latin typeface="Open Sans" panose="020B0606030504020204" pitchFamily="34" charset="0"/>
              </a:rPr>
              <a:t> </a:t>
            </a:r>
          </a:p>
        </p:txBody>
      </p:sp>
      <p:pic>
        <p:nvPicPr>
          <p:cNvPr id="19" name="Image 1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189" y="5764814"/>
            <a:ext cx="578811" cy="918219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7AFB2AB3-142C-6E47-AAB6-ED694BA822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17124" y="6161187"/>
            <a:ext cx="1062155" cy="490599"/>
          </a:xfrm>
          <a:prstGeom prst="rect">
            <a:avLst/>
          </a:prstGeom>
        </p:spPr>
        <p:txBody>
          <a:bodyPr/>
          <a:lstStyle>
            <a:lvl1pPr algn="r">
              <a:defRPr sz="2800" b="1" i="0" baseline="0">
                <a:latin typeface="Open Sans" charset="0"/>
              </a:defRPr>
            </a:lvl1pPr>
          </a:lstStyle>
          <a:p>
            <a:fld id="{EE564337-EC0D-514C-8926-9471E1A66B46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481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4000" b="1" kern="1200" cap="all" baseline="0">
          <a:solidFill>
            <a:schemeClr val="bg2">
              <a:lumMod val="50000"/>
            </a:schemeClr>
          </a:solidFill>
          <a:latin typeface="Open Sans" charset="0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 baseline="0">
          <a:solidFill>
            <a:schemeClr val="tx1"/>
          </a:solidFill>
          <a:effectLst/>
          <a:latin typeface="Open Sans" charset="0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 baseline="0">
          <a:solidFill>
            <a:schemeClr val="tx1"/>
          </a:solidFill>
          <a:effectLst/>
          <a:latin typeface="Open Sans" charset="0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 baseline="0">
          <a:solidFill>
            <a:schemeClr val="tx1"/>
          </a:solidFill>
          <a:effectLst/>
          <a:latin typeface="Open Sans" charset="0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 baseline="0">
          <a:solidFill>
            <a:schemeClr val="tx1"/>
          </a:solidFill>
          <a:effectLst/>
          <a:latin typeface="Open Sans" charset="0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 baseline="0">
          <a:solidFill>
            <a:schemeClr val="tx1"/>
          </a:solidFill>
          <a:effectLst/>
          <a:latin typeface="Open Sans" charset="0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5415BCD-AA10-94D6-EE0B-37FD53E827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90F41F-8BE1-2EE7-AA2C-46647CEBBD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CE158C-1019-AC12-5F7A-5A7279DEB5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368F13-C75A-9741-8384-2388298A8D2A}" type="datetimeFigureOut">
              <a:rPr lang="en-CA" smtClean="0"/>
              <a:t>2023-04-06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52F350-A8BC-0011-D16F-438B152B1E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52C643-4091-CEF9-09CD-0E4D7F9BD8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69B26B-B028-F748-824B-1774DEAB024C}" type="slidenum">
              <a:rPr lang="en-CA" smtClean="0"/>
              <a:t>‹nr.›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64551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1C41FD6-DD32-DBAC-0AA0-5E210B88D0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43625F-5CDE-58C9-0768-5BA0EF28A0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19CFC3-7B7B-BFE8-DC0F-36691EB818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E382AA-0A5B-9C4E-94DF-63EED7C545F6}" type="datetimeFigureOut">
              <a:rPr lang="en-CA" smtClean="0"/>
              <a:t>2023-04-06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60412C-247E-B116-9144-62FD72D82D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A82424-8F68-D7A0-7467-A8AFF172A9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D1E5EC-9084-9045-8591-FC9415B4E2B3}" type="slidenum">
              <a:rPr lang="en-CA" smtClean="0"/>
              <a:t>‹nr.›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82871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www.fnr.lu/narrative-cv-implementation-and-feedback-results/" TargetMode="Externa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scienceeurope.org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hyperlink" Target="https://royalsociety.org/topics-policy/projects/research-culture/" TargetMode="External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microsoft.com/office/2007/relationships/diagramDrawing" Target="../diagrams/drawing2.xml"/><Relationship Id="rId18" Type="http://schemas.microsoft.com/office/2007/relationships/diagramDrawing" Target="../diagrams/drawing3.xml"/><Relationship Id="rId3" Type="http://schemas.openxmlformats.org/officeDocument/2006/relationships/image" Target="../media/image29.emf"/><Relationship Id="rId7" Type="http://schemas.openxmlformats.org/officeDocument/2006/relationships/diagramColors" Target="../diagrams/colors1.xml"/><Relationship Id="rId12" Type="http://schemas.openxmlformats.org/officeDocument/2006/relationships/diagramColors" Target="../diagrams/colors2.xml"/><Relationship Id="rId17" Type="http://schemas.openxmlformats.org/officeDocument/2006/relationships/diagramColors" Target="../diagrams/colors3.xml"/><Relationship Id="rId2" Type="http://schemas.openxmlformats.org/officeDocument/2006/relationships/notesSlide" Target="../notesSlides/notesSlide11.xml"/><Relationship Id="rId16" Type="http://schemas.openxmlformats.org/officeDocument/2006/relationships/diagramQuickStyle" Target="../diagrams/quickStyle3.xml"/><Relationship Id="rId1" Type="http://schemas.openxmlformats.org/officeDocument/2006/relationships/slideLayout" Target="../slideLayouts/slideLayout18.xml"/><Relationship Id="rId6" Type="http://schemas.openxmlformats.org/officeDocument/2006/relationships/diagramQuickStyle" Target="../diagrams/quickStyle1.xml"/><Relationship Id="rId11" Type="http://schemas.openxmlformats.org/officeDocument/2006/relationships/diagramQuickStyle" Target="../diagrams/quickStyle2.xml"/><Relationship Id="rId5" Type="http://schemas.openxmlformats.org/officeDocument/2006/relationships/diagramLayout" Target="../diagrams/layout1.xml"/><Relationship Id="rId15" Type="http://schemas.openxmlformats.org/officeDocument/2006/relationships/diagramLayout" Target="../diagrams/layout3.xml"/><Relationship Id="rId10" Type="http://schemas.openxmlformats.org/officeDocument/2006/relationships/diagramLayout" Target="../diagrams/layout2.xml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2.xml"/><Relationship Id="rId14" Type="http://schemas.openxmlformats.org/officeDocument/2006/relationships/diagramData" Target="../diagrams/data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4" Type="http://schemas.openxmlformats.org/officeDocument/2006/relationships/hyperlink" Target="https://scieur.org/values-frame" TargetMode="External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13" Type="http://schemas.microsoft.com/office/2007/relationships/diagramDrawing" Target="../diagrams/drawing5.xml"/><Relationship Id="rId18" Type="http://schemas.microsoft.com/office/2007/relationships/diagramDrawing" Target="../diagrams/drawing6.xml"/><Relationship Id="rId3" Type="http://schemas.openxmlformats.org/officeDocument/2006/relationships/image" Target="../media/image29.emf"/><Relationship Id="rId21" Type="http://schemas.openxmlformats.org/officeDocument/2006/relationships/image" Target="../media/image35.png"/><Relationship Id="rId7" Type="http://schemas.openxmlformats.org/officeDocument/2006/relationships/diagramColors" Target="../diagrams/colors4.xml"/><Relationship Id="rId12" Type="http://schemas.openxmlformats.org/officeDocument/2006/relationships/diagramColors" Target="../diagrams/colors5.xml"/><Relationship Id="rId17" Type="http://schemas.openxmlformats.org/officeDocument/2006/relationships/diagramColors" Target="../diagrams/colors6.xml"/><Relationship Id="rId2" Type="http://schemas.openxmlformats.org/officeDocument/2006/relationships/notesSlide" Target="../notesSlides/notesSlide13.xml"/><Relationship Id="rId16" Type="http://schemas.openxmlformats.org/officeDocument/2006/relationships/diagramQuickStyle" Target="../diagrams/quickStyle6.xml"/><Relationship Id="rId20" Type="http://schemas.openxmlformats.org/officeDocument/2006/relationships/image" Target="../media/image34.png"/><Relationship Id="rId1" Type="http://schemas.openxmlformats.org/officeDocument/2006/relationships/slideLayout" Target="../slideLayouts/slideLayout18.xml"/><Relationship Id="rId6" Type="http://schemas.openxmlformats.org/officeDocument/2006/relationships/diagramQuickStyle" Target="../diagrams/quickStyle4.xml"/><Relationship Id="rId11" Type="http://schemas.openxmlformats.org/officeDocument/2006/relationships/diagramQuickStyle" Target="../diagrams/quickStyle5.xml"/><Relationship Id="rId24" Type="http://schemas.openxmlformats.org/officeDocument/2006/relationships/image" Target="../media/image38.png"/><Relationship Id="rId5" Type="http://schemas.openxmlformats.org/officeDocument/2006/relationships/diagramLayout" Target="../diagrams/layout4.xml"/><Relationship Id="rId15" Type="http://schemas.openxmlformats.org/officeDocument/2006/relationships/diagramLayout" Target="../diagrams/layout6.xml"/><Relationship Id="rId23" Type="http://schemas.openxmlformats.org/officeDocument/2006/relationships/image" Target="../media/image37.png"/><Relationship Id="rId10" Type="http://schemas.openxmlformats.org/officeDocument/2006/relationships/diagramLayout" Target="../diagrams/layout5.xml"/><Relationship Id="rId19" Type="http://schemas.openxmlformats.org/officeDocument/2006/relationships/image" Target="../media/image33.png"/><Relationship Id="rId4" Type="http://schemas.openxmlformats.org/officeDocument/2006/relationships/diagramData" Target="../diagrams/data4.xml"/><Relationship Id="rId9" Type="http://schemas.openxmlformats.org/officeDocument/2006/relationships/diagramData" Target="../diagrams/data5.xml"/><Relationship Id="rId14" Type="http://schemas.openxmlformats.org/officeDocument/2006/relationships/diagramData" Target="../diagrams/data6.xml"/><Relationship Id="rId22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diagramColors" Target="../diagrams/colors7.xml"/><Relationship Id="rId18" Type="http://schemas.openxmlformats.org/officeDocument/2006/relationships/diagramColors" Target="../diagrams/colors8.xml"/><Relationship Id="rId3" Type="http://schemas.openxmlformats.org/officeDocument/2006/relationships/image" Target="../media/image29.emf"/><Relationship Id="rId21" Type="http://schemas.openxmlformats.org/officeDocument/2006/relationships/diagramLayout" Target="../diagrams/layout9.xml"/><Relationship Id="rId7" Type="http://schemas.openxmlformats.org/officeDocument/2006/relationships/image" Target="../media/image36.png"/><Relationship Id="rId12" Type="http://schemas.openxmlformats.org/officeDocument/2006/relationships/diagramQuickStyle" Target="../diagrams/quickStyle7.xml"/><Relationship Id="rId17" Type="http://schemas.openxmlformats.org/officeDocument/2006/relationships/diagramQuickStyle" Target="../diagrams/quickStyle8.xml"/><Relationship Id="rId2" Type="http://schemas.openxmlformats.org/officeDocument/2006/relationships/notesSlide" Target="../notesSlides/notesSlide14.xml"/><Relationship Id="rId16" Type="http://schemas.openxmlformats.org/officeDocument/2006/relationships/diagramLayout" Target="../diagrams/layout8.xml"/><Relationship Id="rId20" Type="http://schemas.openxmlformats.org/officeDocument/2006/relationships/diagramData" Target="../diagrams/data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5.png"/><Relationship Id="rId11" Type="http://schemas.openxmlformats.org/officeDocument/2006/relationships/diagramLayout" Target="../diagrams/layout7.xml"/><Relationship Id="rId24" Type="http://schemas.microsoft.com/office/2007/relationships/diagramDrawing" Target="../diagrams/drawing9.xml"/><Relationship Id="rId5" Type="http://schemas.openxmlformats.org/officeDocument/2006/relationships/image" Target="../media/image34.png"/><Relationship Id="rId15" Type="http://schemas.openxmlformats.org/officeDocument/2006/relationships/diagramData" Target="../diagrams/data8.xml"/><Relationship Id="rId23" Type="http://schemas.openxmlformats.org/officeDocument/2006/relationships/diagramColors" Target="../diagrams/colors9.xml"/><Relationship Id="rId10" Type="http://schemas.openxmlformats.org/officeDocument/2006/relationships/diagramData" Target="../diagrams/data7.xml"/><Relationship Id="rId19" Type="http://schemas.microsoft.com/office/2007/relationships/diagramDrawing" Target="../diagrams/drawing8.xml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microsoft.com/office/2007/relationships/diagramDrawing" Target="../diagrams/drawing7.xml"/><Relationship Id="rId22" Type="http://schemas.openxmlformats.org/officeDocument/2006/relationships/diagramQuickStyle" Target="../diagrams/quickStyle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4" Type="http://schemas.openxmlformats.org/officeDocument/2006/relationships/hyperlink" Target="https://scieur.org/values-frame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86/s41073-020-00104-0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Relationship Id="rId4" Type="http://schemas.openxmlformats.org/officeDocument/2006/relationships/hyperlink" Target="https://doi.org/10.1186/s41073-020-00105-z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Relationship Id="rId4" Type="http://schemas.openxmlformats.org/officeDocument/2006/relationships/chart" Target="../charts/char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3"/>
          <p:cNvSpPr txBox="1"/>
          <p:nvPr/>
        </p:nvSpPr>
        <p:spPr>
          <a:xfrm>
            <a:off x="1198763" y="2576497"/>
            <a:ext cx="9794473" cy="1316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62500" lnSpcReduction="20000"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venir"/>
              <a:buNone/>
            </a:pPr>
            <a:r>
              <a:rPr lang="en-GB" sz="5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Are narrative CVs proving effective in achieving desired outcomes of recognition and reward initiatives?</a:t>
            </a:r>
            <a:endParaRPr sz="2600" b="0" i="0" u="none" strike="noStrike" cap="non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90" name="Google Shape;90;p3"/>
          <p:cNvSpPr txBox="1">
            <a:spLocks noGrp="1"/>
          </p:cNvSpPr>
          <p:nvPr>
            <p:ph type="subTitle" idx="1"/>
          </p:nvPr>
        </p:nvSpPr>
        <p:spPr>
          <a:xfrm>
            <a:off x="1723692" y="4573482"/>
            <a:ext cx="9001973" cy="157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CA" sz="1600" b="1">
                <a:latin typeface="Avenir"/>
                <a:ea typeface="Avenir"/>
                <a:cs typeface="Avenir"/>
                <a:sym typeface="Avenir"/>
              </a:rPr>
              <a:t>Recognition &amp; Rewards Festival 2023</a:t>
            </a:r>
            <a:endParaRPr sz="1600" b="1"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GB" sz="1600">
                <a:latin typeface="Avenir"/>
                <a:ea typeface="Avenir"/>
                <a:cs typeface="Avenir"/>
                <a:sym typeface="Avenir"/>
              </a:rPr>
              <a:t>13 April, 2023</a:t>
            </a:r>
            <a:endParaRPr sz="1600"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CA" sz="1600" b="1" err="1">
                <a:latin typeface="Avenir"/>
                <a:ea typeface="Avenir"/>
                <a:cs typeface="Avenir"/>
                <a:sym typeface="Avenir"/>
              </a:rPr>
              <a:t>Noémie</a:t>
            </a:r>
            <a:r>
              <a:rPr lang="en-CA" sz="1600" b="1">
                <a:latin typeface="Avenir"/>
                <a:ea typeface="Avenir"/>
                <a:cs typeface="Avenir"/>
                <a:sym typeface="Avenir"/>
              </a:rPr>
              <a:t> Aubert Bonn, James Morris, Sean Sapcariu, Karen Stroobants</a:t>
            </a:r>
            <a:endParaRPr sz="1600"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91" name="Google Shape;91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38534" y="261257"/>
            <a:ext cx="1309403" cy="94038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2" name="Google Shape;92;p3"/>
          <p:cNvCxnSpPr/>
          <p:nvPr/>
        </p:nvCxnSpPr>
        <p:spPr>
          <a:xfrm rot="10800000">
            <a:off x="1723700" y="4877725"/>
            <a:ext cx="0" cy="9045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4" name="Picture 3" descr="A picture containing logo&#10;&#10;Description automatically generated">
            <a:extLst>
              <a:ext uri="{FF2B5EF4-FFF2-40B4-BE49-F238E27FC236}">
                <a16:creationId xmlns:a16="http://schemas.microsoft.com/office/drawing/2014/main" id="{F331BC55-F08E-F16C-442A-60283AABAA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1838" y="261257"/>
            <a:ext cx="2057573" cy="835889"/>
          </a:xfrm>
          <a:prstGeom prst="rect">
            <a:avLst/>
          </a:prstGeom>
        </p:spPr>
      </p:pic>
      <p:pic>
        <p:nvPicPr>
          <p:cNvPr id="5" name="Picture 4" descr="A picture containing logo&#10;&#10;Description automatically generated">
            <a:extLst>
              <a:ext uri="{FF2B5EF4-FFF2-40B4-BE49-F238E27FC236}">
                <a16:creationId xmlns:a16="http://schemas.microsoft.com/office/drawing/2014/main" id="{D1E9C89E-48F6-304A-5532-DBA0D6B8AA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0478" y="1266799"/>
            <a:ext cx="2293179" cy="837054"/>
          </a:xfrm>
          <a:prstGeom prst="rect">
            <a:avLst/>
          </a:prstGeom>
        </p:spPr>
      </p:pic>
      <p:pic>
        <p:nvPicPr>
          <p:cNvPr id="7" name="Picture 6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239B67EC-769D-513B-4F5D-B76B61731E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8524" y="1440044"/>
            <a:ext cx="2514282" cy="54885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53256ABA-F746-654F-A2CC-0D680C03CF5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53271058"/>
              </p:ext>
            </p:extLst>
          </p:nvPr>
        </p:nvGraphicFramePr>
        <p:xfrm>
          <a:off x="-468657" y="1495697"/>
          <a:ext cx="8545858" cy="51707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ctangular Callout 2">
            <a:extLst>
              <a:ext uri="{FF2B5EF4-FFF2-40B4-BE49-F238E27FC236}">
                <a16:creationId xmlns:a16="http://schemas.microsoft.com/office/drawing/2014/main" id="{53F8CD12-EDC8-F1B5-6B11-87EDF4E9D3C6}"/>
              </a:ext>
            </a:extLst>
          </p:cNvPr>
          <p:cNvSpPr/>
          <p:nvPr/>
        </p:nvSpPr>
        <p:spPr>
          <a:xfrm>
            <a:off x="8290084" y="2001203"/>
            <a:ext cx="3582353" cy="3985940"/>
          </a:xfrm>
          <a:prstGeom prst="wedgeRectCallout">
            <a:avLst>
              <a:gd name="adj1" fmla="val -71000"/>
              <a:gd name="adj2" fmla="val 5362"/>
            </a:avLst>
          </a:prstGeom>
          <a:noFill/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latin typeface="Avenir Book" panose="02000503020000020003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7FA1295-0FEB-3877-39E7-181669D8F0F4}"/>
              </a:ext>
            </a:extLst>
          </p:cNvPr>
          <p:cNvSpPr txBox="1"/>
          <p:nvPr/>
        </p:nvSpPr>
        <p:spPr>
          <a:xfrm>
            <a:off x="8351043" y="2257697"/>
            <a:ext cx="3393689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>
                <a:latin typeface="Avenir Book" panose="02000503020000020003" pitchFamily="2" charset="0"/>
              </a:rPr>
              <a:t>Where development processes were specified, they usually included the following elements: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>
                <a:latin typeface="Avenir Book" panose="02000503020000020003" pitchFamily="2" charset="0"/>
              </a:rPr>
              <a:t>Inputs from international funders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>
                <a:latin typeface="Avenir Book" panose="02000503020000020003" pitchFamily="2" charset="0"/>
              </a:rPr>
              <a:t>Inputs from assessors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>
                <a:latin typeface="Avenir Book" panose="02000503020000020003" pitchFamily="2" charset="0"/>
              </a:rPr>
              <a:t>Inputs from researchers (either in the development or pilot phase)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>
                <a:latin typeface="Avenir Book" panose="02000503020000020003" pitchFamily="2" charset="0"/>
              </a:rPr>
              <a:t>Evaluation and refinement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AE27533-B529-671D-E721-421AB4D6B0C4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latin typeface="Avenir Book" panose="02000503020000020003" pitchFamily="2" charset="0"/>
              </a:rPr>
              <a:t>Development of narrative CV formats</a:t>
            </a:r>
          </a:p>
        </p:txBody>
      </p:sp>
    </p:spTree>
    <p:extLst>
      <p:ext uri="{BB962C8B-B14F-4D97-AF65-F5344CB8AC3E}">
        <p14:creationId xmlns:p14="http://schemas.microsoft.com/office/powerpoint/2010/main" val="22674624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498383E9-524A-2D46-B973-744BEB2BC0B8}"/>
              </a:ext>
            </a:extLst>
          </p:cNvPr>
          <p:cNvGraphicFramePr>
            <a:graphicFrameLocks/>
          </p:cNvGraphicFramePr>
          <p:nvPr/>
        </p:nvGraphicFramePr>
        <p:xfrm>
          <a:off x="152400" y="1310640"/>
          <a:ext cx="11902439" cy="5547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itle 1">
            <a:extLst>
              <a:ext uri="{FF2B5EF4-FFF2-40B4-BE49-F238E27FC236}">
                <a16:creationId xmlns:a16="http://schemas.microsoft.com/office/drawing/2014/main" id="{BF5E0E19-583E-EE47-3D78-6E73491D04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>
                <a:latin typeface="Avenir Book" panose="02000503020000020003" pitchFamily="2" charset="0"/>
              </a:rPr>
              <a:t>Are narrative CVs achieving their goals?</a:t>
            </a:r>
          </a:p>
        </p:txBody>
      </p:sp>
    </p:spTree>
    <p:extLst>
      <p:ext uri="{BB962C8B-B14F-4D97-AF65-F5344CB8AC3E}">
        <p14:creationId xmlns:p14="http://schemas.microsoft.com/office/powerpoint/2010/main" val="38622145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CB12899-4CC7-4F85-822B-CEA24696B2F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DC171A6-2B2E-4554-9C25-5FBACD4B13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/>
              <a:t>Narrative CV Implementation and Feedback results (2021)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DBF1CD-DCB2-4E2A-8B82-136C96E22375}"/>
              </a:ext>
            </a:extLst>
          </p:cNvPr>
          <p:cNvSpPr txBox="1"/>
          <p:nvPr/>
        </p:nvSpPr>
        <p:spPr>
          <a:xfrm>
            <a:off x="1680099" y="5877153"/>
            <a:ext cx="80112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>
                <a:hlinkClick r:id="rId2"/>
              </a:rPr>
              <a:t>https://www.fnr.lu/narrative-cv-implementation-and-feedback-results/</a:t>
            </a:r>
            <a:r>
              <a:rPr lang="en-GB"/>
              <a:t> </a:t>
            </a:r>
          </a:p>
        </p:txBody>
      </p:sp>
      <p:pic>
        <p:nvPicPr>
          <p:cNvPr id="5" name="Picture 4" descr="A picture containing logo&#10;&#10;Description automatically generated">
            <a:extLst>
              <a:ext uri="{FF2B5EF4-FFF2-40B4-BE49-F238E27FC236}">
                <a16:creationId xmlns:a16="http://schemas.microsoft.com/office/drawing/2014/main" id="{90189D41-A1C1-4850-80E4-2273E36EF7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000" y="1117662"/>
            <a:ext cx="3279478" cy="463858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50BCE1C-FFD0-44C3-84BC-D53992DE0C8B}"/>
              </a:ext>
            </a:extLst>
          </p:cNvPr>
          <p:cNvSpPr txBox="1"/>
          <p:nvPr/>
        </p:nvSpPr>
        <p:spPr>
          <a:xfrm>
            <a:off x="6206463" y="1509022"/>
            <a:ext cx="5018264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>
                <a:solidFill>
                  <a:srgbClr val="53565A"/>
                </a:solidFill>
                <a:latin typeface="Arial"/>
                <a:cs typeface="Arial"/>
              </a:rPr>
              <a:t>Goal: To understand if we are achieving our goals with the Narrative CV, and to get a temperature check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>
              <a:solidFill>
                <a:srgbClr val="53565A"/>
              </a:solidFill>
              <a:latin typeface="Arial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>
                <a:solidFill>
                  <a:srgbClr val="53565A"/>
                </a:solidFill>
                <a:latin typeface="Arial"/>
                <a:cs typeface="Arial"/>
              </a:rPr>
              <a:t>Report and Raw Dataset with quantitative and free-text responses (anonymized)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>
              <a:solidFill>
                <a:srgbClr val="53565A"/>
              </a:solidFill>
              <a:latin typeface="Arial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>
                <a:solidFill>
                  <a:srgbClr val="53565A"/>
                </a:solidFill>
                <a:latin typeface="Arial"/>
                <a:cs typeface="Arial"/>
              </a:rPr>
              <a:t>Feedback from applicants, reviewers, panel members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>
              <a:solidFill>
                <a:srgbClr val="53565A"/>
              </a:solidFill>
              <a:latin typeface="Arial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>
                <a:solidFill>
                  <a:srgbClr val="53565A"/>
                </a:solidFill>
                <a:latin typeface="Arial"/>
                <a:cs typeface="Arial"/>
              </a:rPr>
              <a:t>Second report from 2022 coming soon, preliminary data in next slides!</a:t>
            </a:r>
          </a:p>
        </p:txBody>
      </p:sp>
    </p:spTree>
    <p:extLst>
      <p:ext uri="{BB962C8B-B14F-4D97-AF65-F5344CB8AC3E}">
        <p14:creationId xmlns:p14="http://schemas.microsoft.com/office/powerpoint/2010/main" val="36975075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CB12899-4CC7-4F85-822B-CEA24696B2F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DC171A6-2B2E-4554-9C25-5FBACD4B13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/>
              <a:t>Satisfaction Results – Applicants</a:t>
            </a:r>
          </a:p>
        </p:txBody>
      </p:sp>
      <p:pic>
        <p:nvPicPr>
          <p:cNvPr id="3" name="Picture 2" descr="Chart, sunburst chart&#10;&#10;Description automatically generated">
            <a:extLst>
              <a:ext uri="{FF2B5EF4-FFF2-40B4-BE49-F238E27FC236}">
                <a16:creationId xmlns:a16="http://schemas.microsoft.com/office/drawing/2014/main" id="{DB045E02-C549-84AE-B332-F09E5143C1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7860"/>
            <a:ext cx="11068049" cy="6225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7840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CB12899-4CC7-4F85-822B-CEA24696B2F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DC171A6-2B2E-4554-9C25-5FBACD4B13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/>
              <a:t>Satisfaction Results – Applicants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045E02-C549-84AE-B332-F09E5143C1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8200" y="167860"/>
            <a:ext cx="11068048" cy="6225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921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CB12899-4CC7-4F85-822B-CEA24696B2F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DC171A6-2B2E-4554-9C25-5FBACD4B13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/>
              <a:t>Usefulness Results – Reviewers</a:t>
            </a:r>
          </a:p>
        </p:txBody>
      </p:sp>
      <p:pic>
        <p:nvPicPr>
          <p:cNvPr id="9" name="Picture 8" descr="Chart, sunburst chart&#10;&#10;Description automatically generated">
            <a:extLst>
              <a:ext uri="{FF2B5EF4-FFF2-40B4-BE49-F238E27FC236}">
                <a16:creationId xmlns:a16="http://schemas.microsoft.com/office/drawing/2014/main" id="{C13A6CFA-DFDE-1EBA-D086-C32155B459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" y="146920"/>
            <a:ext cx="10887075" cy="6123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0092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CB12899-4CC7-4F85-822B-CEA24696B2F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DC171A6-2B2E-4554-9C25-5FBACD4B13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/>
              <a:t>Usefulness Results – Reviewers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13A6CFA-DFDE-1EBA-D086-C32155B459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0101" y="146920"/>
            <a:ext cx="10887073" cy="6123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0149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CB12899-4CC7-4F85-822B-CEA24696B2F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DC171A6-2B2E-4554-9C25-5FBACD4B13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/>
              <a:t>Guidance Results – Applicants</a:t>
            </a:r>
          </a:p>
        </p:txBody>
      </p:sp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E977CBE8-BB2B-6073-D448-04B204BDEB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99" y="174011"/>
            <a:ext cx="11268075" cy="6338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0174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CB12899-4CC7-4F85-822B-CEA24696B2F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DC171A6-2B2E-4554-9C25-5FBACD4B13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/>
              <a:t>Guidance Results – Reviewers</a:t>
            </a:r>
          </a:p>
        </p:txBody>
      </p:sp>
      <p:pic>
        <p:nvPicPr>
          <p:cNvPr id="5" name="Picture 4" descr="Chart, sunburst chart&#10;&#10;Description automatically generated">
            <a:extLst>
              <a:ext uri="{FF2B5EF4-FFF2-40B4-BE49-F238E27FC236}">
                <a16:creationId xmlns:a16="http://schemas.microsoft.com/office/drawing/2014/main" id="{9A3BE138-A4A8-E4D9-3926-70165E0591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75" y="219670"/>
            <a:ext cx="11410950" cy="641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252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CB12899-4CC7-4F85-822B-CEA24696B2F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DC171A6-2B2E-4554-9C25-5FBACD4B13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/>
              <a:t>Time to Review Results - Reviewers</a:t>
            </a:r>
          </a:p>
        </p:txBody>
      </p:sp>
      <p:pic>
        <p:nvPicPr>
          <p:cNvPr id="3" name="Picture 2" descr="Chart, bar chart&#10;&#10;Description automatically generated">
            <a:extLst>
              <a:ext uri="{FF2B5EF4-FFF2-40B4-BE49-F238E27FC236}">
                <a16:creationId xmlns:a16="http://schemas.microsoft.com/office/drawing/2014/main" id="{E337F75B-6BD9-C333-62CD-1B3C4FA606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50" y="72212"/>
            <a:ext cx="11449050" cy="6440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6265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Google Shape;907;g1ca4ca5433bb148b_14">
            <a:extLst>
              <a:ext uri="{FF2B5EF4-FFF2-40B4-BE49-F238E27FC236}">
                <a16:creationId xmlns:a16="http://schemas.microsoft.com/office/drawing/2014/main" id="{B6566F84-3E21-0BC5-A9E1-BC45D0A0D248}"/>
              </a:ext>
            </a:extLst>
          </p:cNvPr>
          <p:cNvCxnSpPr>
            <a:cxnSpLocks/>
          </p:cNvCxnSpPr>
          <p:nvPr/>
        </p:nvCxnSpPr>
        <p:spPr>
          <a:xfrm flipV="1">
            <a:off x="3573521" y="5078936"/>
            <a:ext cx="1366341" cy="528262"/>
          </a:xfrm>
          <a:prstGeom prst="straightConnector1">
            <a:avLst/>
          </a:prstGeom>
          <a:noFill/>
          <a:ln w="76200" cap="flat" cmpd="sng">
            <a:solidFill>
              <a:schemeClr val="accent6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5A002E0A-B004-8AB3-E7D4-A154420F928D}"/>
              </a:ext>
            </a:extLst>
          </p:cNvPr>
          <p:cNvSpPr txBox="1"/>
          <p:nvPr/>
        </p:nvSpPr>
        <p:spPr>
          <a:xfrm>
            <a:off x="1141836" y="4080630"/>
            <a:ext cx="13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/>
              <a:t>PhD Student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3B0C83A-D38D-D41A-0144-C9F9DE5DD9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383" t="15707" r="36324" b="14743"/>
          <a:stretch/>
        </p:blipFill>
        <p:spPr>
          <a:xfrm>
            <a:off x="5019017" y="4189913"/>
            <a:ext cx="508260" cy="124944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099A835-27C3-01B7-BBC9-EA53B67C8B30}"/>
              </a:ext>
            </a:extLst>
          </p:cNvPr>
          <p:cNvSpPr txBox="1"/>
          <p:nvPr/>
        </p:nvSpPr>
        <p:spPr>
          <a:xfrm>
            <a:off x="4822372" y="3738639"/>
            <a:ext cx="946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err="1"/>
              <a:t>PostDoc</a:t>
            </a:r>
            <a:endParaRPr lang="en-CA"/>
          </a:p>
        </p:txBody>
      </p:sp>
      <p:cxnSp>
        <p:nvCxnSpPr>
          <p:cNvPr id="9" name="Google Shape;907;g1ca4ca5433bb148b_14">
            <a:extLst>
              <a:ext uri="{FF2B5EF4-FFF2-40B4-BE49-F238E27FC236}">
                <a16:creationId xmlns:a16="http://schemas.microsoft.com/office/drawing/2014/main" id="{48225BB4-AE9B-A393-58A7-2FCCBBF8BE9A}"/>
              </a:ext>
            </a:extLst>
          </p:cNvPr>
          <p:cNvCxnSpPr>
            <a:cxnSpLocks/>
          </p:cNvCxnSpPr>
          <p:nvPr/>
        </p:nvCxnSpPr>
        <p:spPr>
          <a:xfrm flipV="1">
            <a:off x="5795675" y="3391787"/>
            <a:ext cx="994008" cy="846510"/>
          </a:xfrm>
          <a:prstGeom prst="straightConnector1">
            <a:avLst/>
          </a:prstGeom>
          <a:noFill/>
          <a:ln w="76200" cap="flat" cmpd="sng">
            <a:solidFill>
              <a:schemeClr val="accent6"/>
            </a:solidFill>
            <a:prstDash val="solid"/>
            <a:miter lim="800000"/>
            <a:headEnd type="none" w="sm" len="sm"/>
            <a:tailEnd type="triangle" w="med" len="med"/>
          </a:ln>
        </p:spPr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8DBF014D-C39C-B726-B536-4ED63F0B33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383" t="15707" r="36324" b="14743"/>
          <a:stretch/>
        </p:blipFill>
        <p:spPr>
          <a:xfrm>
            <a:off x="6879347" y="2506127"/>
            <a:ext cx="576535" cy="141728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28F1231-4048-3D5D-1FD9-3D69C9E237C5}"/>
              </a:ext>
            </a:extLst>
          </p:cNvPr>
          <p:cNvSpPr txBox="1"/>
          <p:nvPr/>
        </p:nvSpPr>
        <p:spPr>
          <a:xfrm>
            <a:off x="6484222" y="2136795"/>
            <a:ext cx="1366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/>
              <a:t>Tenure Track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987288A-7462-79E3-CD41-244E5BF0FA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383" t="15707" r="36324" b="14743"/>
          <a:stretch/>
        </p:blipFill>
        <p:spPr>
          <a:xfrm>
            <a:off x="9047633" y="308685"/>
            <a:ext cx="881925" cy="216801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0F11FF1-1DA2-952C-F136-64A8845CB990}"/>
              </a:ext>
            </a:extLst>
          </p:cNvPr>
          <p:cNvSpPr txBox="1"/>
          <p:nvPr/>
        </p:nvSpPr>
        <p:spPr>
          <a:xfrm>
            <a:off x="8932504" y="9115"/>
            <a:ext cx="10632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/>
              <a:t>Professor</a:t>
            </a:r>
          </a:p>
        </p:txBody>
      </p:sp>
      <p:cxnSp>
        <p:nvCxnSpPr>
          <p:cNvPr id="19" name="Google Shape;907;g1ca4ca5433bb148b_14">
            <a:extLst>
              <a:ext uri="{FF2B5EF4-FFF2-40B4-BE49-F238E27FC236}">
                <a16:creationId xmlns:a16="http://schemas.microsoft.com/office/drawing/2014/main" id="{DE42C30B-33B6-8739-D122-DB3DA08A7B9C}"/>
              </a:ext>
            </a:extLst>
          </p:cNvPr>
          <p:cNvCxnSpPr>
            <a:cxnSpLocks/>
          </p:cNvCxnSpPr>
          <p:nvPr/>
        </p:nvCxnSpPr>
        <p:spPr>
          <a:xfrm flipV="1">
            <a:off x="7699235" y="1638105"/>
            <a:ext cx="1348398" cy="1162968"/>
          </a:xfrm>
          <a:prstGeom prst="straightConnector1">
            <a:avLst/>
          </a:prstGeom>
          <a:noFill/>
          <a:ln w="76200" cap="flat" cmpd="sng">
            <a:solidFill>
              <a:schemeClr val="accent6"/>
            </a:solidFill>
            <a:prstDash val="solid"/>
            <a:miter lim="800000"/>
            <a:headEnd type="none" w="sm" len="sm"/>
            <a:tailEnd type="triangle" w="med" len="med"/>
          </a:ln>
        </p:spPr>
      </p:cxnSp>
      <p:grpSp>
        <p:nvGrpSpPr>
          <p:cNvPr id="981" name="Group 980">
            <a:extLst>
              <a:ext uri="{FF2B5EF4-FFF2-40B4-BE49-F238E27FC236}">
                <a16:creationId xmlns:a16="http://schemas.microsoft.com/office/drawing/2014/main" id="{91AC420C-109A-E07E-7923-CA1B24137E07}"/>
              </a:ext>
            </a:extLst>
          </p:cNvPr>
          <p:cNvGrpSpPr/>
          <p:nvPr/>
        </p:nvGrpSpPr>
        <p:grpSpPr>
          <a:xfrm>
            <a:off x="1107024" y="4536170"/>
            <a:ext cx="2350296" cy="2339027"/>
            <a:chOff x="385622" y="2138046"/>
            <a:chExt cx="2343279" cy="2332048"/>
          </a:xfrm>
        </p:grpSpPr>
        <p:grpSp>
          <p:nvGrpSpPr>
            <p:cNvPr id="982" name="Group 981">
              <a:extLst>
                <a:ext uri="{FF2B5EF4-FFF2-40B4-BE49-F238E27FC236}">
                  <a16:creationId xmlns:a16="http://schemas.microsoft.com/office/drawing/2014/main" id="{748F23D2-0F5B-7ABF-2A74-A78CC5896953}"/>
                </a:ext>
              </a:extLst>
            </p:cNvPr>
            <p:cNvGrpSpPr/>
            <p:nvPr/>
          </p:nvGrpSpPr>
          <p:grpSpPr>
            <a:xfrm>
              <a:off x="436918" y="2188300"/>
              <a:ext cx="2291983" cy="2281794"/>
              <a:chOff x="-366389" y="554561"/>
              <a:chExt cx="2291983" cy="2281794"/>
            </a:xfrm>
          </p:grpSpPr>
          <p:pic>
            <p:nvPicPr>
              <p:cNvPr id="984" name="Picture 983">
                <a:extLst>
                  <a:ext uri="{FF2B5EF4-FFF2-40B4-BE49-F238E27FC236}">
                    <a16:creationId xmlns:a16="http://schemas.microsoft.com/office/drawing/2014/main" id="{E431C96E-3EEF-7E66-96A0-28EC2E09309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35383" t="15707" r="36324" b="14743"/>
              <a:stretch/>
            </p:blipFill>
            <p:spPr>
              <a:xfrm>
                <a:off x="296165" y="554561"/>
                <a:ext cx="423595" cy="1041315"/>
              </a:xfrm>
              <a:prstGeom prst="rect">
                <a:avLst/>
              </a:prstGeom>
            </p:spPr>
          </p:pic>
          <p:pic>
            <p:nvPicPr>
              <p:cNvPr id="985" name="Picture 984">
                <a:extLst>
                  <a:ext uri="{FF2B5EF4-FFF2-40B4-BE49-F238E27FC236}">
                    <a16:creationId xmlns:a16="http://schemas.microsoft.com/office/drawing/2014/main" id="{39674D61-A110-F9B1-7361-A407FFC53C1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35383" t="15707" r="36324" b="14743"/>
              <a:stretch/>
            </p:blipFill>
            <p:spPr>
              <a:xfrm>
                <a:off x="727698" y="677198"/>
                <a:ext cx="423595" cy="1041315"/>
              </a:xfrm>
              <a:prstGeom prst="rect">
                <a:avLst/>
              </a:prstGeom>
            </p:spPr>
          </p:pic>
          <p:pic>
            <p:nvPicPr>
              <p:cNvPr id="986" name="Picture 985">
                <a:extLst>
                  <a:ext uri="{FF2B5EF4-FFF2-40B4-BE49-F238E27FC236}">
                    <a16:creationId xmlns:a16="http://schemas.microsoft.com/office/drawing/2014/main" id="{A9C8277C-4EF0-9144-4D42-9242357431C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35383" t="15707" r="36324" b="14743"/>
              <a:stretch/>
            </p:blipFill>
            <p:spPr>
              <a:xfrm>
                <a:off x="-63371" y="973822"/>
                <a:ext cx="423595" cy="1041315"/>
              </a:xfrm>
              <a:prstGeom prst="rect">
                <a:avLst/>
              </a:prstGeom>
            </p:spPr>
          </p:pic>
          <p:pic>
            <p:nvPicPr>
              <p:cNvPr id="987" name="Picture 986">
                <a:extLst>
                  <a:ext uri="{FF2B5EF4-FFF2-40B4-BE49-F238E27FC236}">
                    <a16:creationId xmlns:a16="http://schemas.microsoft.com/office/drawing/2014/main" id="{0CC829E9-CF76-938C-AA91-6BADE79664F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35383" t="15707" r="36324" b="14743"/>
              <a:stretch/>
            </p:blipFill>
            <p:spPr>
              <a:xfrm>
                <a:off x="495971" y="1448197"/>
                <a:ext cx="423595" cy="1041315"/>
              </a:xfrm>
              <a:prstGeom prst="rect">
                <a:avLst/>
              </a:prstGeom>
            </p:spPr>
          </p:pic>
          <p:pic>
            <p:nvPicPr>
              <p:cNvPr id="988" name="Picture 987">
                <a:extLst>
                  <a:ext uri="{FF2B5EF4-FFF2-40B4-BE49-F238E27FC236}">
                    <a16:creationId xmlns:a16="http://schemas.microsoft.com/office/drawing/2014/main" id="{70A14392-1DD8-9DCD-BBB1-80F25E9D95B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35383" t="15707" r="36324" b="14743"/>
              <a:stretch/>
            </p:blipFill>
            <p:spPr>
              <a:xfrm>
                <a:off x="1136238" y="633153"/>
                <a:ext cx="423595" cy="1041315"/>
              </a:xfrm>
              <a:prstGeom prst="rect">
                <a:avLst/>
              </a:prstGeom>
            </p:spPr>
          </p:pic>
          <p:pic>
            <p:nvPicPr>
              <p:cNvPr id="989" name="Picture 988">
                <a:extLst>
                  <a:ext uri="{FF2B5EF4-FFF2-40B4-BE49-F238E27FC236}">
                    <a16:creationId xmlns:a16="http://schemas.microsoft.com/office/drawing/2014/main" id="{FC18234E-DAAC-BEB0-7B5A-80CA195E017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35383" t="15707" r="36324" b="14743"/>
              <a:stretch/>
            </p:blipFill>
            <p:spPr>
              <a:xfrm>
                <a:off x="958925" y="1590112"/>
                <a:ext cx="423595" cy="1041315"/>
              </a:xfrm>
              <a:prstGeom prst="rect">
                <a:avLst/>
              </a:prstGeom>
            </p:spPr>
          </p:pic>
          <p:pic>
            <p:nvPicPr>
              <p:cNvPr id="990" name="Picture 989">
                <a:extLst>
                  <a:ext uri="{FF2B5EF4-FFF2-40B4-BE49-F238E27FC236}">
                    <a16:creationId xmlns:a16="http://schemas.microsoft.com/office/drawing/2014/main" id="{3FE83C9E-0A42-188D-9DF4-7BE7B1CC904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35383" t="15707" r="36324" b="14743"/>
              <a:stretch/>
            </p:blipFill>
            <p:spPr>
              <a:xfrm>
                <a:off x="1501999" y="1111632"/>
                <a:ext cx="423595" cy="1041315"/>
              </a:xfrm>
              <a:prstGeom prst="rect">
                <a:avLst/>
              </a:prstGeom>
            </p:spPr>
          </p:pic>
          <p:pic>
            <p:nvPicPr>
              <p:cNvPr id="991" name="Picture 990">
                <a:extLst>
                  <a:ext uri="{FF2B5EF4-FFF2-40B4-BE49-F238E27FC236}">
                    <a16:creationId xmlns:a16="http://schemas.microsoft.com/office/drawing/2014/main" id="{CDABA3ED-2077-16EC-3D5A-2CA2C18FECF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35383" t="15707" r="36324" b="14743"/>
              <a:stretch/>
            </p:blipFill>
            <p:spPr>
              <a:xfrm>
                <a:off x="-366389" y="1548876"/>
                <a:ext cx="423595" cy="1041315"/>
              </a:xfrm>
              <a:prstGeom prst="rect">
                <a:avLst/>
              </a:prstGeom>
            </p:spPr>
          </p:pic>
          <p:pic>
            <p:nvPicPr>
              <p:cNvPr id="992" name="Picture 991">
                <a:extLst>
                  <a:ext uri="{FF2B5EF4-FFF2-40B4-BE49-F238E27FC236}">
                    <a16:creationId xmlns:a16="http://schemas.microsoft.com/office/drawing/2014/main" id="{22D1C073-4A2B-E5BF-684E-81F3CEF8A5A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35383" t="15707" r="36324" b="14743"/>
              <a:stretch/>
            </p:blipFill>
            <p:spPr>
              <a:xfrm>
                <a:off x="154317" y="1795040"/>
                <a:ext cx="423595" cy="1041315"/>
              </a:xfrm>
              <a:prstGeom prst="rect">
                <a:avLst/>
              </a:prstGeom>
            </p:spPr>
          </p:pic>
        </p:grpSp>
        <p:pic>
          <p:nvPicPr>
            <p:cNvPr id="983" name="Picture 982">
              <a:extLst>
                <a:ext uri="{FF2B5EF4-FFF2-40B4-BE49-F238E27FC236}">
                  <a16:creationId xmlns:a16="http://schemas.microsoft.com/office/drawing/2014/main" id="{CF731F14-AA69-E16B-F52B-B494E87A63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5383" t="15707" r="36324" b="14743"/>
            <a:stretch/>
          </p:blipFill>
          <p:spPr>
            <a:xfrm>
              <a:off x="385622" y="2138046"/>
              <a:ext cx="423595" cy="1041315"/>
            </a:xfrm>
            <a:prstGeom prst="rect">
              <a:avLst/>
            </a:prstGeom>
          </p:spPr>
        </p:pic>
      </p:grpSp>
      <p:pic>
        <p:nvPicPr>
          <p:cNvPr id="994" name="Picture 993">
            <a:extLst>
              <a:ext uri="{FF2B5EF4-FFF2-40B4-BE49-F238E27FC236}">
                <a16:creationId xmlns:a16="http://schemas.microsoft.com/office/drawing/2014/main" id="{1BE011A6-F1B8-7070-5589-E57E526BFD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383" t="15707" r="36324" b="14743"/>
          <a:stretch/>
        </p:blipFill>
        <p:spPr>
          <a:xfrm>
            <a:off x="4715915" y="5206042"/>
            <a:ext cx="508260" cy="1249447"/>
          </a:xfrm>
          <a:prstGeom prst="rect">
            <a:avLst/>
          </a:prstGeom>
        </p:spPr>
      </p:pic>
      <p:pic>
        <p:nvPicPr>
          <p:cNvPr id="995" name="Picture 994">
            <a:extLst>
              <a:ext uri="{FF2B5EF4-FFF2-40B4-BE49-F238E27FC236}">
                <a16:creationId xmlns:a16="http://schemas.microsoft.com/office/drawing/2014/main" id="{7402737A-17AE-5AAA-2586-AC896A5B9E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383" t="15707" r="36324" b="14743"/>
          <a:stretch/>
        </p:blipFill>
        <p:spPr>
          <a:xfrm>
            <a:off x="5647141" y="4235939"/>
            <a:ext cx="508260" cy="1249447"/>
          </a:xfrm>
          <a:prstGeom prst="rect">
            <a:avLst/>
          </a:prstGeom>
        </p:spPr>
      </p:pic>
      <p:pic>
        <p:nvPicPr>
          <p:cNvPr id="996" name="Picture 995">
            <a:extLst>
              <a:ext uri="{FF2B5EF4-FFF2-40B4-BE49-F238E27FC236}">
                <a16:creationId xmlns:a16="http://schemas.microsoft.com/office/drawing/2014/main" id="{217537D4-5970-5FE2-9E48-E1DEB042F6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383" t="15707" r="36324" b="14743"/>
          <a:stretch/>
        </p:blipFill>
        <p:spPr>
          <a:xfrm>
            <a:off x="5351349" y="5187616"/>
            <a:ext cx="508260" cy="1249447"/>
          </a:xfrm>
          <a:prstGeom prst="rect">
            <a:avLst/>
          </a:prstGeom>
        </p:spPr>
      </p:pic>
      <p:pic>
        <p:nvPicPr>
          <p:cNvPr id="997" name="Picture 996">
            <a:extLst>
              <a:ext uri="{FF2B5EF4-FFF2-40B4-BE49-F238E27FC236}">
                <a16:creationId xmlns:a16="http://schemas.microsoft.com/office/drawing/2014/main" id="{E2A186AE-A295-0196-064D-5655A1CD90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383" t="15707" r="36324" b="14743"/>
          <a:stretch/>
        </p:blipFill>
        <p:spPr>
          <a:xfrm>
            <a:off x="7349701" y="3029996"/>
            <a:ext cx="576535" cy="1417285"/>
          </a:xfrm>
          <a:prstGeom prst="rect">
            <a:avLst/>
          </a:prstGeom>
        </p:spPr>
      </p:pic>
      <p:grpSp>
        <p:nvGrpSpPr>
          <p:cNvPr id="2" name="Google Shape;903;g1ca4ca5433bb148b_14">
            <a:extLst>
              <a:ext uri="{FF2B5EF4-FFF2-40B4-BE49-F238E27FC236}">
                <a16:creationId xmlns:a16="http://schemas.microsoft.com/office/drawing/2014/main" id="{30667C8B-29E0-7952-DAFC-CF86E772F013}"/>
              </a:ext>
            </a:extLst>
          </p:cNvPr>
          <p:cNvGrpSpPr/>
          <p:nvPr/>
        </p:nvGrpSpPr>
        <p:grpSpPr>
          <a:xfrm>
            <a:off x="9838059" y="5098288"/>
            <a:ext cx="1456118" cy="1541441"/>
            <a:chOff x="1284626" y="690044"/>
            <a:chExt cx="2609400" cy="2768543"/>
          </a:xfrm>
        </p:grpSpPr>
        <p:pic>
          <p:nvPicPr>
            <p:cNvPr id="3" name="Google Shape;904;g1ca4ca5433bb148b_14">
              <a:extLst>
                <a:ext uri="{FF2B5EF4-FFF2-40B4-BE49-F238E27FC236}">
                  <a16:creationId xmlns:a16="http://schemas.microsoft.com/office/drawing/2014/main" id="{88CF1BE2-87D8-5029-3BB7-53E76DADE5FA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845939" y="690044"/>
              <a:ext cx="1406059" cy="1710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" name="Google Shape;905;g1ca4ca5433bb148b_14">
              <a:extLst>
                <a:ext uri="{FF2B5EF4-FFF2-40B4-BE49-F238E27FC236}">
                  <a16:creationId xmlns:a16="http://schemas.microsoft.com/office/drawing/2014/main" id="{0714C85D-BAA6-56AB-CB68-BD0DC8E7399A}"/>
                </a:ext>
              </a:extLst>
            </p:cNvPr>
            <p:cNvSpPr txBox="1"/>
            <p:nvPr/>
          </p:nvSpPr>
          <p:spPr>
            <a:xfrm>
              <a:off x="1284626" y="2408359"/>
              <a:ext cx="2609400" cy="105022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CA" sz="1600">
                  <a:solidFill>
                    <a:schemeClr val="dk1"/>
                  </a:solidFill>
                  <a:latin typeface="Avenir Book" panose="02000503020000020003" pitchFamily="2" charset="0"/>
                  <a:ea typeface="Avenir"/>
                  <a:cs typeface="Avenir"/>
                  <a:sym typeface="Avenir"/>
                </a:rPr>
                <a:t>Research funders</a:t>
              </a:r>
              <a:endParaRPr sz="1400">
                <a:latin typeface="Avenir Book" panose="02000503020000020003" pitchFamily="2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2638178-0EB8-924F-D62E-22EDF050ED79}"/>
              </a:ext>
            </a:extLst>
          </p:cNvPr>
          <p:cNvGrpSpPr/>
          <p:nvPr/>
        </p:nvGrpSpPr>
        <p:grpSpPr>
          <a:xfrm>
            <a:off x="400283" y="488320"/>
            <a:ext cx="2241944" cy="1873844"/>
            <a:chOff x="5359700" y="3650923"/>
            <a:chExt cx="2609400" cy="2368952"/>
          </a:xfrm>
        </p:grpSpPr>
        <p:sp>
          <p:nvSpPr>
            <p:cNvPr id="20" name="Google Shape;902;g1ca4ca5433bb148b_14">
              <a:extLst>
                <a:ext uri="{FF2B5EF4-FFF2-40B4-BE49-F238E27FC236}">
                  <a16:creationId xmlns:a16="http://schemas.microsoft.com/office/drawing/2014/main" id="{4E8B0AB8-076A-B9EB-6086-6D89F3BB390E}"/>
                </a:ext>
              </a:extLst>
            </p:cNvPr>
            <p:cNvSpPr txBox="1"/>
            <p:nvPr/>
          </p:nvSpPr>
          <p:spPr>
            <a:xfrm>
              <a:off x="5359700" y="5202822"/>
              <a:ext cx="2609400" cy="8170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CA">
                  <a:solidFill>
                    <a:schemeClr val="dk1"/>
                  </a:solidFill>
                  <a:latin typeface="Avenir Book" panose="02000503020000020003" pitchFamily="2" charset="0"/>
                  <a:ea typeface="Avenir"/>
                  <a:cs typeface="Avenir"/>
                  <a:sym typeface="Avenir"/>
                </a:rPr>
                <a:t>Research </a:t>
              </a:r>
              <a:br>
                <a:rPr lang="en-CA">
                  <a:solidFill>
                    <a:schemeClr val="dk1"/>
                  </a:solidFill>
                  <a:latin typeface="Avenir Book" panose="02000503020000020003" pitchFamily="2" charset="0"/>
                  <a:ea typeface="Avenir"/>
                  <a:cs typeface="Avenir"/>
                  <a:sym typeface="Avenir"/>
                </a:rPr>
              </a:br>
              <a:r>
                <a:rPr lang="en-CA">
                  <a:solidFill>
                    <a:schemeClr val="dk1"/>
                  </a:solidFill>
                  <a:latin typeface="Avenir Book" panose="02000503020000020003" pitchFamily="2" charset="0"/>
                  <a:ea typeface="Avenir"/>
                  <a:cs typeface="Avenir"/>
                  <a:sym typeface="Avenir"/>
                </a:rPr>
                <a:t>institutions</a:t>
              </a:r>
              <a:endParaRPr sz="1600">
                <a:latin typeface="Avenir Book" panose="02000503020000020003" pitchFamily="2" charset="0"/>
              </a:endParaRPr>
            </a:p>
          </p:txBody>
        </p:sp>
        <p:pic>
          <p:nvPicPr>
            <p:cNvPr id="21" name="Google Shape;914;g1ca4ca5433bb148b_14">
              <a:extLst>
                <a:ext uri="{FF2B5EF4-FFF2-40B4-BE49-F238E27FC236}">
                  <a16:creationId xmlns:a16="http://schemas.microsoft.com/office/drawing/2014/main" id="{31B3025D-53EA-37D6-C0C9-70F8276344C0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5961375" y="3650923"/>
              <a:ext cx="1406050" cy="1465458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31" name="Google Shape;923;g1ca4ca5433bb148b_14">
            <a:extLst>
              <a:ext uri="{FF2B5EF4-FFF2-40B4-BE49-F238E27FC236}">
                <a16:creationId xmlns:a16="http://schemas.microsoft.com/office/drawing/2014/main" id="{4BFF1C1C-8AB4-976E-1343-7A3FF4A449AF}"/>
              </a:ext>
            </a:extLst>
          </p:cNvPr>
          <p:cNvCxnSpPr>
            <a:cxnSpLocks/>
          </p:cNvCxnSpPr>
          <p:nvPr/>
        </p:nvCxnSpPr>
        <p:spPr>
          <a:xfrm>
            <a:off x="1852828" y="2476704"/>
            <a:ext cx="1706671" cy="2985948"/>
          </a:xfrm>
          <a:prstGeom prst="straightConnector1">
            <a:avLst/>
          </a:prstGeom>
          <a:noFill/>
          <a:ln w="76200" cap="flat" cmpd="sng">
            <a:solidFill>
              <a:schemeClr val="accent2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6" name="Google Shape;923;g1ca4ca5433bb148b_14">
            <a:extLst>
              <a:ext uri="{FF2B5EF4-FFF2-40B4-BE49-F238E27FC236}">
                <a16:creationId xmlns:a16="http://schemas.microsoft.com/office/drawing/2014/main" id="{B3F933AB-3879-72F9-31A9-830957066AAE}"/>
              </a:ext>
            </a:extLst>
          </p:cNvPr>
          <p:cNvCxnSpPr>
            <a:cxnSpLocks/>
          </p:cNvCxnSpPr>
          <p:nvPr/>
        </p:nvCxnSpPr>
        <p:spPr>
          <a:xfrm>
            <a:off x="2205768" y="2362164"/>
            <a:ext cx="2656063" cy="2562353"/>
          </a:xfrm>
          <a:prstGeom prst="straightConnector1">
            <a:avLst/>
          </a:prstGeom>
          <a:noFill/>
          <a:ln w="76200" cap="flat" cmpd="sng">
            <a:solidFill>
              <a:schemeClr val="accent2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9" name="Google Shape;923;g1ca4ca5433bb148b_14">
            <a:extLst>
              <a:ext uri="{FF2B5EF4-FFF2-40B4-BE49-F238E27FC236}">
                <a16:creationId xmlns:a16="http://schemas.microsoft.com/office/drawing/2014/main" id="{B1E26B98-9F10-5F04-E561-38BEAAB4622D}"/>
              </a:ext>
            </a:extLst>
          </p:cNvPr>
          <p:cNvCxnSpPr>
            <a:cxnSpLocks/>
            <a:stCxn id="20" idx="3"/>
          </p:cNvCxnSpPr>
          <p:nvPr/>
        </p:nvCxnSpPr>
        <p:spPr>
          <a:xfrm>
            <a:off x="2642227" y="2039019"/>
            <a:ext cx="4103348" cy="1258720"/>
          </a:xfrm>
          <a:prstGeom prst="straightConnector1">
            <a:avLst/>
          </a:prstGeom>
          <a:noFill/>
          <a:ln w="76200" cap="flat" cmpd="sng">
            <a:solidFill>
              <a:schemeClr val="accent2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42" name="Google Shape;923;g1ca4ca5433bb148b_14">
            <a:extLst>
              <a:ext uri="{FF2B5EF4-FFF2-40B4-BE49-F238E27FC236}">
                <a16:creationId xmlns:a16="http://schemas.microsoft.com/office/drawing/2014/main" id="{5898C2F0-22E5-F40D-2C70-66B445A50C71}"/>
              </a:ext>
            </a:extLst>
          </p:cNvPr>
          <p:cNvCxnSpPr>
            <a:cxnSpLocks/>
          </p:cNvCxnSpPr>
          <p:nvPr/>
        </p:nvCxnSpPr>
        <p:spPr>
          <a:xfrm flipV="1">
            <a:off x="2878031" y="1485289"/>
            <a:ext cx="5923069" cy="27342"/>
          </a:xfrm>
          <a:prstGeom prst="straightConnector1">
            <a:avLst/>
          </a:prstGeom>
          <a:noFill/>
          <a:ln w="76200" cap="flat" cmpd="sng">
            <a:solidFill>
              <a:schemeClr val="accent2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56" name="Google Shape;923;g1ca4ca5433bb148b_14">
            <a:extLst>
              <a:ext uri="{FF2B5EF4-FFF2-40B4-BE49-F238E27FC236}">
                <a16:creationId xmlns:a16="http://schemas.microsoft.com/office/drawing/2014/main" id="{F6D5D223-2A27-35F2-464F-9EF83EE24E3A}"/>
              </a:ext>
            </a:extLst>
          </p:cNvPr>
          <p:cNvCxnSpPr>
            <a:cxnSpLocks/>
          </p:cNvCxnSpPr>
          <p:nvPr/>
        </p:nvCxnSpPr>
        <p:spPr>
          <a:xfrm>
            <a:off x="6372210" y="5231793"/>
            <a:ext cx="3458136" cy="111274"/>
          </a:xfrm>
          <a:prstGeom prst="straightConnector1">
            <a:avLst/>
          </a:prstGeom>
          <a:noFill/>
          <a:ln w="76200" cap="flat" cmpd="sng">
            <a:solidFill>
              <a:schemeClr val="accent2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58" name="Google Shape;923;g1ca4ca5433bb148b_14">
            <a:extLst>
              <a:ext uri="{FF2B5EF4-FFF2-40B4-BE49-F238E27FC236}">
                <a16:creationId xmlns:a16="http://schemas.microsoft.com/office/drawing/2014/main" id="{5BF631B1-6967-A493-1AC3-6614870FDD47}"/>
              </a:ext>
            </a:extLst>
          </p:cNvPr>
          <p:cNvCxnSpPr>
            <a:cxnSpLocks/>
          </p:cNvCxnSpPr>
          <p:nvPr/>
        </p:nvCxnSpPr>
        <p:spPr>
          <a:xfrm>
            <a:off x="7926236" y="3989558"/>
            <a:ext cx="2008242" cy="1108730"/>
          </a:xfrm>
          <a:prstGeom prst="straightConnector1">
            <a:avLst/>
          </a:prstGeom>
          <a:noFill/>
          <a:ln w="76200" cap="flat" cmpd="sng">
            <a:solidFill>
              <a:schemeClr val="accent2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61" name="Google Shape;923;g1ca4ca5433bb148b_14">
            <a:extLst>
              <a:ext uri="{FF2B5EF4-FFF2-40B4-BE49-F238E27FC236}">
                <a16:creationId xmlns:a16="http://schemas.microsoft.com/office/drawing/2014/main" id="{2477A87C-15D0-D05C-17E9-6B85F8092596}"/>
              </a:ext>
            </a:extLst>
          </p:cNvPr>
          <p:cNvCxnSpPr>
            <a:cxnSpLocks/>
          </p:cNvCxnSpPr>
          <p:nvPr/>
        </p:nvCxnSpPr>
        <p:spPr>
          <a:xfrm>
            <a:off x="9697071" y="2729900"/>
            <a:ext cx="541297" cy="2012194"/>
          </a:xfrm>
          <a:prstGeom prst="straightConnector1">
            <a:avLst/>
          </a:prstGeom>
          <a:noFill/>
          <a:ln w="76200" cap="flat" cmpd="sng">
            <a:solidFill>
              <a:schemeClr val="accent2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903" name="Google Shape;923;g1ca4ca5433bb148b_14">
            <a:extLst>
              <a:ext uri="{FF2B5EF4-FFF2-40B4-BE49-F238E27FC236}">
                <a16:creationId xmlns:a16="http://schemas.microsoft.com/office/drawing/2014/main" id="{740CD29E-0F19-F045-3E2B-2A1E5E6C5C5D}"/>
              </a:ext>
            </a:extLst>
          </p:cNvPr>
          <p:cNvCxnSpPr>
            <a:cxnSpLocks/>
          </p:cNvCxnSpPr>
          <p:nvPr/>
        </p:nvCxnSpPr>
        <p:spPr>
          <a:xfrm flipV="1">
            <a:off x="3457320" y="5790632"/>
            <a:ext cx="6303368" cy="664857"/>
          </a:xfrm>
          <a:prstGeom prst="straightConnector1">
            <a:avLst/>
          </a:prstGeom>
          <a:noFill/>
          <a:ln w="76200" cap="flat" cmpd="sng">
            <a:solidFill>
              <a:schemeClr val="accent2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914" name="Google Shape;923;g1ca4ca5433bb148b_14">
            <a:extLst>
              <a:ext uri="{FF2B5EF4-FFF2-40B4-BE49-F238E27FC236}">
                <a16:creationId xmlns:a16="http://schemas.microsoft.com/office/drawing/2014/main" id="{0A5A565D-0496-1109-7DF9-9C63E7C3249D}"/>
              </a:ext>
            </a:extLst>
          </p:cNvPr>
          <p:cNvCxnSpPr>
            <a:cxnSpLocks/>
          </p:cNvCxnSpPr>
          <p:nvPr/>
        </p:nvCxnSpPr>
        <p:spPr>
          <a:xfrm flipV="1">
            <a:off x="2878031" y="218773"/>
            <a:ext cx="5923069" cy="707405"/>
          </a:xfrm>
          <a:prstGeom prst="straightConnector1">
            <a:avLst/>
          </a:prstGeom>
          <a:noFill/>
          <a:ln w="76200" cap="flat" cmpd="sng">
            <a:solidFill>
              <a:schemeClr val="accent2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27" name="Rounded Rectangular Callout 26">
            <a:extLst>
              <a:ext uri="{FF2B5EF4-FFF2-40B4-BE49-F238E27FC236}">
                <a16:creationId xmlns:a16="http://schemas.microsoft.com/office/drawing/2014/main" id="{2F61BDF7-5156-A79B-7C22-570B21D99E3E}"/>
              </a:ext>
            </a:extLst>
          </p:cNvPr>
          <p:cNvSpPr/>
          <p:nvPr/>
        </p:nvSpPr>
        <p:spPr>
          <a:xfrm>
            <a:off x="3273942" y="105392"/>
            <a:ext cx="4253561" cy="1850200"/>
          </a:xfrm>
          <a:prstGeom prst="wedgeRoundRectCallout">
            <a:avLst>
              <a:gd name="adj1" fmla="val -61328"/>
              <a:gd name="adj2" fmla="val 9631"/>
              <a:gd name="adj3" fmla="val 16667"/>
            </a:avLst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CA" sz="2400" b="1">
                <a:solidFill>
                  <a:schemeClr val="accent2"/>
                </a:solidFill>
              </a:rPr>
              <a:t>Who is performing well?</a:t>
            </a:r>
          </a:p>
          <a:p>
            <a:r>
              <a:rPr lang="en-CA" sz="2400" b="1">
                <a:solidFill>
                  <a:schemeClr val="accent2"/>
                </a:solidFill>
              </a:rPr>
              <a:t>Who should be rewarded?</a:t>
            </a:r>
          </a:p>
          <a:p>
            <a:r>
              <a:rPr lang="en-CA" sz="2400" b="1">
                <a:solidFill>
                  <a:schemeClr val="accent2"/>
                </a:solidFill>
              </a:rPr>
              <a:t>Who should move up?</a:t>
            </a:r>
          </a:p>
          <a:p>
            <a:r>
              <a:rPr lang="en-CA" sz="2400" b="1">
                <a:solidFill>
                  <a:schemeClr val="accent2"/>
                </a:solidFill>
              </a:rPr>
              <a:t>Who should </a:t>
            </a:r>
            <a:r>
              <a:rPr lang="en-CA" sz="2400" b="1" i="1">
                <a:solidFill>
                  <a:schemeClr val="accent2"/>
                </a:solidFill>
              </a:rPr>
              <a:t>not </a:t>
            </a:r>
            <a:r>
              <a:rPr lang="en-CA" sz="2400" b="1">
                <a:solidFill>
                  <a:schemeClr val="accent2"/>
                </a:solidFill>
              </a:rPr>
              <a:t>continue</a:t>
            </a:r>
            <a:r>
              <a:rPr lang="en-CA" sz="2400" b="1" i="1">
                <a:solidFill>
                  <a:schemeClr val="accent2"/>
                </a:solidFill>
              </a:rPr>
              <a:t>?</a:t>
            </a:r>
            <a:endParaRPr lang="en-CA" sz="2400" b="1">
              <a:solidFill>
                <a:schemeClr val="accent2"/>
              </a:solidFill>
            </a:endParaRPr>
          </a:p>
        </p:txBody>
      </p:sp>
      <p:sp>
        <p:nvSpPr>
          <p:cNvPr id="28" name="Rounded Rectangular Callout 27">
            <a:extLst>
              <a:ext uri="{FF2B5EF4-FFF2-40B4-BE49-F238E27FC236}">
                <a16:creationId xmlns:a16="http://schemas.microsoft.com/office/drawing/2014/main" id="{1BF99505-002F-F601-2C7D-7168C243BE3A}"/>
              </a:ext>
            </a:extLst>
          </p:cNvPr>
          <p:cNvSpPr/>
          <p:nvPr/>
        </p:nvSpPr>
        <p:spPr>
          <a:xfrm>
            <a:off x="9838449" y="2466687"/>
            <a:ext cx="2008242" cy="1850200"/>
          </a:xfrm>
          <a:prstGeom prst="wedgeRoundRectCallout">
            <a:avLst>
              <a:gd name="adj1" fmla="val 3265"/>
              <a:gd name="adj2" fmla="val 76293"/>
              <a:gd name="adj3" fmla="val 16667"/>
            </a:avLst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CA" sz="2400" b="1">
                <a:solidFill>
                  <a:schemeClr val="accent2"/>
                </a:solidFill>
              </a:rPr>
              <a:t>Who should receive the money?</a:t>
            </a:r>
          </a:p>
        </p:txBody>
      </p:sp>
    </p:spTree>
    <p:extLst>
      <p:ext uri="{BB962C8B-B14F-4D97-AF65-F5344CB8AC3E}">
        <p14:creationId xmlns:p14="http://schemas.microsoft.com/office/powerpoint/2010/main" val="2785656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  <p:bldP spid="18" grpId="0"/>
      <p:bldP spid="27" grpId="0" animBg="1"/>
      <p:bldP spid="2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CB12899-4CC7-4F85-822B-CEA24696B2F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DC171A6-2B2E-4554-9C25-5FBACD4B13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/>
              <a:t>Difficulty to Review Results - Reviewers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864FE3-D55B-69C1-B940-C89F9137DA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7687" y="955842"/>
            <a:ext cx="9953661" cy="5556461"/>
          </a:xfrm>
          <a:prstGeom prst="rect">
            <a:avLst/>
          </a:prstGeom>
        </p:spPr>
      </p:pic>
      <p:pic>
        <p:nvPicPr>
          <p:cNvPr id="3" name="Picture 2" descr="Chart, bar chart&#10;&#10;Description automatically generated">
            <a:extLst>
              <a:ext uri="{FF2B5EF4-FFF2-40B4-BE49-F238E27FC236}">
                <a16:creationId xmlns:a16="http://schemas.microsoft.com/office/drawing/2014/main" id="{6E3C9BC2-E943-C49D-690F-D7A66488D9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252" y="166545"/>
            <a:ext cx="11281348" cy="6345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4194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108A2D93-48D8-4802-B5DD-98BD4DF09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7124" y="6161187"/>
            <a:ext cx="1062155" cy="490599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564337-EC0D-514C-8926-9471E1A66B46}" type="slidenum"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charset="0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D62E1D8-3C0A-CFFB-8A6C-C6F514C2A538}"/>
              </a:ext>
            </a:extLst>
          </p:cNvPr>
          <p:cNvGrpSpPr/>
          <p:nvPr/>
        </p:nvGrpSpPr>
        <p:grpSpPr>
          <a:xfrm>
            <a:off x="7444864" y="-95914"/>
            <a:ext cx="2316480" cy="441353"/>
            <a:chOff x="6730126" y="6389469"/>
            <a:chExt cx="2827003" cy="441353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9D76F7C9-B709-9FD9-C8A2-00BA87E6A783}"/>
                </a:ext>
              </a:extLst>
            </p:cNvPr>
            <p:cNvSpPr/>
            <p:nvPr/>
          </p:nvSpPr>
          <p:spPr>
            <a:xfrm>
              <a:off x="6878914" y="6389469"/>
              <a:ext cx="2541823" cy="441353"/>
            </a:xfrm>
            <a:prstGeom prst="rect">
              <a:avLst/>
            </a:prstGeom>
            <a:solidFill>
              <a:srgbClr val="E7F4F9"/>
            </a:solidFill>
            <a:ln>
              <a:solidFill>
                <a:srgbClr val="E7F4F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BE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513A80A-B71E-85A5-7310-438ABCB4B826}"/>
                </a:ext>
              </a:extLst>
            </p:cNvPr>
            <p:cNvSpPr txBox="1"/>
            <p:nvPr/>
          </p:nvSpPr>
          <p:spPr>
            <a:xfrm>
              <a:off x="6730126" y="6518166"/>
              <a:ext cx="2827003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D29F9"/>
                  </a:solidFill>
                  <a:effectLst/>
                  <a:uLnTx/>
                  <a:uFillTx/>
                  <a:latin typeface="Open Sans" panose="020B0606030504020204" pitchFamily="34" charset="0"/>
                  <a:ea typeface="+mn-ea"/>
                  <a:cs typeface="+mn-cs"/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https://scienceeurope.org</a:t>
              </a: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D29F9"/>
                  </a:solidFill>
                  <a:effectLst/>
                  <a:uLnTx/>
                  <a:uFillTx/>
                  <a:latin typeface="Open Sans" panose="020B0606030504020204" pitchFamily="34" charset="0"/>
                  <a:ea typeface="+mn-ea"/>
                  <a:cs typeface="+mn-cs"/>
                </a:rPr>
                <a:t> </a:t>
              </a:r>
              <a:endPara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0D29F9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7" name="Picture 6" descr="A map of the world&#10;&#10;Description automatically generated with low confidence">
            <a:extLst>
              <a:ext uri="{FF2B5EF4-FFF2-40B4-BE49-F238E27FC236}">
                <a16:creationId xmlns:a16="http://schemas.microsoft.com/office/drawing/2014/main" id="{7BA8E187-0EF6-03A9-C9CC-A2A45470995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824" r="4233" b="6406"/>
          <a:stretch/>
        </p:blipFill>
        <p:spPr>
          <a:xfrm>
            <a:off x="403125" y="1"/>
            <a:ext cx="117888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6088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15">
            <a:extLst>
              <a:ext uri="{FF2B5EF4-FFF2-40B4-BE49-F238E27FC236}">
                <a16:creationId xmlns:a16="http://schemas.microsoft.com/office/drawing/2014/main" id="{A83B25D3-4398-FBF6-89B5-13B12EE9855C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-189470"/>
            <a:ext cx="4330700" cy="35179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DABC6C1-3900-B537-4D11-D9F4717265F5}"/>
              </a:ext>
            </a:extLst>
          </p:cNvPr>
          <p:cNvSpPr/>
          <p:nvPr/>
        </p:nvSpPr>
        <p:spPr>
          <a:xfrm>
            <a:off x="-2589" y="1200150"/>
            <a:ext cx="609455" cy="48174"/>
          </a:xfrm>
          <a:prstGeom prst="rect">
            <a:avLst/>
          </a:prstGeom>
          <a:solidFill>
            <a:srgbClr val="0D2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98D39A16-1E16-D33D-F9BE-78DC79E1E083}"/>
              </a:ext>
            </a:extLst>
          </p:cNvPr>
          <p:cNvSpPr txBox="1">
            <a:spLocks/>
          </p:cNvSpPr>
          <p:nvPr/>
        </p:nvSpPr>
        <p:spPr>
          <a:xfrm>
            <a:off x="810001" y="790313"/>
            <a:ext cx="10571998" cy="1172299"/>
          </a:xfrm>
          <a:prstGeom prst="rect">
            <a:avLst/>
          </a:prstGeom>
          <a:effectLst/>
        </p:spPr>
        <p:txBody>
          <a:bodyPr vert="horz" lIns="9000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 cap="all" baseline="0">
                <a:solidFill>
                  <a:schemeClr val="bg2">
                    <a:lumMod val="50000"/>
                  </a:schemeClr>
                </a:solidFill>
                <a:latin typeface="Open Sans" charset="0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>
                <a:ln>
                  <a:noFill/>
                </a:ln>
                <a:solidFill>
                  <a:srgbClr val="636363">
                    <a:lumMod val="50000"/>
                  </a:srgbClr>
                </a:solidFill>
                <a:effectLst/>
                <a:uLnTx/>
                <a:uFillTx/>
                <a:latin typeface="Open Sans" charset="0"/>
                <a:ea typeface="+mj-ea"/>
                <a:cs typeface="+mj-cs"/>
              </a:rPr>
              <a:t>What do we mean by research culture?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ECF3BF7-D9E3-49BF-60FA-57A5DC920FAA}"/>
              </a:ext>
            </a:extLst>
          </p:cNvPr>
          <p:cNvGrpSpPr/>
          <p:nvPr/>
        </p:nvGrpSpPr>
        <p:grpSpPr>
          <a:xfrm>
            <a:off x="1236347" y="6389562"/>
            <a:ext cx="4869486" cy="524587"/>
            <a:chOff x="-47843" y="6389469"/>
            <a:chExt cx="9624405" cy="524587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4D9A94B-8DF2-8EB4-1B7A-663C9D06C447}"/>
                </a:ext>
              </a:extLst>
            </p:cNvPr>
            <p:cNvSpPr/>
            <p:nvPr/>
          </p:nvSpPr>
          <p:spPr>
            <a:xfrm>
              <a:off x="132033" y="6389469"/>
              <a:ext cx="9250196" cy="524587"/>
            </a:xfrm>
            <a:prstGeom prst="rect">
              <a:avLst/>
            </a:prstGeom>
            <a:solidFill>
              <a:srgbClr val="E7F4F9"/>
            </a:solidFill>
            <a:ln>
              <a:solidFill>
                <a:srgbClr val="E7F4F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BE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BADE1C9-35F3-208A-5F83-67AC74494FDF}"/>
                </a:ext>
              </a:extLst>
            </p:cNvPr>
            <p:cNvSpPr txBox="1"/>
            <p:nvPr/>
          </p:nvSpPr>
          <p:spPr>
            <a:xfrm>
              <a:off x="-47843" y="6457206"/>
              <a:ext cx="9624405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D29F9"/>
                  </a:solidFill>
                  <a:effectLst/>
                  <a:uLnTx/>
                  <a:uFillTx/>
                  <a:latin typeface="Open Sans" panose="020B0606030504020204" pitchFamily="34" charset="0"/>
                  <a:ea typeface="+mn-ea"/>
                  <a:cs typeface="+mn-cs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https://royalsociety.org/topics-policy/projects/research-culture/</a:t>
              </a: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D29F9"/>
                  </a:solidFill>
                  <a:effectLst/>
                  <a:uLnTx/>
                  <a:uFillTx/>
                  <a:latin typeface="Open Sans" panose="020B0606030504020204" pitchFamily="34" charset="0"/>
                  <a:ea typeface="+mn-ea"/>
                  <a:cs typeface="+mn-cs"/>
                </a:rPr>
                <a:t>  </a:t>
              </a:r>
              <a:endPara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0D29F9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9B63B4D3-F3B1-5D5B-57EC-DC933113A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7124" y="6161187"/>
            <a:ext cx="1062155" cy="490599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564337-EC0D-514C-8926-9471E1A66B46}" type="slidenum"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charset="0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76FDFAC-2A65-CB52-6CDD-4EB851CAF9A4}"/>
              </a:ext>
            </a:extLst>
          </p:cNvPr>
          <p:cNvSpPr txBox="1"/>
          <p:nvPr/>
        </p:nvSpPr>
        <p:spPr>
          <a:xfrm>
            <a:off x="489019" y="1887085"/>
            <a:ext cx="610091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1A1C1C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…a broad topic that can encompass the behaviours, </a:t>
            </a: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D29F9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values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1A1C1C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, expectations, attitudes, and norms of research systems.</a:t>
            </a:r>
            <a:endParaRPr kumimoji="0" lang="en-BE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97D397E-5EE1-BA54-559A-2E85F5AC11CA}"/>
              </a:ext>
            </a:extLst>
          </p:cNvPr>
          <p:cNvSpPr txBox="1"/>
          <p:nvPr/>
        </p:nvSpPr>
        <p:spPr>
          <a:xfrm>
            <a:off x="5878363" y="4190841"/>
            <a:ext cx="610091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1A1C1C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Research culture is an important consideration for all policies and practices that related to the research sector.</a:t>
            </a:r>
            <a:endParaRPr kumimoji="0" lang="en-BE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7C975836-528F-4F37-CCF7-91C2E744D7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53247" y="3182856"/>
            <a:ext cx="2857500" cy="2857500"/>
          </a:xfrm>
          <a:prstGeom prst="rect">
            <a:avLst/>
          </a:prstGeom>
        </p:spPr>
      </p:pic>
      <p:pic>
        <p:nvPicPr>
          <p:cNvPr id="31" name="Picture 30" descr="Logo&#10;&#10;Description automatically generated with medium confidence">
            <a:extLst>
              <a:ext uri="{FF2B5EF4-FFF2-40B4-BE49-F238E27FC236}">
                <a16:creationId xmlns:a16="http://schemas.microsoft.com/office/drawing/2014/main" id="{7ED7D8D5-AA99-4087-67BB-2A8B7D4706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45362" y="1851151"/>
            <a:ext cx="2166918" cy="2166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5686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9B63B4D3-F3B1-5D5B-57EC-DC933113A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7124" y="6161187"/>
            <a:ext cx="1062155" cy="490599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564337-EC0D-514C-8926-9471E1A66B46}" type="slidenum"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charset="0"/>
              <a:ea typeface="+mn-ea"/>
              <a:cs typeface="+mn-cs"/>
            </a:endParaRPr>
          </a:p>
        </p:txBody>
      </p:sp>
      <p:pic>
        <p:nvPicPr>
          <p:cNvPr id="3" name="Image 15">
            <a:extLst>
              <a:ext uri="{FF2B5EF4-FFF2-40B4-BE49-F238E27FC236}">
                <a16:creationId xmlns:a16="http://schemas.microsoft.com/office/drawing/2014/main" id="{DA231DC9-14F0-93E7-3AE7-AC3848104D3E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-189470"/>
            <a:ext cx="4330700" cy="3517900"/>
          </a:xfrm>
          <a:prstGeom prst="rect">
            <a:avLst/>
          </a:prstGeom>
        </p:spPr>
      </p:pic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601FC618-A7B5-9737-1C08-B1B27C385CA8}"/>
              </a:ext>
            </a:extLst>
          </p:cNvPr>
          <p:cNvGraphicFramePr/>
          <p:nvPr/>
        </p:nvGraphicFramePr>
        <p:xfrm>
          <a:off x="790765" y="801802"/>
          <a:ext cx="10785987" cy="13853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12A7AEBB-27BA-3FE6-E48E-F653844467F7}"/>
              </a:ext>
            </a:extLst>
          </p:cNvPr>
          <p:cNvGraphicFramePr/>
          <p:nvPr/>
        </p:nvGraphicFramePr>
        <p:xfrm>
          <a:off x="790765" y="4178698"/>
          <a:ext cx="10785987" cy="13853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ADAC80D8-3537-4999-80B5-1498D543DE13}"/>
              </a:ext>
            </a:extLst>
          </p:cNvPr>
          <p:cNvGraphicFramePr/>
          <p:nvPr/>
        </p:nvGraphicFramePr>
        <p:xfrm>
          <a:off x="790765" y="2490250"/>
          <a:ext cx="10785987" cy="13853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</p:spTree>
    <p:extLst>
      <p:ext uri="{BB962C8B-B14F-4D97-AF65-F5344CB8AC3E}">
        <p14:creationId xmlns:p14="http://schemas.microsoft.com/office/powerpoint/2010/main" val="42750177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outdoor object, honeycomb, wasp's nest, light&#10;&#10;Description automatically generated">
            <a:extLst>
              <a:ext uri="{FF2B5EF4-FFF2-40B4-BE49-F238E27FC236}">
                <a16:creationId xmlns:a16="http://schemas.microsoft.com/office/drawing/2014/main" id="{DB7F799B-8E15-F8A6-643E-5CBF810D8D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33136" y="-680527"/>
            <a:ext cx="14217507" cy="954710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1408DF8-E7A1-D994-7217-CFD9D4694374}"/>
              </a:ext>
            </a:extLst>
          </p:cNvPr>
          <p:cNvSpPr/>
          <p:nvPr/>
        </p:nvSpPr>
        <p:spPr>
          <a:xfrm>
            <a:off x="-12279" y="1200150"/>
            <a:ext cx="609455" cy="48174"/>
          </a:xfrm>
          <a:prstGeom prst="rect">
            <a:avLst/>
          </a:prstGeom>
          <a:solidFill>
            <a:srgbClr val="0D2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98D39A16-1E16-D33D-F9BE-78DC79E1E083}"/>
              </a:ext>
            </a:extLst>
          </p:cNvPr>
          <p:cNvSpPr txBox="1">
            <a:spLocks/>
          </p:cNvSpPr>
          <p:nvPr/>
        </p:nvSpPr>
        <p:spPr>
          <a:xfrm>
            <a:off x="810001" y="790313"/>
            <a:ext cx="10571998" cy="1172299"/>
          </a:xfrm>
          <a:prstGeom prst="rect">
            <a:avLst/>
          </a:prstGeom>
          <a:effectLst/>
        </p:spPr>
        <p:txBody>
          <a:bodyPr vert="horz" lIns="9000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 cap="all" baseline="0">
                <a:solidFill>
                  <a:schemeClr val="bg2">
                    <a:lumMod val="50000"/>
                  </a:schemeClr>
                </a:solidFill>
                <a:latin typeface="Open Sans" charset="0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>
                <a:ln>
                  <a:noFill/>
                </a:ln>
                <a:solidFill>
                  <a:srgbClr val="636363">
                    <a:lumMod val="50000"/>
                  </a:srgbClr>
                </a:solidFill>
                <a:effectLst/>
                <a:uLnTx/>
                <a:uFillTx/>
                <a:latin typeface="Open Sans" charset="0"/>
                <a:ea typeface="+mj-ea"/>
                <a:cs typeface="+mj-cs"/>
              </a:rPr>
              <a:t>Shared values</a:t>
            </a:r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9B63B4D3-F3B1-5D5B-57EC-DC933113A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7124" y="6161187"/>
            <a:ext cx="1062155" cy="490599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564337-EC0D-514C-8926-9471E1A66B46}" type="slidenum"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charset="0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36B7C3F-9DCD-01F9-EDDB-8BF1F96D4BDC}"/>
              </a:ext>
            </a:extLst>
          </p:cNvPr>
          <p:cNvGrpSpPr/>
          <p:nvPr/>
        </p:nvGrpSpPr>
        <p:grpSpPr>
          <a:xfrm>
            <a:off x="1236347" y="6389562"/>
            <a:ext cx="2716221" cy="524587"/>
            <a:chOff x="-47843" y="6389469"/>
            <a:chExt cx="9624405" cy="524587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9393214-455C-0640-9CD3-D23C4BC3F499}"/>
                </a:ext>
              </a:extLst>
            </p:cNvPr>
            <p:cNvSpPr/>
            <p:nvPr/>
          </p:nvSpPr>
          <p:spPr>
            <a:xfrm>
              <a:off x="132033" y="6389469"/>
              <a:ext cx="9250196" cy="524587"/>
            </a:xfrm>
            <a:prstGeom prst="rect">
              <a:avLst/>
            </a:prstGeom>
            <a:solidFill>
              <a:srgbClr val="E7F4F9"/>
            </a:solidFill>
            <a:ln>
              <a:solidFill>
                <a:srgbClr val="E7F4F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BE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14BFB9B-08ED-DFBD-0E66-08BCEC6F54BD}"/>
                </a:ext>
              </a:extLst>
            </p:cNvPr>
            <p:cNvSpPr txBox="1"/>
            <p:nvPr/>
          </p:nvSpPr>
          <p:spPr>
            <a:xfrm>
              <a:off x="-47843" y="6457206"/>
              <a:ext cx="9624405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D29F9"/>
                  </a:solidFill>
                  <a:effectLst/>
                  <a:uLnTx/>
                  <a:uFillTx/>
                  <a:latin typeface="Open Sans" panose="020B0606030504020204" pitchFamily="34" charset="0"/>
                  <a:ea typeface="+mn-ea"/>
                  <a:cs typeface="+mn-cs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https://scieur.org/values-frame</a:t>
              </a: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D29F9"/>
                  </a:solidFill>
                  <a:effectLst/>
                  <a:uLnTx/>
                  <a:uFillTx/>
                  <a:latin typeface="Open Sans" panose="020B0606030504020204" pitchFamily="34" charset="0"/>
                  <a:ea typeface="+mn-ea"/>
                  <a:cs typeface="+mn-cs"/>
                </a:rPr>
                <a:t> </a:t>
              </a:r>
              <a:endPara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0D29F9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475803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15">
            <a:extLst>
              <a:ext uri="{FF2B5EF4-FFF2-40B4-BE49-F238E27FC236}">
                <a16:creationId xmlns:a16="http://schemas.microsoft.com/office/drawing/2014/main" id="{DA231DC9-14F0-93E7-3AE7-AC3848104D3E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-189470"/>
            <a:ext cx="4330700" cy="3517900"/>
          </a:xfrm>
          <a:prstGeom prst="rect">
            <a:avLst/>
          </a:prstGeom>
        </p:spPr>
      </p:pic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601FC618-A7B5-9737-1C08-B1B27C385CA8}"/>
              </a:ext>
            </a:extLst>
          </p:cNvPr>
          <p:cNvGraphicFramePr/>
          <p:nvPr/>
        </p:nvGraphicFramePr>
        <p:xfrm>
          <a:off x="790765" y="801802"/>
          <a:ext cx="10785987" cy="13853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12A7AEBB-27BA-3FE6-E48E-F653844467F7}"/>
              </a:ext>
            </a:extLst>
          </p:cNvPr>
          <p:cNvGraphicFramePr/>
          <p:nvPr/>
        </p:nvGraphicFramePr>
        <p:xfrm>
          <a:off x="790765" y="4178698"/>
          <a:ext cx="10785987" cy="13853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ADAC80D8-3537-4999-80B5-1498D543DE13}"/>
              </a:ext>
            </a:extLst>
          </p:cNvPr>
          <p:cNvGraphicFramePr/>
          <p:nvPr/>
        </p:nvGraphicFramePr>
        <p:xfrm>
          <a:off x="790765" y="2490250"/>
          <a:ext cx="10785987" cy="13853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sp>
        <p:nvSpPr>
          <p:cNvPr id="32" name="Slide Number Placeholder 5">
            <a:extLst>
              <a:ext uri="{FF2B5EF4-FFF2-40B4-BE49-F238E27FC236}">
                <a16:creationId xmlns:a16="http://schemas.microsoft.com/office/drawing/2014/main" id="{F6B40AC5-AC41-BDD7-8747-1BC1E792C3C7}"/>
              </a:ext>
            </a:extLst>
          </p:cNvPr>
          <p:cNvSpPr txBox="1">
            <a:spLocks/>
          </p:cNvSpPr>
          <p:nvPr/>
        </p:nvSpPr>
        <p:spPr>
          <a:xfrm>
            <a:off x="10917124" y="6257440"/>
            <a:ext cx="1062155" cy="49059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2800" b="1" i="0" kern="1200" baseline="0">
                <a:solidFill>
                  <a:schemeClr val="tx1"/>
                </a:solidFill>
                <a:latin typeface="Open Sans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564337-EC0D-514C-8926-9471E1A66B46}" type="slidenum"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charset="0"/>
              <a:ea typeface="+mn-ea"/>
              <a:cs typeface="+mn-cs"/>
            </a:endParaRP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1B9C6C41-3293-2BFE-D6B1-F222F90FA4D1}"/>
              </a:ext>
            </a:extLst>
          </p:cNvPr>
          <p:cNvGrpSpPr/>
          <p:nvPr/>
        </p:nvGrpSpPr>
        <p:grpSpPr>
          <a:xfrm>
            <a:off x="7612305" y="-906301"/>
            <a:ext cx="5407056" cy="8197345"/>
            <a:chOff x="7612305" y="-906301"/>
            <a:chExt cx="5407056" cy="8197345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65B9BA8-C911-EFF0-5814-41AA91D81175}"/>
                </a:ext>
              </a:extLst>
            </p:cNvPr>
            <p:cNvSpPr/>
            <p:nvPr/>
          </p:nvSpPr>
          <p:spPr>
            <a:xfrm>
              <a:off x="8652387" y="154846"/>
              <a:ext cx="3326892" cy="60561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125B1F24-849D-2DD3-2689-64D535527A47}"/>
                </a:ext>
              </a:extLst>
            </p:cNvPr>
            <p:cNvGrpSpPr/>
            <p:nvPr/>
          </p:nvGrpSpPr>
          <p:grpSpPr>
            <a:xfrm>
              <a:off x="8665017" y="919189"/>
              <a:ext cx="3314262" cy="4573604"/>
              <a:chOff x="8014669" y="822936"/>
              <a:chExt cx="3314262" cy="4573604"/>
            </a:xfrm>
          </p:grpSpPr>
          <p:pic>
            <p:nvPicPr>
              <p:cNvPr id="34" name="Picture 33" descr="Icon&#10;&#10;Description automatically generated">
                <a:extLst>
                  <a:ext uri="{FF2B5EF4-FFF2-40B4-BE49-F238E27FC236}">
                    <a16:creationId xmlns:a16="http://schemas.microsoft.com/office/drawing/2014/main" id="{0C498BFB-B31D-3F21-374C-2185E431CD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9054751" y="3167482"/>
                <a:ext cx="1234098" cy="1080000"/>
              </a:xfrm>
              <a:prstGeom prst="rect">
                <a:avLst/>
              </a:prstGeom>
            </p:spPr>
          </p:pic>
          <p:pic>
            <p:nvPicPr>
              <p:cNvPr id="35" name="Picture 34" descr="Icon&#10;&#10;Description automatically generated">
                <a:extLst>
                  <a:ext uri="{FF2B5EF4-FFF2-40B4-BE49-F238E27FC236}">
                    <a16:creationId xmlns:a16="http://schemas.microsoft.com/office/drawing/2014/main" id="{C86686E6-6F54-22F8-BEB7-987A157BA4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9054751" y="822936"/>
                <a:ext cx="1234098" cy="1080000"/>
              </a:xfrm>
              <a:prstGeom prst="rect">
                <a:avLst/>
              </a:prstGeom>
            </p:spPr>
          </p:pic>
          <p:pic>
            <p:nvPicPr>
              <p:cNvPr id="36" name="Picture 35" descr="Icon&#10;&#10;Description automatically generated">
                <a:extLst>
                  <a:ext uri="{FF2B5EF4-FFF2-40B4-BE49-F238E27FC236}">
                    <a16:creationId xmlns:a16="http://schemas.microsoft.com/office/drawing/2014/main" id="{7BCDD030-42AD-16B6-3CCA-5971172618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9054751" y="2007789"/>
                <a:ext cx="1234098" cy="1080000"/>
              </a:xfrm>
              <a:prstGeom prst="rect">
                <a:avLst/>
              </a:prstGeom>
            </p:spPr>
          </p:pic>
          <p:pic>
            <p:nvPicPr>
              <p:cNvPr id="37" name="Picture 36" descr="Icon&#10;&#10;Description automatically generated">
                <a:extLst>
                  <a:ext uri="{FF2B5EF4-FFF2-40B4-BE49-F238E27FC236}">
                    <a16:creationId xmlns:a16="http://schemas.microsoft.com/office/drawing/2014/main" id="{1B70E8D4-BF68-E319-4B74-B36EEFA67E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9054751" y="4316540"/>
                <a:ext cx="1234098" cy="1080000"/>
              </a:xfrm>
              <a:prstGeom prst="rect">
                <a:avLst/>
              </a:prstGeom>
            </p:spPr>
          </p:pic>
          <p:pic>
            <p:nvPicPr>
              <p:cNvPr id="38" name="Picture 37" descr="Icon&#10;&#10;Description automatically generated">
                <a:extLst>
                  <a:ext uri="{FF2B5EF4-FFF2-40B4-BE49-F238E27FC236}">
                    <a16:creationId xmlns:a16="http://schemas.microsoft.com/office/drawing/2014/main" id="{368BAAA0-99D7-D561-2492-A5899977F3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8014669" y="2557589"/>
                <a:ext cx="1234098" cy="1080000"/>
              </a:xfrm>
              <a:prstGeom prst="rect">
                <a:avLst/>
              </a:prstGeom>
            </p:spPr>
          </p:pic>
          <p:pic>
            <p:nvPicPr>
              <p:cNvPr id="39" name="Picture 38" descr="Icon&#10;&#10;Description automatically generated">
                <a:extLst>
                  <a:ext uri="{FF2B5EF4-FFF2-40B4-BE49-F238E27FC236}">
                    <a16:creationId xmlns:a16="http://schemas.microsoft.com/office/drawing/2014/main" id="{2FE16F84-C2CF-9A40-2EBE-4A5A706E7E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10094833" y="2581887"/>
                <a:ext cx="1234098" cy="1080000"/>
              </a:xfrm>
              <a:prstGeom prst="rect">
                <a:avLst/>
              </a:prstGeom>
            </p:spPr>
          </p:pic>
        </p:grpSp>
        <p:pic>
          <p:nvPicPr>
            <p:cNvPr id="40" name="Picture 39" descr="Icon&#10;&#10;Description automatically generated">
              <a:extLst>
                <a:ext uri="{FF2B5EF4-FFF2-40B4-BE49-F238E27FC236}">
                  <a16:creationId xmlns:a16="http://schemas.microsoft.com/office/drawing/2014/main" id="{603D3C8D-E534-ADDB-CC7D-B407CB464036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alphaModFix amt="20000"/>
            </a:blip>
            <a:stretch>
              <a:fillRect/>
            </a:stretch>
          </p:blipFill>
          <p:spPr>
            <a:xfrm>
              <a:off x="10745181" y="3851980"/>
              <a:ext cx="1234098" cy="1080000"/>
            </a:xfrm>
            <a:prstGeom prst="rect">
              <a:avLst/>
            </a:prstGeom>
          </p:spPr>
        </p:pic>
        <p:pic>
          <p:nvPicPr>
            <p:cNvPr id="41" name="Picture 40" descr="Icon&#10;&#10;Description automatically generated">
              <a:extLst>
                <a:ext uri="{FF2B5EF4-FFF2-40B4-BE49-F238E27FC236}">
                  <a16:creationId xmlns:a16="http://schemas.microsoft.com/office/drawing/2014/main" id="{9973B7BE-341A-BF0F-3AD0-2BE6063B86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alphaModFix amt="20000"/>
            </a:blip>
            <a:stretch>
              <a:fillRect/>
            </a:stretch>
          </p:blipFill>
          <p:spPr>
            <a:xfrm>
              <a:off x="8665017" y="1484349"/>
              <a:ext cx="1234098" cy="1080000"/>
            </a:xfrm>
            <a:prstGeom prst="rect">
              <a:avLst/>
            </a:prstGeom>
          </p:spPr>
        </p:pic>
        <p:pic>
          <p:nvPicPr>
            <p:cNvPr id="42" name="Picture 41" descr="Icon&#10;&#10;Description automatically generated">
              <a:extLst>
                <a:ext uri="{FF2B5EF4-FFF2-40B4-BE49-F238E27FC236}">
                  <a16:creationId xmlns:a16="http://schemas.microsoft.com/office/drawing/2014/main" id="{E3BDC8D0-42C4-A553-AD87-AAB6D4ECED4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alphaModFix amt="20000"/>
            </a:blip>
            <a:stretch>
              <a:fillRect/>
            </a:stretch>
          </p:blipFill>
          <p:spPr>
            <a:xfrm>
              <a:off x="8665017" y="3812629"/>
              <a:ext cx="1234098" cy="1080000"/>
            </a:xfrm>
            <a:prstGeom prst="rect">
              <a:avLst/>
            </a:prstGeom>
          </p:spPr>
        </p:pic>
        <p:pic>
          <p:nvPicPr>
            <p:cNvPr id="43" name="Picture 42" descr="Icon&#10;&#10;Description automatically generated">
              <a:extLst>
                <a:ext uri="{FF2B5EF4-FFF2-40B4-BE49-F238E27FC236}">
                  <a16:creationId xmlns:a16="http://schemas.microsoft.com/office/drawing/2014/main" id="{676F0FA2-D37F-2078-781F-EAA8FC008B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alphaModFix amt="20000"/>
            </a:blip>
            <a:stretch>
              <a:fillRect/>
            </a:stretch>
          </p:blipFill>
          <p:spPr>
            <a:xfrm>
              <a:off x="10745181" y="1488418"/>
              <a:ext cx="1234098" cy="1080000"/>
            </a:xfrm>
            <a:prstGeom prst="rect">
              <a:avLst/>
            </a:prstGeom>
          </p:spPr>
        </p:pic>
        <p:pic>
          <p:nvPicPr>
            <p:cNvPr id="44" name="Picture 43" descr="Icon&#10;&#10;Description automatically generated">
              <a:extLst>
                <a:ext uri="{FF2B5EF4-FFF2-40B4-BE49-F238E27FC236}">
                  <a16:creationId xmlns:a16="http://schemas.microsoft.com/office/drawing/2014/main" id="{4722CD80-E0B0-2C4D-13E1-329A33467622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alphaModFix amt="20000"/>
            </a:blip>
            <a:stretch>
              <a:fillRect/>
            </a:stretch>
          </p:blipFill>
          <p:spPr>
            <a:xfrm>
              <a:off x="8665017" y="5020893"/>
              <a:ext cx="1234098" cy="1080000"/>
            </a:xfrm>
            <a:prstGeom prst="rect">
              <a:avLst/>
            </a:prstGeom>
          </p:spPr>
        </p:pic>
        <p:pic>
          <p:nvPicPr>
            <p:cNvPr id="45" name="Picture 44" descr="Icon&#10;&#10;Description automatically generated">
              <a:extLst>
                <a:ext uri="{FF2B5EF4-FFF2-40B4-BE49-F238E27FC236}">
                  <a16:creationId xmlns:a16="http://schemas.microsoft.com/office/drawing/2014/main" id="{AB61CC34-A6CA-FCB5-5CEF-33928D842C63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alphaModFix amt="20000"/>
            </a:blip>
            <a:stretch>
              <a:fillRect/>
            </a:stretch>
          </p:blipFill>
          <p:spPr>
            <a:xfrm>
              <a:off x="10745181" y="5020893"/>
              <a:ext cx="1234098" cy="1080000"/>
            </a:xfrm>
            <a:prstGeom prst="rect">
              <a:avLst/>
            </a:prstGeom>
          </p:spPr>
        </p:pic>
        <p:pic>
          <p:nvPicPr>
            <p:cNvPr id="46" name="Picture 45" descr="Icon&#10;&#10;Description automatically generated">
              <a:extLst>
                <a:ext uri="{FF2B5EF4-FFF2-40B4-BE49-F238E27FC236}">
                  <a16:creationId xmlns:a16="http://schemas.microsoft.com/office/drawing/2014/main" id="{7D9D5E06-8490-57A6-D96F-CE3BA364D1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alphaModFix amt="20000"/>
            </a:blip>
            <a:stretch>
              <a:fillRect/>
            </a:stretch>
          </p:blipFill>
          <p:spPr>
            <a:xfrm>
              <a:off x="9705099" y="5581706"/>
              <a:ext cx="1234098" cy="1080000"/>
            </a:xfrm>
            <a:prstGeom prst="rect">
              <a:avLst/>
            </a:prstGeom>
          </p:spPr>
        </p:pic>
        <p:pic>
          <p:nvPicPr>
            <p:cNvPr id="47" name="Picture 46" descr="Icon&#10;&#10;Description automatically generated">
              <a:extLst>
                <a:ext uri="{FF2B5EF4-FFF2-40B4-BE49-F238E27FC236}">
                  <a16:creationId xmlns:a16="http://schemas.microsoft.com/office/drawing/2014/main" id="{5E6BD309-257A-60E2-2E6B-A58C986D8BEB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alphaModFix amt="20000"/>
            </a:blip>
            <a:stretch>
              <a:fillRect/>
            </a:stretch>
          </p:blipFill>
          <p:spPr>
            <a:xfrm>
              <a:off x="11785263" y="4437319"/>
              <a:ext cx="1234098" cy="1080000"/>
            </a:xfrm>
            <a:prstGeom prst="rect">
              <a:avLst/>
            </a:prstGeom>
          </p:spPr>
        </p:pic>
        <p:pic>
          <p:nvPicPr>
            <p:cNvPr id="48" name="Picture 47" descr="Icon&#10;&#10;Description automatically generated">
              <a:extLst>
                <a:ext uri="{FF2B5EF4-FFF2-40B4-BE49-F238E27FC236}">
                  <a16:creationId xmlns:a16="http://schemas.microsoft.com/office/drawing/2014/main" id="{12F6C1ED-C83B-1FE0-543D-28B4C18F6DCE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alphaModFix amt="20000"/>
            </a:blip>
            <a:stretch>
              <a:fillRect/>
            </a:stretch>
          </p:blipFill>
          <p:spPr>
            <a:xfrm>
              <a:off x="11785263" y="3264070"/>
              <a:ext cx="1234098" cy="1080000"/>
            </a:xfrm>
            <a:prstGeom prst="rect">
              <a:avLst/>
            </a:prstGeom>
          </p:spPr>
        </p:pic>
        <p:pic>
          <p:nvPicPr>
            <p:cNvPr id="49" name="Picture 48" descr="Icon&#10;&#10;Description automatically generated">
              <a:extLst>
                <a:ext uri="{FF2B5EF4-FFF2-40B4-BE49-F238E27FC236}">
                  <a16:creationId xmlns:a16="http://schemas.microsoft.com/office/drawing/2014/main" id="{2D29A302-517C-0728-DA3F-0B8731300FF9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alphaModFix amt="20000"/>
            </a:blip>
            <a:stretch>
              <a:fillRect/>
            </a:stretch>
          </p:blipFill>
          <p:spPr>
            <a:xfrm>
              <a:off x="11785263" y="2083279"/>
              <a:ext cx="1234098" cy="1080000"/>
            </a:xfrm>
            <a:prstGeom prst="rect">
              <a:avLst/>
            </a:prstGeom>
          </p:spPr>
        </p:pic>
        <p:pic>
          <p:nvPicPr>
            <p:cNvPr id="50" name="Picture 49" descr="Icon&#10;&#10;Description automatically generated">
              <a:extLst>
                <a:ext uri="{FF2B5EF4-FFF2-40B4-BE49-F238E27FC236}">
                  <a16:creationId xmlns:a16="http://schemas.microsoft.com/office/drawing/2014/main" id="{128E35B4-B55B-84AD-204E-55ACBF30514E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alphaModFix amt="20000"/>
            </a:blip>
            <a:stretch>
              <a:fillRect/>
            </a:stretch>
          </p:blipFill>
          <p:spPr>
            <a:xfrm>
              <a:off x="9705099" y="-254651"/>
              <a:ext cx="1234098" cy="1080000"/>
            </a:xfrm>
            <a:prstGeom prst="rect">
              <a:avLst/>
            </a:prstGeom>
          </p:spPr>
        </p:pic>
        <p:pic>
          <p:nvPicPr>
            <p:cNvPr id="51" name="Picture 50" descr="Icon&#10;&#10;Description automatically generated">
              <a:extLst>
                <a:ext uri="{FF2B5EF4-FFF2-40B4-BE49-F238E27FC236}">
                  <a16:creationId xmlns:a16="http://schemas.microsoft.com/office/drawing/2014/main" id="{880EC58F-32D5-A598-A38D-802E15B22B4F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alphaModFix amt="20000"/>
            </a:blip>
            <a:stretch>
              <a:fillRect/>
            </a:stretch>
          </p:blipFill>
          <p:spPr>
            <a:xfrm>
              <a:off x="8665017" y="310074"/>
              <a:ext cx="1234098" cy="1080000"/>
            </a:xfrm>
            <a:prstGeom prst="rect">
              <a:avLst/>
            </a:prstGeom>
          </p:spPr>
        </p:pic>
        <p:pic>
          <p:nvPicPr>
            <p:cNvPr id="52" name="Picture 51" descr="Icon&#10;&#10;Description automatically generated">
              <a:extLst>
                <a:ext uri="{FF2B5EF4-FFF2-40B4-BE49-F238E27FC236}">
                  <a16:creationId xmlns:a16="http://schemas.microsoft.com/office/drawing/2014/main" id="{1D702158-2417-4152-A909-768B32BBAE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alphaModFix amt="20000"/>
            </a:blip>
            <a:stretch>
              <a:fillRect/>
            </a:stretch>
          </p:blipFill>
          <p:spPr>
            <a:xfrm>
              <a:off x="10745181" y="326763"/>
              <a:ext cx="1234098" cy="1080000"/>
            </a:xfrm>
            <a:prstGeom prst="rect">
              <a:avLst/>
            </a:prstGeom>
          </p:spPr>
        </p:pic>
        <p:pic>
          <p:nvPicPr>
            <p:cNvPr id="53" name="Picture 52" descr="Icon&#10;&#10;Description automatically generated">
              <a:extLst>
                <a:ext uri="{FF2B5EF4-FFF2-40B4-BE49-F238E27FC236}">
                  <a16:creationId xmlns:a16="http://schemas.microsoft.com/office/drawing/2014/main" id="{F2334F60-3E63-666A-424B-60EA760F3386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alphaModFix amt="20000"/>
            </a:blip>
            <a:stretch>
              <a:fillRect/>
            </a:stretch>
          </p:blipFill>
          <p:spPr>
            <a:xfrm>
              <a:off x="11785263" y="919189"/>
              <a:ext cx="1234098" cy="1080000"/>
            </a:xfrm>
            <a:prstGeom prst="rect">
              <a:avLst/>
            </a:prstGeom>
          </p:spPr>
        </p:pic>
        <p:pic>
          <p:nvPicPr>
            <p:cNvPr id="54" name="Picture 53" descr="Icon&#10;&#10;Description automatically generated">
              <a:extLst>
                <a:ext uri="{FF2B5EF4-FFF2-40B4-BE49-F238E27FC236}">
                  <a16:creationId xmlns:a16="http://schemas.microsoft.com/office/drawing/2014/main" id="{4B546E1B-D090-26D9-808A-CA1FE9707B85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alphaModFix amt="20000"/>
            </a:blip>
            <a:stretch>
              <a:fillRect/>
            </a:stretch>
          </p:blipFill>
          <p:spPr>
            <a:xfrm>
              <a:off x="11785263" y="5606232"/>
              <a:ext cx="1234098" cy="1080000"/>
            </a:xfrm>
            <a:prstGeom prst="rect">
              <a:avLst/>
            </a:prstGeom>
          </p:spPr>
        </p:pic>
        <p:pic>
          <p:nvPicPr>
            <p:cNvPr id="55" name="Picture 54" descr="Icon&#10;&#10;Description automatically generated">
              <a:extLst>
                <a:ext uri="{FF2B5EF4-FFF2-40B4-BE49-F238E27FC236}">
                  <a16:creationId xmlns:a16="http://schemas.microsoft.com/office/drawing/2014/main" id="{1D4B3DF4-E0D2-A95F-F51C-5A53C4236C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alphaModFix amt="5000"/>
            </a:blip>
            <a:stretch>
              <a:fillRect/>
            </a:stretch>
          </p:blipFill>
          <p:spPr>
            <a:xfrm>
              <a:off x="11785263" y="-237533"/>
              <a:ext cx="1234098" cy="1080000"/>
            </a:xfrm>
            <a:prstGeom prst="rect">
              <a:avLst/>
            </a:prstGeom>
          </p:spPr>
        </p:pic>
        <p:pic>
          <p:nvPicPr>
            <p:cNvPr id="56" name="Picture 55" descr="Icon&#10;&#10;Description automatically generated">
              <a:extLst>
                <a:ext uri="{FF2B5EF4-FFF2-40B4-BE49-F238E27FC236}">
                  <a16:creationId xmlns:a16="http://schemas.microsoft.com/office/drawing/2014/main" id="{315AAF96-A1EB-842B-1501-D266C5DFAE7C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alphaModFix amt="5000"/>
            </a:blip>
            <a:stretch>
              <a:fillRect/>
            </a:stretch>
          </p:blipFill>
          <p:spPr>
            <a:xfrm>
              <a:off x="10757811" y="-866446"/>
              <a:ext cx="1234098" cy="1080000"/>
            </a:xfrm>
            <a:prstGeom prst="rect">
              <a:avLst/>
            </a:prstGeom>
          </p:spPr>
        </p:pic>
        <p:pic>
          <p:nvPicPr>
            <p:cNvPr id="57" name="Picture 56" descr="Icon&#10;&#10;Description automatically generated">
              <a:extLst>
                <a:ext uri="{FF2B5EF4-FFF2-40B4-BE49-F238E27FC236}">
                  <a16:creationId xmlns:a16="http://schemas.microsoft.com/office/drawing/2014/main" id="{C6A0FDAA-664D-916D-A0BC-472C1B1A76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alphaModFix amt="5000"/>
            </a:blip>
            <a:stretch>
              <a:fillRect/>
            </a:stretch>
          </p:blipFill>
          <p:spPr>
            <a:xfrm>
              <a:off x="8665017" y="-906301"/>
              <a:ext cx="1234098" cy="1080000"/>
            </a:xfrm>
            <a:prstGeom prst="rect">
              <a:avLst/>
            </a:prstGeom>
          </p:spPr>
        </p:pic>
        <p:pic>
          <p:nvPicPr>
            <p:cNvPr id="58" name="Picture 57" descr="Icon&#10;&#10;Description automatically generated">
              <a:extLst>
                <a:ext uri="{FF2B5EF4-FFF2-40B4-BE49-F238E27FC236}">
                  <a16:creationId xmlns:a16="http://schemas.microsoft.com/office/drawing/2014/main" id="{D2CF58F3-FF22-9A8E-9893-6764254F8B98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alphaModFix amt="5000"/>
            </a:blip>
            <a:stretch>
              <a:fillRect/>
            </a:stretch>
          </p:blipFill>
          <p:spPr>
            <a:xfrm>
              <a:off x="8665017" y="6211044"/>
              <a:ext cx="1234098" cy="1080000"/>
            </a:xfrm>
            <a:prstGeom prst="rect">
              <a:avLst/>
            </a:prstGeom>
          </p:spPr>
        </p:pic>
        <p:pic>
          <p:nvPicPr>
            <p:cNvPr id="59" name="Picture 58" descr="Icon&#10;&#10;Description automatically generated">
              <a:extLst>
                <a:ext uri="{FF2B5EF4-FFF2-40B4-BE49-F238E27FC236}">
                  <a16:creationId xmlns:a16="http://schemas.microsoft.com/office/drawing/2014/main" id="{0AF51514-21AF-C5B4-A278-20CD6B7A78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alphaModFix amt="5000"/>
            </a:blip>
            <a:stretch>
              <a:fillRect/>
            </a:stretch>
          </p:blipFill>
          <p:spPr>
            <a:xfrm>
              <a:off x="10745181" y="6208039"/>
              <a:ext cx="1234098" cy="1080000"/>
            </a:xfrm>
            <a:prstGeom prst="rect">
              <a:avLst/>
            </a:prstGeom>
          </p:spPr>
        </p:pic>
        <p:pic>
          <p:nvPicPr>
            <p:cNvPr id="60" name="Picture 59" descr="Icon&#10;&#10;Description automatically generated">
              <a:extLst>
                <a:ext uri="{FF2B5EF4-FFF2-40B4-BE49-F238E27FC236}">
                  <a16:creationId xmlns:a16="http://schemas.microsoft.com/office/drawing/2014/main" id="{7818ED6A-3FDE-C444-6442-CDB551994D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alphaModFix amt="5000"/>
            </a:blip>
            <a:stretch>
              <a:fillRect/>
            </a:stretch>
          </p:blipFill>
          <p:spPr>
            <a:xfrm>
              <a:off x="7612305" y="-302169"/>
              <a:ext cx="1234098" cy="1080000"/>
            </a:xfrm>
            <a:prstGeom prst="rect">
              <a:avLst/>
            </a:prstGeom>
          </p:spPr>
        </p:pic>
        <p:pic>
          <p:nvPicPr>
            <p:cNvPr id="61" name="Picture 60" descr="Icon&#10;&#10;Description automatically generated">
              <a:extLst>
                <a:ext uri="{FF2B5EF4-FFF2-40B4-BE49-F238E27FC236}">
                  <a16:creationId xmlns:a16="http://schemas.microsoft.com/office/drawing/2014/main" id="{06CA0A73-1D74-BC78-E91A-0D4C0ACE1F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alphaModFix amt="5000"/>
            </a:blip>
            <a:stretch>
              <a:fillRect/>
            </a:stretch>
          </p:blipFill>
          <p:spPr>
            <a:xfrm>
              <a:off x="7645441" y="919189"/>
              <a:ext cx="1234098" cy="1080000"/>
            </a:xfrm>
            <a:prstGeom prst="rect">
              <a:avLst/>
            </a:prstGeom>
          </p:spPr>
        </p:pic>
        <p:pic>
          <p:nvPicPr>
            <p:cNvPr id="62" name="Picture 61" descr="Icon&#10;&#10;Description automatically generated">
              <a:extLst>
                <a:ext uri="{FF2B5EF4-FFF2-40B4-BE49-F238E27FC236}">
                  <a16:creationId xmlns:a16="http://schemas.microsoft.com/office/drawing/2014/main" id="{9AB95520-C500-4F03-E16C-4D114477A9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alphaModFix amt="5000"/>
            </a:blip>
            <a:stretch>
              <a:fillRect/>
            </a:stretch>
          </p:blipFill>
          <p:spPr>
            <a:xfrm>
              <a:off x="7694703" y="2113842"/>
              <a:ext cx="1234098" cy="1080000"/>
            </a:xfrm>
            <a:prstGeom prst="rect">
              <a:avLst/>
            </a:prstGeom>
          </p:spPr>
        </p:pic>
        <p:pic>
          <p:nvPicPr>
            <p:cNvPr id="63" name="Picture 62" descr="Icon&#10;&#10;Description automatically generated">
              <a:extLst>
                <a:ext uri="{FF2B5EF4-FFF2-40B4-BE49-F238E27FC236}">
                  <a16:creationId xmlns:a16="http://schemas.microsoft.com/office/drawing/2014/main" id="{74FACC29-5F00-7198-C7AE-96BBC15A2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alphaModFix amt="5000"/>
            </a:blip>
            <a:stretch>
              <a:fillRect/>
            </a:stretch>
          </p:blipFill>
          <p:spPr>
            <a:xfrm>
              <a:off x="7688606" y="3246142"/>
              <a:ext cx="1234098" cy="1080000"/>
            </a:xfrm>
            <a:prstGeom prst="rect">
              <a:avLst/>
            </a:prstGeom>
          </p:spPr>
        </p:pic>
        <p:pic>
          <p:nvPicPr>
            <p:cNvPr id="64" name="Picture 63" descr="Icon&#10;&#10;Description automatically generated">
              <a:extLst>
                <a:ext uri="{FF2B5EF4-FFF2-40B4-BE49-F238E27FC236}">
                  <a16:creationId xmlns:a16="http://schemas.microsoft.com/office/drawing/2014/main" id="{4C9E8250-3AEA-FA22-75B2-7622215A85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alphaModFix amt="5000"/>
            </a:blip>
            <a:stretch>
              <a:fillRect/>
            </a:stretch>
          </p:blipFill>
          <p:spPr>
            <a:xfrm>
              <a:off x="7645441" y="5609144"/>
              <a:ext cx="1234098" cy="10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612174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9B63B4D3-F3B1-5D5B-57EC-DC933113A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7124" y="6161187"/>
            <a:ext cx="1062155" cy="490599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564337-EC0D-514C-8926-9471E1A66B46}" type="slidenum"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charset="0"/>
              <a:ea typeface="+mn-ea"/>
              <a:cs typeface="+mn-cs"/>
            </a:endParaRPr>
          </a:p>
        </p:txBody>
      </p:sp>
      <p:pic>
        <p:nvPicPr>
          <p:cNvPr id="3" name="Image 15">
            <a:extLst>
              <a:ext uri="{FF2B5EF4-FFF2-40B4-BE49-F238E27FC236}">
                <a16:creationId xmlns:a16="http://schemas.microsoft.com/office/drawing/2014/main" id="{DA231DC9-14F0-93E7-3AE7-AC3848104D3E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-189470"/>
            <a:ext cx="4330700" cy="3517900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657688E0-B672-8FF8-7634-8786E3C9CB97}"/>
              </a:ext>
            </a:extLst>
          </p:cNvPr>
          <p:cNvGrpSpPr/>
          <p:nvPr/>
        </p:nvGrpSpPr>
        <p:grpSpPr>
          <a:xfrm>
            <a:off x="7612305" y="-906301"/>
            <a:ext cx="5407056" cy="8197345"/>
            <a:chOff x="7612305" y="-906301"/>
            <a:chExt cx="5407056" cy="8197345"/>
          </a:xfrm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DC71D560-4853-F25D-6F78-7967D1800E0F}"/>
                </a:ext>
              </a:extLst>
            </p:cNvPr>
            <p:cNvSpPr/>
            <p:nvPr/>
          </p:nvSpPr>
          <p:spPr>
            <a:xfrm>
              <a:off x="8652387" y="154846"/>
              <a:ext cx="3326892" cy="60561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A01F4B31-F7D7-DC8A-4749-5AA9A60C7B83}"/>
                </a:ext>
              </a:extLst>
            </p:cNvPr>
            <p:cNvGrpSpPr/>
            <p:nvPr/>
          </p:nvGrpSpPr>
          <p:grpSpPr>
            <a:xfrm>
              <a:off x="8665017" y="919189"/>
              <a:ext cx="3314262" cy="4573604"/>
              <a:chOff x="8014669" y="822936"/>
              <a:chExt cx="3314262" cy="4573604"/>
            </a:xfrm>
          </p:grpSpPr>
          <p:pic>
            <p:nvPicPr>
              <p:cNvPr id="77" name="Picture 76" descr="Icon&#10;&#10;Description automatically generated">
                <a:extLst>
                  <a:ext uri="{FF2B5EF4-FFF2-40B4-BE49-F238E27FC236}">
                    <a16:creationId xmlns:a16="http://schemas.microsoft.com/office/drawing/2014/main" id="{E5DE9E4F-44C9-861E-3722-53B04DC1FD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054751" y="3167482"/>
                <a:ext cx="1234098" cy="1080000"/>
              </a:xfrm>
              <a:prstGeom prst="rect">
                <a:avLst/>
              </a:prstGeom>
            </p:spPr>
          </p:pic>
          <p:pic>
            <p:nvPicPr>
              <p:cNvPr id="78" name="Picture 77" descr="Icon&#10;&#10;Description automatically generated">
                <a:extLst>
                  <a:ext uri="{FF2B5EF4-FFF2-40B4-BE49-F238E27FC236}">
                    <a16:creationId xmlns:a16="http://schemas.microsoft.com/office/drawing/2014/main" id="{1A19A462-AB52-2753-5017-FAD7992B27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054751" y="822936"/>
                <a:ext cx="1234098" cy="1080000"/>
              </a:xfrm>
              <a:prstGeom prst="rect">
                <a:avLst/>
              </a:prstGeom>
            </p:spPr>
          </p:pic>
          <p:pic>
            <p:nvPicPr>
              <p:cNvPr id="79" name="Picture 78" descr="Icon&#10;&#10;Description automatically generated">
                <a:extLst>
                  <a:ext uri="{FF2B5EF4-FFF2-40B4-BE49-F238E27FC236}">
                    <a16:creationId xmlns:a16="http://schemas.microsoft.com/office/drawing/2014/main" id="{74E2F738-E07B-699B-2631-40E3B9E8C5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054751" y="2007789"/>
                <a:ext cx="1234098" cy="1080000"/>
              </a:xfrm>
              <a:prstGeom prst="rect">
                <a:avLst/>
              </a:prstGeom>
            </p:spPr>
          </p:pic>
          <p:pic>
            <p:nvPicPr>
              <p:cNvPr id="80" name="Picture 79" descr="Icon&#10;&#10;Description automatically generated">
                <a:extLst>
                  <a:ext uri="{FF2B5EF4-FFF2-40B4-BE49-F238E27FC236}">
                    <a16:creationId xmlns:a16="http://schemas.microsoft.com/office/drawing/2014/main" id="{EA16666D-6C3C-DEBC-6A2C-911DCAF731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054751" y="4316540"/>
                <a:ext cx="1234098" cy="1080000"/>
              </a:xfrm>
              <a:prstGeom prst="rect">
                <a:avLst/>
              </a:prstGeom>
            </p:spPr>
          </p:pic>
          <p:pic>
            <p:nvPicPr>
              <p:cNvPr id="81" name="Picture 80" descr="Icon&#10;&#10;Description automatically generated">
                <a:extLst>
                  <a:ext uri="{FF2B5EF4-FFF2-40B4-BE49-F238E27FC236}">
                    <a16:creationId xmlns:a16="http://schemas.microsoft.com/office/drawing/2014/main" id="{806755A2-446D-7DF1-AF6F-D516AC0C83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014669" y="2557589"/>
                <a:ext cx="1234098" cy="1080000"/>
              </a:xfrm>
              <a:prstGeom prst="rect">
                <a:avLst/>
              </a:prstGeom>
            </p:spPr>
          </p:pic>
          <p:pic>
            <p:nvPicPr>
              <p:cNvPr id="82" name="Picture 81" descr="Icon&#10;&#10;Description automatically generated">
                <a:extLst>
                  <a:ext uri="{FF2B5EF4-FFF2-40B4-BE49-F238E27FC236}">
                    <a16:creationId xmlns:a16="http://schemas.microsoft.com/office/drawing/2014/main" id="{7AC69C80-8A80-7CBA-E75E-891226BC7E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094833" y="2581887"/>
                <a:ext cx="1234098" cy="1080000"/>
              </a:xfrm>
              <a:prstGeom prst="rect">
                <a:avLst/>
              </a:prstGeom>
            </p:spPr>
          </p:pic>
        </p:grpSp>
        <p:pic>
          <p:nvPicPr>
            <p:cNvPr id="52" name="Picture 51" descr="Icon&#10;&#10;Description automatically generated">
              <a:extLst>
                <a:ext uri="{FF2B5EF4-FFF2-40B4-BE49-F238E27FC236}">
                  <a16:creationId xmlns:a16="http://schemas.microsoft.com/office/drawing/2014/main" id="{AE418C37-0D4B-F229-9C74-8D95C845357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alphaModFix amt="20000"/>
            </a:blip>
            <a:stretch>
              <a:fillRect/>
            </a:stretch>
          </p:blipFill>
          <p:spPr>
            <a:xfrm>
              <a:off x="10745181" y="3851980"/>
              <a:ext cx="1234098" cy="1080000"/>
            </a:xfrm>
            <a:prstGeom prst="rect">
              <a:avLst/>
            </a:prstGeom>
          </p:spPr>
        </p:pic>
        <p:pic>
          <p:nvPicPr>
            <p:cNvPr id="53" name="Picture 52" descr="Icon&#10;&#10;Description automatically generated">
              <a:extLst>
                <a:ext uri="{FF2B5EF4-FFF2-40B4-BE49-F238E27FC236}">
                  <a16:creationId xmlns:a16="http://schemas.microsoft.com/office/drawing/2014/main" id="{494064BD-52EC-2DB9-C642-F3807424ED8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alphaModFix amt="20000"/>
            </a:blip>
            <a:stretch>
              <a:fillRect/>
            </a:stretch>
          </p:blipFill>
          <p:spPr>
            <a:xfrm>
              <a:off x="8665017" y="1484349"/>
              <a:ext cx="1234098" cy="1080000"/>
            </a:xfrm>
            <a:prstGeom prst="rect">
              <a:avLst/>
            </a:prstGeom>
          </p:spPr>
        </p:pic>
        <p:pic>
          <p:nvPicPr>
            <p:cNvPr id="54" name="Picture 53" descr="Icon&#10;&#10;Description automatically generated">
              <a:extLst>
                <a:ext uri="{FF2B5EF4-FFF2-40B4-BE49-F238E27FC236}">
                  <a16:creationId xmlns:a16="http://schemas.microsoft.com/office/drawing/2014/main" id="{9074EC4B-F6F2-6DC3-9609-A6E0F1BBDC5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20000"/>
            </a:blip>
            <a:stretch>
              <a:fillRect/>
            </a:stretch>
          </p:blipFill>
          <p:spPr>
            <a:xfrm>
              <a:off x="8665017" y="3812629"/>
              <a:ext cx="1234098" cy="1080000"/>
            </a:xfrm>
            <a:prstGeom prst="rect">
              <a:avLst/>
            </a:prstGeom>
          </p:spPr>
        </p:pic>
        <p:pic>
          <p:nvPicPr>
            <p:cNvPr id="55" name="Picture 54" descr="Icon&#10;&#10;Description automatically generated">
              <a:extLst>
                <a:ext uri="{FF2B5EF4-FFF2-40B4-BE49-F238E27FC236}">
                  <a16:creationId xmlns:a16="http://schemas.microsoft.com/office/drawing/2014/main" id="{6D5C962D-E8D4-7D3D-180B-4C6EF4203A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20000"/>
            </a:blip>
            <a:stretch>
              <a:fillRect/>
            </a:stretch>
          </p:blipFill>
          <p:spPr>
            <a:xfrm>
              <a:off x="10745181" y="1488418"/>
              <a:ext cx="1234098" cy="1080000"/>
            </a:xfrm>
            <a:prstGeom prst="rect">
              <a:avLst/>
            </a:prstGeom>
          </p:spPr>
        </p:pic>
        <p:pic>
          <p:nvPicPr>
            <p:cNvPr id="56" name="Picture 55" descr="Icon&#10;&#10;Description automatically generated">
              <a:extLst>
                <a:ext uri="{FF2B5EF4-FFF2-40B4-BE49-F238E27FC236}">
                  <a16:creationId xmlns:a16="http://schemas.microsoft.com/office/drawing/2014/main" id="{B0473ED1-C800-4C54-F30D-1AB748E65F0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alphaModFix amt="20000"/>
            </a:blip>
            <a:stretch>
              <a:fillRect/>
            </a:stretch>
          </p:blipFill>
          <p:spPr>
            <a:xfrm>
              <a:off x="8665017" y="5020893"/>
              <a:ext cx="1234098" cy="1080000"/>
            </a:xfrm>
            <a:prstGeom prst="rect">
              <a:avLst/>
            </a:prstGeom>
          </p:spPr>
        </p:pic>
        <p:pic>
          <p:nvPicPr>
            <p:cNvPr id="57" name="Picture 56" descr="Icon&#10;&#10;Description automatically generated">
              <a:extLst>
                <a:ext uri="{FF2B5EF4-FFF2-40B4-BE49-F238E27FC236}">
                  <a16:creationId xmlns:a16="http://schemas.microsoft.com/office/drawing/2014/main" id="{D122C093-0F18-90AB-0901-5482A99A48D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20000"/>
            </a:blip>
            <a:stretch>
              <a:fillRect/>
            </a:stretch>
          </p:blipFill>
          <p:spPr>
            <a:xfrm>
              <a:off x="10745181" y="5020893"/>
              <a:ext cx="1234098" cy="1080000"/>
            </a:xfrm>
            <a:prstGeom prst="rect">
              <a:avLst/>
            </a:prstGeom>
          </p:spPr>
        </p:pic>
        <p:pic>
          <p:nvPicPr>
            <p:cNvPr id="58" name="Picture 57" descr="Icon&#10;&#10;Description automatically generated">
              <a:extLst>
                <a:ext uri="{FF2B5EF4-FFF2-40B4-BE49-F238E27FC236}">
                  <a16:creationId xmlns:a16="http://schemas.microsoft.com/office/drawing/2014/main" id="{561A3299-8FA3-01A4-26F5-B1EFF3EB542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alphaModFix amt="20000"/>
            </a:blip>
            <a:stretch>
              <a:fillRect/>
            </a:stretch>
          </p:blipFill>
          <p:spPr>
            <a:xfrm>
              <a:off x="9705099" y="5581706"/>
              <a:ext cx="1234098" cy="1080000"/>
            </a:xfrm>
            <a:prstGeom prst="rect">
              <a:avLst/>
            </a:prstGeom>
          </p:spPr>
        </p:pic>
        <p:pic>
          <p:nvPicPr>
            <p:cNvPr id="59" name="Picture 58" descr="Icon&#10;&#10;Description automatically generated">
              <a:extLst>
                <a:ext uri="{FF2B5EF4-FFF2-40B4-BE49-F238E27FC236}">
                  <a16:creationId xmlns:a16="http://schemas.microsoft.com/office/drawing/2014/main" id="{06D40724-C6D9-71C6-343E-85042DF2759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alphaModFix amt="20000"/>
            </a:blip>
            <a:stretch>
              <a:fillRect/>
            </a:stretch>
          </p:blipFill>
          <p:spPr>
            <a:xfrm>
              <a:off x="11785263" y="4437319"/>
              <a:ext cx="1234098" cy="1080000"/>
            </a:xfrm>
            <a:prstGeom prst="rect">
              <a:avLst/>
            </a:prstGeom>
          </p:spPr>
        </p:pic>
        <p:pic>
          <p:nvPicPr>
            <p:cNvPr id="60" name="Picture 59" descr="Icon&#10;&#10;Description automatically generated">
              <a:extLst>
                <a:ext uri="{FF2B5EF4-FFF2-40B4-BE49-F238E27FC236}">
                  <a16:creationId xmlns:a16="http://schemas.microsoft.com/office/drawing/2014/main" id="{971B0D1F-304F-9596-12B9-F71AB238A3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20000"/>
            </a:blip>
            <a:stretch>
              <a:fillRect/>
            </a:stretch>
          </p:blipFill>
          <p:spPr>
            <a:xfrm>
              <a:off x="11785263" y="3264070"/>
              <a:ext cx="1234098" cy="1080000"/>
            </a:xfrm>
            <a:prstGeom prst="rect">
              <a:avLst/>
            </a:prstGeom>
          </p:spPr>
        </p:pic>
        <p:pic>
          <p:nvPicPr>
            <p:cNvPr id="61" name="Picture 60" descr="Icon&#10;&#10;Description automatically generated">
              <a:extLst>
                <a:ext uri="{FF2B5EF4-FFF2-40B4-BE49-F238E27FC236}">
                  <a16:creationId xmlns:a16="http://schemas.microsoft.com/office/drawing/2014/main" id="{82A027D1-D145-4ECE-BC2F-55CCEB8725E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alphaModFix amt="20000"/>
            </a:blip>
            <a:stretch>
              <a:fillRect/>
            </a:stretch>
          </p:blipFill>
          <p:spPr>
            <a:xfrm>
              <a:off x="11785263" y="2083279"/>
              <a:ext cx="1234098" cy="1080000"/>
            </a:xfrm>
            <a:prstGeom prst="rect">
              <a:avLst/>
            </a:prstGeom>
          </p:spPr>
        </p:pic>
        <p:pic>
          <p:nvPicPr>
            <p:cNvPr id="62" name="Picture 61" descr="Icon&#10;&#10;Description automatically generated">
              <a:extLst>
                <a:ext uri="{FF2B5EF4-FFF2-40B4-BE49-F238E27FC236}">
                  <a16:creationId xmlns:a16="http://schemas.microsoft.com/office/drawing/2014/main" id="{A0A669D0-2222-1B58-6B98-F4493E54DBE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alphaModFix amt="20000"/>
            </a:blip>
            <a:stretch>
              <a:fillRect/>
            </a:stretch>
          </p:blipFill>
          <p:spPr>
            <a:xfrm>
              <a:off x="9705099" y="-254651"/>
              <a:ext cx="1234098" cy="1080000"/>
            </a:xfrm>
            <a:prstGeom prst="rect">
              <a:avLst/>
            </a:prstGeom>
          </p:spPr>
        </p:pic>
        <p:pic>
          <p:nvPicPr>
            <p:cNvPr id="63" name="Picture 62" descr="Icon&#10;&#10;Description automatically generated">
              <a:extLst>
                <a:ext uri="{FF2B5EF4-FFF2-40B4-BE49-F238E27FC236}">
                  <a16:creationId xmlns:a16="http://schemas.microsoft.com/office/drawing/2014/main" id="{E7F0FD11-79BF-9C4E-A94D-A654DD82EF1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alphaModFix amt="20000"/>
            </a:blip>
            <a:stretch>
              <a:fillRect/>
            </a:stretch>
          </p:blipFill>
          <p:spPr>
            <a:xfrm>
              <a:off x="8665017" y="310074"/>
              <a:ext cx="1234098" cy="1080000"/>
            </a:xfrm>
            <a:prstGeom prst="rect">
              <a:avLst/>
            </a:prstGeom>
          </p:spPr>
        </p:pic>
        <p:pic>
          <p:nvPicPr>
            <p:cNvPr id="64" name="Picture 63" descr="Icon&#10;&#10;Description automatically generated">
              <a:extLst>
                <a:ext uri="{FF2B5EF4-FFF2-40B4-BE49-F238E27FC236}">
                  <a16:creationId xmlns:a16="http://schemas.microsoft.com/office/drawing/2014/main" id="{3E39D988-8572-B745-5C18-954E61ECAAD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20000"/>
            </a:blip>
            <a:stretch>
              <a:fillRect/>
            </a:stretch>
          </p:blipFill>
          <p:spPr>
            <a:xfrm>
              <a:off x="10745181" y="326763"/>
              <a:ext cx="1234098" cy="1080000"/>
            </a:xfrm>
            <a:prstGeom prst="rect">
              <a:avLst/>
            </a:prstGeom>
          </p:spPr>
        </p:pic>
        <p:pic>
          <p:nvPicPr>
            <p:cNvPr id="65" name="Picture 64" descr="Icon&#10;&#10;Description automatically generated">
              <a:extLst>
                <a:ext uri="{FF2B5EF4-FFF2-40B4-BE49-F238E27FC236}">
                  <a16:creationId xmlns:a16="http://schemas.microsoft.com/office/drawing/2014/main" id="{19485ADF-10B7-79D7-5218-731EA0A32E6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alphaModFix amt="20000"/>
            </a:blip>
            <a:stretch>
              <a:fillRect/>
            </a:stretch>
          </p:blipFill>
          <p:spPr>
            <a:xfrm>
              <a:off x="11785263" y="919189"/>
              <a:ext cx="1234098" cy="1080000"/>
            </a:xfrm>
            <a:prstGeom prst="rect">
              <a:avLst/>
            </a:prstGeom>
          </p:spPr>
        </p:pic>
        <p:pic>
          <p:nvPicPr>
            <p:cNvPr id="66" name="Picture 65" descr="Icon&#10;&#10;Description automatically generated">
              <a:extLst>
                <a:ext uri="{FF2B5EF4-FFF2-40B4-BE49-F238E27FC236}">
                  <a16:creationId xmlns:a16="http://schemas.microsoft.com/office/drawing/2014/main" id="{E32901B6-25C3-7DE5-4D58-9CD2A5BE75D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alphaModFix amt="20000"/>
            </a:blip>
            <a:stretch>
              <a:fillRect/>
            </a:stretch>
          </p:blipFill>
          <p:spPr>
            <a:xfrm>
              <a:off x="11785263" y="5606232"/>
              <a:ext cx="1234098" cy="1080000"/>
            </a:xfrm>
            <a:prstGeom prst="rect">
              <a:avLst/>
            </a:prstGeom>
          </p:spPr>
        </p:pic>
        <p:pic>
          <p:nvPicPr>
            <p:cNvPr id="67" name="Picture 66" descr="Icon&#10;&#10;Description automatically generated">
              <a:extLst>
                <a:ext uri="{FF2B5EF4-FFF2-40B4-BE49-F238E27FC236}">
                  <a16:creationId xmlns:a16="http://schemas.microsoft.com/office/drawing/2014/main" id="{857E5496-E949-8AA5-7CFD-6348BBE6F4F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alphaModFix amt="5000"/>
            </a:blip>
            <a:stretch>
              <a:fillRect/>
            </a:stretch>
          </p:blipFill>
          <p:spPr>
            <a:xfrm>
              <a:off x="11785263" y="-237533"/>
              <a:ext cx="1234098" cy="1080000"/>
            </a:xfrm>
            <a:prstGeom prst="rect">
              <a:avLst/>
            </a:prstGeom>
          </p:spPr>
        </p:pic>
        <p:pic>
          <p:nvPicPr>
            <p:cNvPr id="68" name="Picture 67" descr="Icon&#10;&#10;Description automatically generated">
              <a:extLst>
                <a:ext uri="{FF2B5EF4-FFF2-40B4-BE49-F238E27FC236}">
                  <a16:creationId xmlns:a16="http://schemas.microsoft.com/office/drawing/2014/main" id="{FBD284FA-78B5-BD1A-9212-7F31EA9E933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alphaModFix amt="5000"/>
            </a:blip>
            <a:stretch>
              <a:fillRect/>
            </a:stretch>
          </p:blipFill>
          <p:spPr>
            <a:xfrm>
              <a:off x="10757811" y="-866446"/>
              <a:ext cx="1234098" cy="1080000"/>
            </a:xfrm>
            <a:prstGeom prst="rect">
              <a:avLst/>
            </a:prstGeom>
          </p:spPr>
        </p:pic>
        <p:pic>
          <p:nvPicPr>
            <p:cNvPr id="69" name="Picture 68" descr="Icon&#10;&#10;Description automatically generated">
              <a:extLst>
                <a:ext uri="{FF2B5EF4-FFF2-40B4-BE49-F238E27FC236}">
                  <a16:creationId xmlns:a16="http://schemas.microsoft.com/office/drawing/2014/main" id="{A9D38E8A-A943-BA94-8F1D-10BCFA31045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alphaModFix amt="5000"/>
            </a:blip>
            <a:stretch>
              <a:fillRect/>
            </a:stretch>
          </p:blipFill>
          <p:spPr>
            <a:xfrm>
              <a:off x="8665017" y="-906301"/>
              <a:ext cx="1234098" cy="1080000"/>
            </a:xfrm>
            <a:prstGeom prst="rect">
              <a:avLst/>
            </a:prstGeom>
          </p:spPr>
        </p:pic>
        <p:pic>
          <p:nvPicPr>
            <p:cNvPr id="70" name="Picture 69" descr="Icon&#10;&#10;Description automatically generated">
              <a:extLst>
                <a:ext uri="{FF2B5EF4-FFF2-40B4-BE49-F238E27FC236}">
                  <a16:creationId xmlns:a16="http://schemas.microsoft.com/office/drawing/2014/main" id="{0D6CFDBC-ADE0-06E5-424F-1530D2EAF9C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5000"/>
            </a:blip>
            <a:stretch>
              <a:fillRect/>
            </a:stretch>
          </p:blipFill>
          <p:spPr>
            <a:xfrm>
              <a:off x="8665017" y="6211044"/>
              <a:ext cx="1234098" cy="1080000"/>
            </a:xfrm>
            <a:prstGeom prst="rect">
              <a:avLst/>
            </a:prstGeom>
          </p:spPr>
        </p:pic>
        <p:pic>
          <p:nvPicPr>
            <p:cNvPr id="71" name="Picture 70" descr="Icon&#10;&#10;Description automatically generated">
              <a:extLst>
                <a:ext uri="{FF2B5EF4-FFF2-40B4-BE49-F238E27FC236}">
                  <a16:creationId xmlns:a16="http://schemas.microsoft.com/office/drawing/2014/main" id="{FF0D46BA-B80A-9813-85F6-F562A0A9FC2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5000"/>
            </a:blip>
            <a:stretch>
              <a:fillRect/>
            </a:stretch>
          </p:blipFill>
          <p:spPr>
            <a:xfrm>
              <a:off x="10745181" y="6208039"/>
              <a:ext cx="1234098" cy="1080000"/>
            </a:xfrm>
            <a:prstGeom prst="rect">
              <a:avLst/>
            </a:prstGeom>
          </p:spPr>
        </p:pic>
        <p:pic>
          <p:nvPicPr>
            <p:cNvPr id="72" name="Picture 71" descr="Icon&#10;&#10;Description automatically generated">
              <a:extLst>
                <a:ext uri="{FF2B5EF4-FFF2-40B4-BE49-F238E27FC236}">
                  <a16:creationId xmlns:a16="http://schemas.microsoft.com/office/drawing/2014/main" id="{2DA672C6-0294-F115-3BBC-55DC0E3E72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5000"/>
            </a:blip>
            <a:stretch>
              <a:fillRect/>
            </a:stretch>
          </p:blipFill>
          <p:spPr>
            <a:xfrm>
              <a:off x="7612305" y="-302169"/>
              <a:ext cx="1234098" cy="1080000"/>
            </a:xfrm>
            <a:prstGeom prst="rect">
              <a:avLst/>
            </a:prstGeom>
          </p:spPr>
        </p:pic>
        <p:pic>
          <p:nvPicPr>
            <p:cNvPr id="73" name="Picture 72" descr="Icon&#10;&#10;Description automatically generated">
              <a:extLst>
                <a:ext uri="{FF2B5EF4-FFF2-40B4-BE49-F238E27FC236}">
                  <a16:creationId xmlns:a16="http://schemas.microsoft.com/office/drawing/2014/main" id="{8B8DC334-121F-1406-6D38-B19310DED1D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alphaModFix amt="5000"/>
            </a:blip>
            <a:stretch>
              <a:fillRect/>
            </a:stretch>
          </p:blipFill>
          <p:spPr>
            <a:xfrm>
              <a:off x="7645441" y="919189"/>
              <a:ext cx="1234098" cy="1080000"/>
            </a:xfrm>
            <a:prstGeom prst="rect">
              <a:avLst/>
            </a:prstGeom>
          </p:spPr>
        </p:pic>
        <p:pic>
          <p:nvPicPr>
            <p:cNvPr id="74" name="Picture 73" descr="Icon&#10;&#10;Description automatically generated">
              <a:extLst>
                <a:ext uri="{FF2B5EF4-FFF2-40B4-BE49-F238E27FC236}">
                  <a16:creationId xmlns:a16="http://schemas.microsoft.com/office/drawing/2014/main" id="{9FA7540D-615F-A718-D8EC-DDCC020D051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alphaModFix amt="5000"/>
            </a:blip>
            <a:stretch>
              <a:fillRect/>
            </a:stretch>
          </p:blipFill>
          <p:spPr>
            <a:xfrm>
              <a:off x="7694703" y="2113842"/>
              <a:ext cx="1234098" cy="1080000"/>
            </a:xfrm>
            <a:prstGeom prst="rect">
              <a:avLst/>
            </a:prstGeom>
          </p:spPr>
        </p:pic>
        <p:pic>
          <p:nvPicPr>
            <p:cNvPr id="75" name="Picture 74" descr="Icon&#10;&#10;Description automatically generated">
              <a:extLst>
                <a:ext uri="{FF2B5EF4-FFF2-40B4-BE49-F238E27FC236}">
                  <a16:creationId xmlns:a16="http://schemas.microsoft.com/office/drawing/2014/main" id="{30BE5748-C187-560A-A683-4179731A320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alphaModFix amt="5000"/>
            </a:blip>
            <a:stretch>
              <a:fillRect/>
            </a:stretch>
          </p:blipFill>
          <p:spPr>
            <a:xfrm>
              <a:off x="7688606" y="3246142"/>
              <a:ext cx="1234098" cy="1080000"/>
            </a:xfrm>
            <a:prstGeom prst="rect">
              <a:avLst/>
            </a:prstGeom>
          </p:spPr>
        </p:pic>
        <p:pic>
          <p:nvPicPr>
            <p:cNvPr id="76" name="Picture 75" descr="Icon&#10;&#10;Description automatically generated">
              <a:extLst>
                <a:ext uri="{FF2B5EF4-FFF2-40B4-BE49-F238E27FC236}">
                  <a16:creationId xmlns:a16="http://schemas.microsoft.com/office/drawing/2014/main" id="{71F50D5D-7937-532D-55D1-16F54D1D1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5000"/>
            </a:blip>
            <a:stretch>
              <a:fillRect/>
            </a:stretch>
          </p:blipFill>
          <p:spPr>
            <a:xfrm>
              <a:off x="7645441" y="5609144"/>
              <a:ext cx="1234098" cy="1080000"/>
            </a:xfrm>
            <a:prstGeom prst="rect">
              <a:avLst/>
            </a:prstGeom>
          </p:spPr>
        </p:pic>
      </p:grp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601FC618-A7B5-9737-1C08-B1B27C385CA8}"/>
              </a:ext>
            </a:extLst>
          </p:cNvPr>
          <p:cNvGraphicFramePr/>
          <p:nvPr/>
        </p:nvGraphicFramePr>
        <p:xfrm>
          <a:off x="790765" y="801802"/>
          <a:ext cx="10785987" cy="13853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ADAC80D8-3537-4999-80B5-1498D543DE13}"/>
              </a:ext>
            </a:extLst>
          </p:cNvPr>
          <p:cNvGraphicFramePr/>
          <p:nvPr/>
        </p:nvGraphicFramePr>
        <p:xfrm>
          <a:off x="790765" y="2490250"/>
          <a:ext cx="10785987" cy="13853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5" r:lo="rId16" r:qs="rId17" r:cs="rId18"/>
          </a:graphicData>
        </a:graphic>
      </p:graphicFrame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12A7AEBB-27BA-3FE6-E48E-F653844467F7}"/>
              </a:ext>
            </a:extLst>
          </p:cNvPr>
          <p:cNvGraphicFramePr/>
          <p:nvPr/>
        </p:nvGraphicFramePr>
        <p:xfrm>
          <a:off x="790765" y="4178698"/>
          <a:ext cx="10785987" cy="13853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0" r:lo="rId21" r:qs="rId22" r:cs="rId23"/>
          </a:graphicData>
        </a:graphic>
      </p:graphicFrame>
    </p:spTree>
    <p:extLst>
      <p:ext uri="{BB962C8B-B14F-4D97-AF65-F5344CB8AC3E}">
        <p14:creationId xmlns:p14="http://schemas.microsoft.com/office/powerpoint/2010/main" val="38323732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outdoor object, honeycomb, wasp's nest, light&#10;&#10;Description automatically generated">
            <a:extLst>
              <a:ext uri="{FF2B5EF4-FFF2-40B4-BE49-F238E27FC236}">
                <a16:creationId xmlns:a16="http://schemas.microsoft.com/office/drawing/2014/main" id="{DB7F799B-8E15-F8A6-643E-5CBF810D8D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12754" y="-1101632"/>
            <a:ext cx="14217507" cy="9547104"/>
          </a:xfrm>
          <a:prstGeom prst="rect">
            <a:avLst/>
          </a:prstGeom>
        </p:spPr>
      </p:pic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9B63B4D3-F3B1-5D5B-57EC-DC933113A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7124" y="6161187"/>
            <a:ext cx="1062155" cy="490599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564337-EC0D-514C-8926-9471E1A66B46}" type="slidenum"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charset="0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36B7C3F-9DCD-01F9-EDDB-8BF1F96D4BDC}"/>
              </a:ext>
            </a:extLst>
          </p:cNvPr>
          <p:cNvGrpSpPr/>
          <p:nvPr/>
        </p:nvGrpSpPr>
        <p:grpSpPr>
          <a:xfrm>
            <a:off x="1236347" y="6389562"/>
            <a:ext cx="2716221" cy="524587"/>
            <a:chOff x="-47843" y="6389469"/>
            <a:chExt cx="9624405" cy="524587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9393214-455C-0640-9CD3-D23C4BC3F499}"/>
                </a:ext>
              </a:extLst>
            </p:cNvPr>
            <p:cNvSpPr/>
            <p:nvPr/>
          </p:nvSpPr>
          <p:spPr>
            <a:xfrm>
              <a:off x="132033" y="6389469"/>
              <a:ext cx="9250196" cy="524587"/>
            </a:xfrm>
            <a:prstGeom prst="rect">
              <a:avLst/>
            </a:prstGeom>
            <a:solidFill>
              <a:srgbClr val="E7F4F9"/>
            </a:solidFill>
            <a:ln>
              <a:solidFill>
                <a:srgbClr val="E7F4F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BE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14BFB9B-08ED-DFBD-0E66-08BCEC6F54BD}"/>
                </a:ext>
              </a:extLst>
            </p:cNvPr>
            <p:cNvSpPr txBox="1"/>
            <p:nvPr/>
          </p:nvSpPr>
          <p:spPr>
            <a:xfrm>
              <a:off x="-47843" y="6457206"/>
              <a:ext cx="9624405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D29F9"/>
                  </a:solidFill>
                  <a:effectLst/>
                  <a:uLnTx/>
                  <a:uFillTx/>
                  <a:latin typeface="Open Sans" panose="020B0606030504020204" pitchFamily="34" charset="0"/>
                  <a:ea typeface="+mn-ea"/>
                  <a:cs typeface="+mn-cs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https://scieur.org/values-frame</a:t>
              </a: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D29F9"/>
                  </a:solidFill>
                  <a:effectLst/>
                  <a:uLnTx/>
                  <a:uFillTx/>
                  <a:latin typeface="Open Sans" panose="020B0606030504020204" pitchFamily="34" charset="0"/>
                  <a:ea typeface="+mn-ea"/>
                  <a:cs typeface="+mn-cs"/>
                </a:rPr>
                <a:t> </a:t>
              </a:r>
              <a:endPara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0D29F9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239650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1C5B868-569D-3D90-412D-D5809110BB5C}"/>
              </a:ext>
            </a:extLst>
          </p:cNvPr>
          <p:cNvSpPr txBox="1"/>
          <p:nvPr/>
        </p:nvSpPr>
        <p:spPr>
          <a:xfrm>
            <a:off x="4087277" y="98148"/>
            <a:ext cx="44470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3200" b="1">
                <a:latin typeface="Avenir Book" panose="02000503020000020003" pitchFamily="2" charset="0"/>
              </a:rPr>
              <a:t>Sounds amazing!</a:t>
            </a:r>
            <a:r>
              <a:rPr lang="en-CA" sz="3200">
                <a:latin typeface="Avenir Book" panose="02000503020000020003" pitchFamily="2" charset="0"/>
              </a:rPr>
              <a:t> But…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5F273E-77D3-7654-DD7C-9DD7857AD54D}"/>
              </a:ext>
            </a:extLst>
          </p:cNvPr>
          <p:cNvSpPr txBox="1"/>
          <p:nvPr/>
        </p:nvSpPr>
        <p:spPr>
          <a:xfrm>
            <a:off x="156540" y="1219191"/>
            <a:ext cx="107321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>
              <a:spcBef>
                <a:spcPts val="0"/>
              </a:spcBef>
              <a:spcAft>
                <a:spcPts val="0"/>
              </a:spcAft>
            </a:pPr>
            <a:r>
              <a:rPr lang="en-CA" sz="2800">
                <a:latin typeface="Avenir Book" panose="02000503020000020003" pitchFamily="2" charset="0"/>
              </a:rPr>
              <a:t>Will </a:t>
            </a:r>
            <a:r>
              <a:rPr lang="en-CA" sz="2800" i="0" u="none" strike="noStrike">
                <a:effectLst/>
                <a:latin typeface="Avenir Book" panose="02000503020000020003" pitchFamily="2" charset="0"/>
              </a:rPr>
              <a:t>narrative-style CVs </a:t>
            </a:r>
            <a:r>
              <a:rPr lang="en-CA" sz="2800" i="1">
                <a:latin typeface="Avenir Book" panose="02000503020000020003" pitchFamily="2" charset="0"/>
              </a:rPr>
              <a:t>really…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F64021-D094-F427-C7D7-6EF4AC48F9E2}"/>
              </a:ext>
            </a:extLst>
          </p:cNvPr>
          <p:cNvSpPr txBox="1"/>
          <p:nvPr/>
        </p:nvSpPr>
        <p:spPr>
          <a:xfrm>
            <a:off x="428212" y="2099733"/>
            <a:ext cx="4986751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>
              <a:spcBef>
                <a:spcPts val="0"/>
              </a:spcBef>
              <a:spcAft>
                <a:spcPts val="0"/>
              </a:spcAft>
            </a:pPr>
            <a:r>
              <a:rPr lang="en-CA" sz="2200" b="1" i="0" u="none" strike="noStrike">
                <a:solidFill>
                  <a:srgbClr val="000000"/>
                </a:solidFill>
                <a:effectLst/>
                <a:latin typeface="Avenir Book" panose="02000503020000020003" pitchFamily="2" charset="0"/>
              </a:rPr>
              <a:t>…create space for the recognition of activities, outputs, and outcomes that were previously under-recognized?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09B282-EF0D-85CD-5E3F-21330D5C794B}"/>
              </a:ext>
            </a:extLst>
          </p:cNvPr>
          <p:cNvSpPr txBox="1"/>
          <p:nvPr/>
        </p:nvSpPr>
        <p:spPr>
          <a:xfrm>
            <a:off x="428212" y="3903605"/>
            <a:ext cx="5095401" cy="76944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fontAlgn="base"/>
            <a:r>
              <a:rPr lang="en-CA" sz="2200" b="1" i="0" u="none" strike="noStrike">
                <a:solidFill>
                  <a:srgbClr val="000000"/>
                </a:solidFill>
                <a:effectLst/>
                <a:latin typeface="Avenir Book"/>
              </a:rPr>
              <a:t>…contribute to </a:t>
            </a:r>
            <a:r>
              <a:rPr lang="en-CA" sz="2200" b="1">
                <a:solidFill>
                  <a:srgbClr val="000000"/>
                </a:solidFill>
                <a:latin typeface="Avenir Book"/>
              </a:rPr>
              <a:t>improving research</a:t>
            </a:r>
            <a:r>
              <a:rPr lang="en-CA" sz="2200" b="1" i="0" u="none" strike="noStrike">
                <a:solidFill>
                  <a:srgbClr val="000000"/>
                </a:solidFill>
                <a:effectLst/>
                <a:latin typeface="Avenir Book"/>
              </a:rPr>
              <a:t> culture?</a:t>
            </a:r>
            <a:endParaRPr lang="en-CA" sz="2200">
              <a:solidFill>
                <a:srgbClr val="000000"/>
              </a:solidFill>
              <a:latin typeface="Avenir Book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C58F0B8-8C6A-3B0E-5FEB-B4BA5ECF3505}"/>
              </a:ext>
            </a:extLst>
          </p:cNvPr>
          <p:cNvSpPr txBox="1"/>
          <p:nvPr/>
        </p:nvSpPr>
        <p:spPr>
          <a:xfrm>
            <a:off x="5765517" y="1525216"/>
            <a:ext cx="5998271" cy="20415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fontAlgn="base"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CA" sz="2000">
                <a:solidFill>
                  <a:srgbClr val="000000"/>
                </a:solidFill>
                <a:latin typeface="Avenir Book" panose="02000503020000020003" pitchFamily="2" charset="0"/>
              </a:rPr>
              <a:t>Will narrative CVs really enable </a:t>
            </a:r>
            <a:r>
              <a:rPr lang="en-CA" sz="2000" b="1">
                <a:solidFill>
                  <a:srgbClr val="000000"/>
                </a:solidFill>
                <a:latin typeface="Avenir Book" panose="02000503020000020003" pitchFamily="2" charset="0"/>
              </a:rPr>
              <a:t>diverse activities, outputs, and outcomes </a:t>
            </a:r>
            <a:r>
              <a:rPr lang="en-CA" sz="2000">
                <a:solidFill>
                  <a:srgbClr val="000000"/>
                </a:solidFill>
                <a:latin typeface="Avenir Book" panose="02000503020000020003" pitchFamily="2" charset="0"/>
              </a:rPr>
              <a:t>to be recognised? </a:t>
            </a:r>
          </a:p>
          <a:p>
            <a:pPr marL="285750" indent="-285750" fontAlgn="base"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CA" sz="2000" i="0" u="none" strike="noStrike">
                <a:solidFill>
                  <a:srgbClr val="000000"/>
                </a:solidFill>
                <a:effectLst/>
                <a:latin typeface="Avenir Book" panose="02000503020000020003" pitchFamily="2" charset="0"/>
              </a:rPr>
              <a:t>What’s missing in application processes?</a:t>
            </a:r>
          </a:p>
          <a:p>
            <a:pPr marL="285750" indent="-285750" rtl="0" fontAlgn="base"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CA" sz="2000" i="0" u="none" strike="noStrike">
                <a:solidFill>
                  <a:srgbClr val="000000"/>
                </a:solidFill>
                <a:effectLst/>
                <a:latin typeface="Avenir Book" panose="02000503020000020003" pitchFamily="2" charset="0"/>
              </a:rPr>
              <a:t>What will Narrative CVs change for you? What </a:t>
            </a:r>
            <a:r>
              <a:rPr lang="en-CA" sz="2000">
                <a:solidFill>
                  <a:srgbClr val="000000"/>
                </a:solidFill>
                <a:latin typeface="Avenir Book" panose="02000503020000020003" pitchFamily="2" charset="0"/>
              </a:rPr>
              <a:t>are </a:t>
            </a:r>
            <a:r>
              <a:rPr lang="en-CA" sz="2000" i="0" u="none" strike="noStrike">
                <a:solidFill>
                  <a:srgbClr val="000000"/>
                </a:solidFill>
                <a:effectLst/>
                <a:latin typeface="Avenir Book" panose="02000503020000020003" pitchFamily="2" charset="0"/>
              </a:rPr>
              <a:t>your perceived/desired outcome</a:t>
            </a:r>
            <a:r>
              <a:rPr lang="en-CA" sz="2000">
                <a:solidFill>
                  <a:srgbClr val="000000"/>
                </a:solidFill>
                <a:latin typeface="Avenir Book" panose="02000503020000020003" pitchFamily="2" charset="0"/>
              </a:rPr>
              <a:t>s?</a:t>
            </a:r>
            <a:endParaRPr lang="en-CA" sz="2000" i="0" u="none" strike="noStrike">
              <a:solidFill>
                <a:srgbClr val="000000"/>
              </a:solidFill>
              <a:effectLst/>
              <a:latin typeface="Avenir Book" panose="02000503020000020003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B9C935F-375F-8211-0E22-E4226C250274}"/>
              </a:ext>
            </a:extLst>
          </p:cNvPr>
          <p:cNvSpPr txBox="1"/>
          <p:nvPr/>
        </p:nvSpPr>
        <p:spPr>
          <a:xfrm>
            <a:off x="5765519" y="3766661"/>
            <a:ext cx="5854916" cy="235492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 fontAlgn="base"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CA" sz="2000" b="1" i="0" u="none" strike="noStrike">
                <a:solidFill>
                  <a:srgbClr val="000000"/>
                </a:solidFill>
                <a:effectLst/>
                <a:latin typeface="Avenir Book" panose="02000503020000020003" pitchFamily="2" charset="0"/>
              </a:rPr>
              <a:t>What can we expect </a:t>
            </a:r>
            <a:r>
              <a:rPr lang="en-CA" sz="2000" i="0" u="none" strike="noStrike">
                <a:solidFill>
                  <a:srgbClr val="000000"/>
                </a:solidFill>
                <a:effectLst/>
                <a:latin typeface="Avenir Book" panose="02000503020000020003" pitchFamily="2" charset="0"/>
              </a:rPr>
              <a:t>from narrative CVs and associated changes on a broader scale?</a:t>
            </a:r>
            <a:endParaRPr lang="en-CA" sz="2000" b="0" i="0" u="none" strike="noStrike">
              <a:solidFill>
                <a:srgbClr val="000000"/>
              </a:solidFill>
              <a:effectLst/>
              <a:latin typeface="Avenir Book" panose="02000503020000020003" pitchFamily="2" charset="0"/>
            </a:endParaRPr>
          </a:p>
          <a:p>
            <a:pPr marL="285750" indent="-285750" fontAlgn="base"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CA" sz="2000">
                <a:solidFill>
                  <a:srgbClr val="000000"/>
                </a:solidFill>
                <a:latin typeface="Avenir Book"/>
              </a:rPr>
              <a:t>Will they</a:t>
            </a:r>
            <a:r>
              <a:rPr lang="en-CA" sz="2000" i="0" u="none" strike="noStrike">
                <a:solidFill>
                  <a:srgbClr val="000000"/>
                </a:solidFill>
                <a:effectLst/>
                <a:latin typeface="Avenir Book"/>
              </a:rPr>
              <a:t> really have an </a:t>
            </a:r>
            <a:r>
              <a:rPr lang="en-CA" sz="2000" b="1" i="0" u="none" strike="noStrike">
                <a:solidFill>
                  <a:srgbClr val="000000"/>
                </a:solidFill>
                <a:effectLst/>
                <a:latin typeface="Avenir Book"/>
              </a:rPr>
              <a:t>influence on the way researchers are being assessed</a:t>
            </a:r>
            <a:r>
              <a:rPr lang="en-CA" sz="2000" b="1">
                <a:solidFill>
                  <a:srgbClr val="000000"/>
                </a:solidFill>
                <a:latin typeface="Avenir Book"/>
              </a:rPr>
              <a:t> and contribute to improving</a:t>
            </a:r>
            <a:r>
              <a:rPr lang="en-CA" sz="2000" b="1" i="0" u="none" strike="noStrike">
                <a:solidFill>
                  <a:srgbClr val="000000"/>
                </a:solidFill>
                <a:effectLst/>
                <a:latin typeface="Avenir Book"/>
              </a:rPr>
              <a:t> research cultures</a:t>
            </a:r>
            <a:r>
              <a:rPr lang="en-CA" sz="2000" i="0" u="none" strike="noStrike">
                <a:solidFill>
                  <a:srgbClr val="000000"/>
                </a:solidFill>
                <a:effectLst/>
                <a:latin typeface="Avenir Book"/>
              </a:rPr>
              <a:t>?</a:t>
            </a:r>
            <a:endParaRPr lang="en-CA" sz="2000">
              <a:solidFill>
                <a:srgbClr val="000000"/>
              </a:solidFill>
              <a:latin typeface="Avenir Book"/>
            </a:endParaRPr>
          </a:p>
          <a:p>
            <a:pPr marL="285750" indent="-285750" algn="l" rtl="0" fontAlgn="base"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CA" sz="2000">
                <a:solidFill>
                  <a:srgbClr val="000000"/>
                </a:solidFill>
                <a:latin typeface="Avenir Book" panose="02000503020000020003" pitchFamily="2" charset="0"/>
              </a:rPr>
              <a:t>Do they </a:t>
            </a:r>
            <a:r>
              <a:rPr lang="en-CA" sz="2000" b="1">
                <a:solidFill>
                  <a:srgbClr val="000000"/>
                </a:solidFill>
                <a:latin typeface="Avenir Book" panose="02000503020000020003" pitchFamily="2" charset="0"/>
              </a:rPr>
              <a:t>risk</a:t>
            </a:r>
            <a:r>
              <a:rPr lang="en-CA" sz="2000" b="1" i="0" u="none" strike="noStrike">
                <a:solidFill>
                  <a:srgbClr val="000000"/>
                </a:solidFill>
                <a:effectLst/>
                <a:latin typeface="Avenir Book" panose="02000503020000020003" pitchFamily="2" charset="0"/>
              </a:rPr>
              <a:t> penalizing researchers</a:t>
            </a:r>
            <a:r>
              <a:rPr lang="en-CA" sz="2000" b="0" i="0" u="none" strike="noStrike">
                <a:solidFill>
                  <a:srgbClr val="000000"/>
                </a:solidFill>
                <a:effectLst/>
                <a:latin typeface="Avenir Book" panose="02000503020000020003" pitchFamily="2" charset="0"/>
              </a:rPr>
              <a:t>?</a:t>
            </a:r>
          </a:p>
        </p:txBody>
      </p:sp>
      <p:sp>
        <p:nvSpPr>
          <p:cNvPr id="3" name="Rectangular Callout 2">
            <a:extLst>
              <a:ext uri="{FF2B5EF4-FFF2-40B4-BE49-F238E27FC236}">
                <a16:creationId xmlns:a16="http://schemas.microsoft.com/office/drawing/2014/main" id="{118E3165-1A3B-31F4-4B90-FD7BD78706AF}"/>
              </a:ext>
            </a:extLst>
          </p:cNvPr>
          <p:cNvSpPr/>
          <p:nvPr/>
        </p:nvSpPr>
        <p:spPr>
          <a:xfrm>
            <a:off x="5765517" y="1504698"/>
            <a:ext cx="5974538" cy="2041585"/>
          </a:xfrm>
          <a:prstGeom prst="wedgeRectCallout">
            <a:avLst>
              <a:gd name="adj1" fmla="val -56016"/>
              <a:gd name="adj2" fmla="val 3900"/>
            </a:avLst>
          </a:prstGeom>
          <a:noFill/>
          <a:ln w="539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latin typeface="Avenir Book" panose="02000503020000020003" pitchFamily="2" charset="0"/>
            </a:endParaRPr>
          </a:p>
        </p:txBody>
      </p:sp>
      <p:sp>
        <p:nvSpPr>
          <p:cNvPr id="6" name="Rectangular Callout 5">
            <a:extLst>
              <a:ext uri="{FF2B5EF4-FFF2-40B4-BE49-F238E27FC236}">
                <a16:creationId xmlns:a16="http://schemas.microsoft.com/office/drawing/2014/main" id="{5470C1A8-45C9-8585-380B-924579CE3D68}"/>
              </a:ext>
            </a:extLst>
          </p:cNvPr>
          <p:cNvSpPr/>
          <p:nvPr/>
        </p:nvSpPr>
        <p:spPr>
          <a:xfrm>
            <a:off x="5765518" y="3764439"/>
            <a:ext cx="5974536" cy="2316108"/>
          </a:xfrm>
          <a:prstGeom prst="wedgeRectCallout">
            <a:avLst>
              <a:gd name="adj1" fmla="val -58681"/>
              <a:gd name="adj2" fmla="val -22930"/>
            </a:avLst>
          </a:prstGeom>
          <a:noFill/>
          <a:ln w="539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latin typeface="Avenir Book" panose="02000503020000020003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98B984-0880-B147-2B26-D9D40E420AA3}"/>
              </a:ext>
            </a:extLst>
          </p:cNvPr>
          <p:cNvSpPr txBox="1"/>
          <p:nvPr/>
        </p:nvSpPr>
        <p:spPr>
          <a:xfrm>
            <a:off x="864187" y="5240199"/>
            <a:ext cx="4114800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CA" sz="3600" b="1">
                <a:solidFill>
                  <a:schemeClr val="accent6"/>
                </a:solidFill>
                <a:latin typeface="Avenir Book"/>
              </a:rPr>
              <a:t>We want to know what </a:t>
            </a:r>
            <a:r>
              <a:rPr lang="en-CA" sz="3600" b="1">
                <a:solidFill>
                  <a:schemeClr val="accent2"/>
                </a:solidFill>
                <a:latin typeface="Avenir Book"/>
              </a:rPr>
              <a:t>you</a:t>
            </a:r>
            <a:r>
              <a:rPr lang="en-CA" sz="3600" b="1">
                <a:solidFill>
                  <a:schemeClr val="accent6"/>
                </a:solidFill>
                <a:latin typeface="Avenir Book"/>
              </a:rPr>
              <a:t> think!</a:t>
            </a:r>
          </a:p>
        </p:txBody>
      </p:sp>
    </p:spTree>
    <p:extLst>
      <p:ext uri="{BB962C8B-B14F-4D97-AF65-F5344CB8AC3E}">
        <p14:creationId xmlns:p14="http://schemas.microsoft.com/office/powerpoint/2010/main" val="401538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08872BC-933B-BD3F-8B88-2F7C128CB913}"/>
              </a:ext>
            </a:extLst>
          </p:cNvPr>
          <p:cNvSpPr txBox="1"/>
          <p:nvPr/>
        </p:nvSpPr>
        <p:spPr>
          <a:xfrm>
            <a:off x="565885" y="228398"/>
            <a:ext cx="78494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/>
              <a:t>How can we assess researchers? </a:t>
            </a:r>
          </a:p>
        </p:txBody>
      </p:sp>
      <p:sp>
        <p:nvSpPr>
          <p:cNvPr id="1178" name="TextBox 1177">
            <a:extLst>
              <a:ext uri="{FF2B5EF4-FFF2-40B4-BE49-F238E27FC236}">
                <a16:creationId xmlns:a16="http://schemas.microsoft.com/office/drawing/2014/main" id="{BE7289CD-B9FB-0ACA-145C-6E10C3C905A0}"/>
              </a:ext>
            </a:extLst>
          </p:cNvPr>
          <p:cNvSpPr txBox="1"/>
          <p:nvPr/>
        </p:nvSpPr>
        <p:spPr>
          <a:xfrm>
            <a:off x="722953" y="2734641"/>
            <a:ext cx="22129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>
                <a:solidFill>
                  <a:srgbClr val="7030A0"/>
                </a:solidFill>
                <a:latin typeface="Avenir Book" panose="02000503020000020003" pitchFamily="2" charset="0"/>
              </a:rPr>
              <a:t>Published papers?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3C228A-153F-0B6A-7A9C-73C9A160AB66}"/>
              </a:ext>
            </a:extLst>
          </p:cNvPr>
          <p:cNvSpPr txBox="1"/>
          <p:nvPr/>
        </p:nvSpPr>
        <p:spPr>
          <a:xfrm>
            <a:off x="572525" y="886771"/>
            <a:ext cx="84346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b="1">
                <a:solidFill>
                  <a:schemeClr val="accent2"/>
                </a:solidFill>
              </a:rPr>
              <a:t>What are their accomplishments?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BDF66A3-0374-325C-CE17-6EE3C8F9F73B}"/>
              </a:ext>
            </a:extLst>
          </p:cNvPr>
          <p:cNvSpPr txBox="1"/>
          <p:nvPr/>
        </p:nvSpPr>
        <p:spPr>
          <a:xfrm>
            <a:off x="4536797" y="1393467"/>
            <a:ext cx="22044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>
                <a:solidFill>
                  <a:srgbClr val="7030A0"/>
                </a:solidFill>
                <a:latin typeface="Avenir Book" panose="02000503020000020003" pitchFamily="2" charset="0"/>
              </a:rPr>
              <a:t>Collaboration?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679E5C4-2ADB-44E9-AAE3-738310892E0F}"/>
              </a:ext>
            </a:extLst>
          </p:cNvPr>
          <p:cNvSpPr txBox="1"/>
          <p:nvPr/>
        </p:nvSpPr>
        <p:spPr>
          <a:xfrm>
            <a:off x="7914972" y="2048249"/>
            <a:ext cx="16138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>
                <a:solidFill>
                  <a:srgbClr val="7030A0"/>
                </a:solidFill>
                <a:latin typeface="Avenir Book" panose="02000503020000020003" pitchFamily="2" charset="0"/>
              </a:rPr>
              <a:t>Outreach?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3C58439-AF61-9EA7-E3BA-50D93C20E6CB}"/>
              </a:ext>
            </a:extLst>
          </p:cNvPr>
          <p:cNvSpPr txBox="1"/>
          <p:nvPr/>
        </p:nvSpPr>
        <p:spPr>
          <a:xfrm>
            <a:off x="3043064" y="2770722"/>
            <a:ext cx="10070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>
                <a:solidFill>
                  <a:srgbClr val="7030A0"/>
                </a:solidFill>
                <a:latin typeface="Avenir Book" panose="02000503020000020003" pitchFamily="2" charset="0"/>
              </a:rPr>
              <a:t>Skills?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5148E56-7631-3029-62C2-768050E408BF}"/>
              </a:ext>
            </a:extLst>
          </p:cNvPr>
          <p:cNvSpPr txBox="1"/>
          <p:nvPr/>
        </p:nvSpPr>
        <p:spPr>
          <a:xfrm>
            <a:off x="3651580" y="2068358"/>
            <a:ext cx="40078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>
                <a:solidFill>
                  <a:srgbClr val="7030A0"/>
                </a:solidFill>
                <a:latin typeface="Avenir Book" panose="02000503020000020003" pitchFamily="2" charset="0"/>
              </a:rPr>
              <a:t>Mentoring and supervision?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35B1700-BED2-7AC0-0A63-4FD647311828}"/>
              </a:ext>
            </a:extLst>
          </p:cNvPr>
          <p:cNvSpPr txBox="1"/>
          <p:nvPr/>
        </p:nvSpPr>
        <p:spPr>
          <a:xfrm>
            <a:off x="1386133" y="1528700"/>
            <a:ext cx="32351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>
                <a:solidFill>
                  <a:srgbClr val="7030A0"/>
                </a:solidFill>
                <a:latin typeface="Avenir Book" panose="02000503020000020003" pitchFamily="2" charset="0"/>
              </a:rPr>
              <a:t>Services to academia?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B7E0CAB-7D4A-81B4-DEC1-2EDA280D1A3B}"/>
              </a:ext>
            </a:extLst>
          </p:cNvPr>
          <p:cNvSpPr txBox="1"/>
          <p:nvPr/>
        </p:nvSpPr>
        <p:spPr>
          <a:xfrm>
            <a:off x="395388" y="2030293"/>
            <a:ext cx="28296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>
                <a:solidFill>
                  <a:srgbClr val="7030A0"/>
                </a:solidFill>
                <a:latin typeface="Avenir Book" panose="02000503020000020003" pitchFamily="2" charset="0"/>
              </a:rPr>
              <a:t>Impact to practice?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73627CC-EB80-18D8-F207-2892A8907EEA}"/>
              </a:ext>
            </a:extLst>
          </p:cNvPr>
          <p:cNvSpPr txBox="1"/>
          <p:nvPr/>
        </p:nvSpPr>
        <p:spPr>
          <a:xfrm>
            <a:off x="9312179" y="2534871"/>
            <a:ext cx="18726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>
                <a:solidFill>
                  <a:srgbClr val="7030A0"/>
                </a:solidFill>
                <a:latin typeface="Avenir Book" panose="02000503020000020003" pitchFamily="2" charset="0"/>
              </a:rPr>
              <a:t>Collegiality?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343D3A4-DD2C-D355-F599-0BD20F4C4F20}"/>
              </a:ext>
            </a:extLst>
          </p:cNvPr>
          <p:cNvSpPr txBox="1"/>
          <p:nvPr/>
        </p:nvSpPr>
        <p:spPr>
          <a:xfrm>
            <a:off x="7161158" y="1389298"/>
            <a:ext cx="36920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>
                <a:solidFill>
                  <a:srgbClr val="7030A0"/>
                </a:solidFill>
                <a:latin typeface="Avenir Book" panose="02000503020000020003" pitchFamily="2" charset="0"/>
              </a:rPr>
              <a:t>Community involvement?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E6326F8-4AE9-D77C-6C83-A0F181E4C834}"/>
              </a:ext>
            </a:extLst>
          </p:cNvPr>
          <p:cNvSpPr txBox="1"/>
          <p:nvPr/>
        </p:nvSpPr>
        <p:spPr>
          <a:xfrm>
            <a:off x="9167797" y="892426"/>
            <a:ext cx="15247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>
                <a:solidFill>
                  <a:srgbClr val="7030A0"/>
                </a:solidFill>
                <a:latin typeface="Avenir Book" panose="02000503020000020003" pitchFamily="2" charset="0"/>
              </a:rPr>
              <a:t>Support?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8598239-F727-6AE0-6CE6-1D2BBCC87071}"/>
              </a:ext>
            </a:extLst>
          </p:cNvPr>
          <p:cNvSpPr txBox="1"/>
          <p:nvPr/>
        </p:nvSpPr>
        <p:spPr>
          <a:xfrm>
            <a:off x="4621314" y="2919306"/>
            <a:ext cx="44326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>
                <a:solidFill>
                  <a:srgbClr val="7030A0"/>
                </a:solidFill>
                <a:latin typeface="Avenir Book" panose="02000503020000020003" pitchFamily="2" charset="0"/>
              </a:rPr>
              <a:t>Method and material building?</a:t>
            </a:r>
          </a:p>
        </p:txBody>
      </p:sp>
    </p:spTree>
    <p:extLst>
      <p:ext uri="{BB962C8B-B14F-4D97-AF65-F5344CB8AC3E}">
        <p14:creationId xmlns:p14="http://schemas.microsoft.com/office/powerpoint/2010/main" val="2023429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8" grpId="0"/>
      <p:bldP spid="7" grpId="0"/>
      <p:bldP spid="16" grpId="0"/>
      <p:bldP spid="20" grpId="0"/>
      <p:bldP spid="22" grpId="0"/>
      <p:bldP spid="24" grpId="0"/>
      <p:bldP spid="26" grpId="0"/>
      <p:bldP spid="27" grpId="0"/>
      <p:bldP spid="32" grpId="0"/>
      <p:bldP spid="33" grpId="0"/>
      <p:bldP spid="34" grpId="0"/>
      <p:bldP spid="3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68B4B4F-7F8F-DD1B-76F8-7E0EFB9F65EC}"/>
              </a:ext>
            </a:extLst>
          </p:cNvPr>
          <p:cNvSpPr txBox="1"/>
          <p:nvPr/>
        </p:nvSpPr>
        <p:spPr>
          <a:xfrm>
            <a:off x="4621314" y="2919306"/>
            <a:ext cx="44326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>
                <a:solidFill>
                  <a:srgbClr val="7030A0">
                    <a:alpha val="29000"/>
                  </a:srgbClr>
                </a:solidFill>
                <a:latin typeface="Avenir Book" panose="02000503020000020003" pitchFamily="2" charset="0"/>
              </a:rPr>
              <a:t>Method and material building?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8872BC-933B-BD3F-8B88-2F7C128CB913}"/>
              </a:ext>
            </a:extLst>
          </p:cNvPr>
          <p:cNvSpPr txBox="1"/>
          <p:nvPr/>
        </p:nvSpPr>
        <p:spPr>
          <a:xfrm>
            <a:off x="565885" y="228398"/>
            <a:ext cx="78494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/>
              <a:t>How can we assess researchers? 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C346D828-EFB9-2656-D9A3-4982D7D9215A}"/>
              </a:ext>
            </a:extLst>
          </p:cNvPr>
          <p:cNvSpPr txBox="1"/>
          <p:nvPr/>
        </p:nvSpPr>
        <p:spPr>
          <a:xfrm>
            <a:off x="5145112" y="6102850"/>
            <a:ext cx="66852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400" b="1">
                <a:solidFill>
                  <a:schemeClr val="accent2"/>
                </a:solidFill>
              </a:rPr>
              <a:t>Publication and impact metrics</a:t>
            </a:r>
          </a:p>
        </p:txBody>
      </p:sp>
      <p:sp>
        <p:nvSpPr>
          <p:cNvPr id="899" name="TextBox 898">
            <a:extLst>
              <a:ext uri="{FF2B5EF4-FFF2-40B4-BE49-F238E27FC236}">
                <a16:creationId xmlns:a16="http://schemas.microsoft.com/office/drawing/2014/main" id="{83E4E2DB-60D4-7C07-C110-7D41768C9431}"/>
              </a:ext>
            </a:extLst>
          </p:cNvPr>
          <p:cNvSpPr txBox="1"/>
          <p:nvPr/>
        </p:nvSpPr>
        <p:spPr>
          <a:xfrm>
            <a:off x="5158046" y="3505392"/>
            <a:ext cx="2501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400" b="1">
                <a:solidFill>
                  <a:schemeClr val="accent2"/>
                </a:solidFill>
              </a:rPr>
              <a:t>How many?</a:t>
            </a:r>
          </a:p>
        </p:txBody>
      </p:sp>
      <p:sp>
        <p:nvSpPr>
          <p:cNvPr id="900" name="TextBox 899">
            <a:extLst>
              <a:ext uri="{FF2B5EF4-FFF2-40B4-BE49-F238E27FC236}">
                <a16:creationId xmlns:a16="http://schemas.microsoft.com/office/drawing/2014/main" id="{0EC54773-A217-F4E8-5812-48FCAC4DA1B8}"/>
              </a:ext>
            </a:extLst>
          </p:cNvPr>
          <p:cNvSpPr txBox="1"/>
          <p:nvPr/>
        </p:nvSpPr>
        <p:spPr>
          <a:xfrm>
            <a:off x="8506485" y="4161112"/>
            <a:ext cx="24366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>
                <a:solidFill>
                  <a:srgbClr val="FF0000"/>
                </a:solidFill>
                <a:sym typeface="Wingdings" pitchFamily="2" charset="2"/>
              </a:rPr>
              <a:t> </a:t>
            </a:r>
            <a:r>
              <a:rPr lang="en-CA" sz="2400">
                <a:solidFill>
                  <a:srgbClr val="FF0000"/>
                </a:solidFill>
              </a:rPr>
              <a:t>Too long!</a:t>
            </a:r>
          </a:p>
        </p:txBody>
      </p:sp>
      <p:sp>
        <p:nvSpPr>
          <p:cNvPr id="901" name="TextBox 900">
            <a:extLst>
              <a:ext uri="{FF2B5EF4-FFF2-40B4-BE49-F238E27FC236}">
                <a16:creationId xmlns:a16="http://schemas.microsoft.com/office/drawing/2014/main" id="{A1E0AF1B-017B-0004-0178-BECAA4E28245}"/>
              </a:ext>
            </a:extLst>
          </p:cNvPr>
          <p:cNvSpPr txBox="1"/>
          <p:nvPr/>
        </p:nvSpPr>
        <p:spPr>
          <a:xfrm>
            <a:off x="8506485" y="5472552"/>
            <a:ext cx="32339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>
                <a:solidFill>
                  <a:srgbClr val="FF0000"/>
                </a:solidFill>
                <a:sym typeface="Wingdings" pitchFamily="2" charset="2"/>
              </a:rPr>
              <a:t> Too many options</a:t>
            </a:r>
            <a:r>
              <a:rPr lang="en-CA" sz="2400">
                <a:solidFill>
                  <a:srgbClr val="FF0000"/>
                </a:solidFill>
              </a:rPr>
              <a:t>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2BE66D0-25D1-2A37-9024-BB6FFA1B1EED}"/>
              </a:ext>
            </a:extLst>
          </p:cNvPr>
          <p:cNvSpPr txBox="1"/>
          <p:nvPr/>
        </p:nvSpPr>
        <p:spPr>
          <a:xfrm>
            <a:off x="5145112" y="4154757"/>
            <a:ext cx="44097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400">
                <a:solidFill>
                  <a:schemeClr val="accent2"/>
                </a:solidFill>
              </a:rPr>
              <a:t>Are they high quality?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ACB635-0A07-376E-5470-CD024857E134}"/>
              </a:ext>
            </a:extLst>
          </p:cNvPr>
          <p:cNvSpPr txBox="1"/>
          <p:nvPr/>
        </p:nvSpPr>
        <p:spPr>
          <a:xfrm>
            <a:off x="5158045" y="4804122"/>
            <a:ext cx="44097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400">
                <a:solidFill>
                  <a:schemeClr val="accent2"/>
                </a:solidFill>
              </a:rPr>
              <a:t>Who cites them?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85B6AC6-67D0-1C43-CFCC-D6AB9E75EBD8}"/>
              </a:ext>
            </a:extLst>
          </p:cNvPr>
          <p:cNvSpPr txBox="1"/>
          <p:nvPr/>
        </p:nvSpPr>
        <p:spPr>
          <a:xfrm>
            <a:off x="8511813" y="4816832"/>
            <a:ext cx="24366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>
                <a:solidFill>
                  <a:srgbClr val="FF0000"/>
                </a:solidFill>
                <a:sym typeface="Wingdings" pitchFamily="2" charset="2"/>
              </a:rPr>
              <a:t> </a:t>
            </a:r>
            <a:r>
              <a:rPr lang="en-CA" sz="2400">
                <a:solidFill>
                  <a:srgbClr val="FF0000"/>
                </a:solidFill>
              </a:rPr>
              <a:t>Too slow!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7078705-7A5F-5AA8-3BC8-A626AFD1EA91}"/>
              </a:ext>
            </a:extLst>
          </p:cNvPr>
          <p:cNvSpPr txBox="1"/>
          <p:nvPr/>
        </p:nvSpPr>
        <p:spPr>
          <a:xfrm>
            <a:off x="5145113" y="5453487"/>
            <a:ext cx="2828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400">
                <a:solidFill>
                  <a:schemeClr val="accent2"/>
                </a:solidFill>
              </a:rPr>
              <a:t>Which journal?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42CF2D5-B004-51A6-0809-70736BA43617}"/>
              </a:ext>
            </a:extLst>
          </p:cNvPr>
          <p:cNvGrpSpPr/>
          <p:nvPr/>
        </p:nvGrpSpPr>
        <p:grpSpPr>
          <a:xfrm>
            <a:off x="722953" y="3890701"/>
            <a:ext cx="576362" cy="872693"/>
            <a:chOff x="626106" y="1275486"/>
            <a:chExt cx="824322" cy="1248139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E272F5B3-93A5-FF39-E4DF-3E7337FE81F3}"/>
                </a:ext>
              </a:extLst>
            </p:cNvPr>
            <p:cNvGrpSpPr/>
            <p:nvPr/>
          </p:nvGrpSpPr>
          <p:grpSpPr>
            <a:xfrm>
              <a:off x="626106" y="1275486"/>
              <a:ext cx="824322" cy="1248139"/>
              <a:chOff x="2687863" y="1250802"/>
              <a:chExt cx="1354946" cy="2051578"/>
            </a:xfrm>
          </p:grpSpPr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169A01CB-39BB-E039-9E3A-1C09D51E89A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01496" y="1795732"/>
                <a:ext cx="410690" cy="0"/>
              </a:xfrm>
              <a:prstGeom prst="line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30F15C89-D887-DF43-684F-87079009AB5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01496" y="1904985"/>
                <a:ext cx="410690" cy="0"/>
              </a:xfrm>
              <a:prstGeom prst="line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7245B938-4117-32C3-61A5-0E172E23C99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01496" y="2014237"/>
                <a:ext cx="410690" cy="0"/>
              </a:xfrm>
              <a:prstGeom prst="line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3" name="Straight Connector 922">
                <a:extLst>
                  <a:ext uri="{FF2B5EF4-FFF2-40B4-BE49-F238E27FC236}">
                    <a16:creationId xmlns:a16="http://schemas.microsoft.com/office/drawing/2014/main" id="{4459C1FF-0BCB-32A6-D8FD-F23F8F6CF8D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01496" y="2123489"/>
                <a:ext cx="410690" cy="0"/>
              </a:xfrm>
              <a:prstGeom prst="line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4" name="Straight Connector 923">
                <a:extLst>
                  <a:ext uri="{FF2B5EF4-FFF2-40B4-BE49-F238E27FC236}">
                    <a16:creationId xmlns:a16="http://schemas.microsoft.com/office/drawing/2014/main" id="{12638714-7DE4-2F9E-EB75-D6D79794F9B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01496" y="2232741"/>
                <a:ext cx="410690" cy="0"/>
              </a:xfrm>
              <a:prstGeom prst="line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5" name="Straight Connector 924">
                <a:extLst>
                  <a:ext uri="{FF2B5EF4-FFF2-40B4-BE49-F238E27FC236}">
                    <a16:creationId xmlns:a16="http://schemas.microsoft.com/office/drawing/2014/main" id="{9BF390A7-7BE4-6B4C-CA91-68A7FA684F4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01496" y="2341993"/>
                <a:ext cx="410690" cy="0"/>
              </a:xfrm>
              <a:prstGeom prst="line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6" name="Straight Connector 925">
                <a:extLst>
                  <a:ext uri="{FF2B5EF4-FFF2-40B4-BE49-F238E27FC236}">
                    <a16:creationId xmlns:a16="http://schemas.microsoft.com/office/drawing/2014/main" id="{2A0ADC1F-547F-7D0D-35D3-8DF38EEB1D8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01496" y="2451245"/>
                <a:ext cx="410690" cy="0"/>
              </a:xfrm>
              <a:prstGeom prst="line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7" name="Straight Connector 926">
                <a:extLst>
                  <a:ext uri="{FF2B5EF4-FFF2-40B4-BE49-F238E27FC236}">
                    <a16:creationId xmlns:a16="http://schemas.microsoft.com/office/drawing/2014/main" id="{896CBE94-8FDC-B6D4-167E-9F9A64CF5AD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01496" y="2560497"/>
                <a:ext cx="410690" cy="0"/>
              </a:xfrm>
              <a:prstGeom prst="line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8" name="Straight Connector 927">
                <a:extLst>
                  <a:ext uri="{FF2B5EF4-FFF2-40B4-BE49-F238E27FC236}">
                    <a16:creationId xmlns:a16="http://schemas.microsoft.com/office/drawing/2014/main" id="{9EDCCF73-9F15-63E9-EC9E-2F60C31E6C8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01496" y="2669749"/>
                <a:ext cx="410690" cy="0"/>
              </a:xfrm>
              <a:prstGeom prst="line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9" name="Straight Connector 928">
                <a:extLst>
                  <a:ext uri="{FF2B5EF4-FFF2-40B4-BE49-F238E27FC236}">
                    <a16:creationId xmlns:a16="http://schemas.microsoft.com/office/drawing/2014/main" id="{AA3540E3-68B5-7B08-8F7F-291BF640059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01496" y="2779001"/>
                <a:ext cx="410690" cy="0"/>
              </a:xfrm>
              <a:prstGeom prst="line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0" name="Straight Connector 929">
                <a:extLst>
                  <a:ext uri="{FF2B5EF4-FFF2-40B4-BE49-F238E27FC236}">
                    <a16:creationId xmlns:a16="http://schemas.microsoft.com/office/drawing/2014/main" id="{16F39D43-47E4-9829-3CA7-4D58D7AC7C5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01496" y="2888253"/>
                <a:ext cx="410690" cy="0"/>
              </a:xfrm>
              <a:prstGeom prst="line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1" name="Straight Connector 930">
                <a:extLst>
                  <a:ext uri="{FF2B5EF4-FFF2-40B4-BE49-F238E27FC236}">
                    <a16:creationId xmlns:a16="http://schemas.microsoft.com/office/drawing/2014/main" id="{5CACD0E7-C843-3949-B8CD-C8404828D69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01496" y="2997505"/>
                <a:ext cx="410690" cy="0"/>
              </a:xfrm>
              <a:prstGeom prst="line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2" name="Straight Connector 931">
                <a:extLst>
                  <a:ext uri="{FF2B5EF4-FFF2-40B4-BE49-F238E27FC236}">
                    <a16:creationId xmlns:a16="http://schemas.microsoft.com/office/drawing/2014/main" id="{C83CE51C-584E-F44C-4E3B-98ADE0F7935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01496" y="3106762"/>
                <a:ext cx="410690" cy="0"/>
              </a:xfrm>
              <a:prstGeom prst="line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33" name="Snip Single Corner Rectangle 932">
                <a:extLst>
                  <a:ext uri="{FF2B5EF4-FFF2-40B4-BE49-F238E27FC236}">
                    <a16:creationId xmlns:a16="http://schemas.microsoft.com/office/drawing/2014/main" id="{55E3A940-6AD4-212E-4874-F54763F495FB}"/>
                  </a:ext>
                </a:extLst>
              </p:cNvPr>
              <p:cNvSpPr/>
              <p:nvPr/>
            </p:nvSpPr>
            <p:spPr>
              <a:xfrm>
                <a:off x="2687863" y="1250802"/>
                <a:ext cx="1354946" cy="2051578"/>
              </a:xfrm>
              <a:prstGeom prst="snip1Rect">
                <a:avLst/>
              </a:prstGeom>
              <a:noFill/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cxnSp>
            <p:nvCxnSpPr>
              <p:cNvPr id="934" name="Straight Connector 933">
                <a:extLst>
                  <a:ext uri="{FF2B5EF4-FFF2-40B4-BE49-F238E27FC236}">
                    <a16:creationId xmlns:a16="http://schemas.microsoft.com/office/drawing/2014/main" id="{190DC00F-83F7-EF9D-5D1C-244359D501B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01530" y="1795732"/>
                <a:ext cx="410690" cy="0"/>
              </a:xfrm>
              <a:prstGeom prst="line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5" name="Straight Connector 934">
                <a:extLst>
                  <a:ext uri="{FF2B5EF4-FFF2-40B4-BE49-F238E27FC236}">
                    <a16:creationId xmlns:a16="http://schemas.microsoft.com/office/drawing/2014/main" id="{2D0B41A9-89BE-3A44-E17B-AAAB360A779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01530" y="1904985"/>
                <a:ext cx="410690" cy="0"/>
              </a:xfrm>
              <a:prstGeom prst="line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6" name="Straight Connector 935">
                <a:extLst>
                  <a:ext uri="{FF2B5EF4-FFF2-40B4-BE49-F238E27FC236}">
                    <a16:creationId xmlns:a16="http://schemas.microsoft.com/office/drawing/2014/main" id="{4AF2F461-2B4E-1DF3-F33C-372A79B9627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01530" y="2014237"/>
                <a:ext cx="410690" cy="0"/>
              </a:xfrm>
              <a:prstGeom prst="line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7" name="Straight Connector 936">
                <a:extLst>
                  <a:ext uri="{FF2B5EF4-FFF2-40B4-BE49-F238E27FC236}">
                    <a16:creationId xmlns:a16="http://schemas.microsoft.com/office/drawing/2014/main" id="{FC2A64DF-B88E-A821-FC5D-8BA42A358E5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01530" y="2123489"/>
                <a:ext cx="410690" cy="0"/>
              </a:xfrm>
              <a:prstGeom prst="line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8" name="Straight Connector 937">
                <a:extLst>
                  <a:ext uri="{FF2B5EF4-FFF2-40B4-BE49-F238E27FC236}">
                    <a16:creationId xmlns:a16="http://schemas.microsoft.com/office/drawing/2014/main" id="{C52E3151-673B-42A3-2D76-F72F645D030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01530" y="2232741"/>
                <a:ext cx="410690" cy="0"/>
              </a:xfrm>
              <a:prstGeom prst="line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9" name="Straight Connector 938">
                <a:extLst>
                  <a:ext uri="{FF2B5EF4-FFF2-40B4-BE49-F238E27FC236}">
                    <a16:creationId xmlns:a16="http://schemas.microsoft.com/office/drawing/2014/main" id="{D306A436-8519-335D-3567-32EADF555D6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01530" y="2341993"/>
                <a:ext cx="410690" cy="0"/>
              </a:xfrm>
              <a:prstGeom prst="line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0" name="Straight Connector 939">
                <a:extLst>
                  <a:ext uri="{FF2B5EF4-FFF2-40B4-BE49-F238E27FC236}">
                    <a16:creationId xmlns:a16="http://schemas.microsoft.com/office/drawing/2014/main" id="{39DB53F6-E17A-3910-8529-16C7BFFE324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01530" y="2451245"/>
                <a:ext cx="410690" cy="0"/>
              </a:xfrm>
              <a:prstGeom prst="line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1" name="Straight Connector 940">
                <a:extLst>
                  <a:ext uri="{FF2B5EF4-FFF2-40B4-BE49-F238E27FC236}">
                    <a16:creationId xmlns:a16="http://schemas.microsoft.com/office/drawing/2014/main" id="{B1FC9D47-976F-B3AC-81FD-69565C9807B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01530" y="2560497"/>
                <a:ext cx="410690" cy="0"/>
              </a:xfrm>
              <a:prstGeom prst="line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2" name="Straight Connector 941">
                <a:extLst>
                  <a:ext uri="{FF2B5EF4-FFF2-40B4-BE49-F238E27FC236}">
                    <a16:creationId xmlns:a16="http://schemas.microsoft.com/office/drawing/2014/main" id="{DA7ED72D-AC75-3CF9-CE42-94F02C68A8E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01530" y="2669749"/>
                <a:ext cx="410690" cy="0"/>
              </a:xfrm>
              <a:prstGeom prst="line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3" name="Straight Connector 942">
                <a:extLst>
                  <a:ext uri="{FF2B5EF4-FFF2-40B4-BE49-F238E27FC236}">
                    <a16:creationId xmlns:a16="http://schemas.microsoft.com/office/drawing/2014/main" id="{985DD278-AA67-C0BE-D757-92EBB78691F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01530" y="2779001"/>
                <a:ext cx="410690" cy="0"/>
              </a:xfrm>
              <a:prstGeom prst="line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4" name="Straight Connector 943">
                <a:extLst>
                  <a:ext uri="{FF2B5EF4-FFF2-40B4-BE49-F238E27FC236}">
                    <a16:creationId xmlns:a16="http://schemas.microsoft.com/office/drawing/2014/main" id="{6CFD3ACF-83C9-349D-7B1D-F96DD55D5DE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01530" y="2888253"/>
                <a:ext cx="410690" cy="0"/>
              </a:xfrm>
              <a:prstGeom prst="line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5" name="Straight Connector 944">
                <a:extLst>
                  <a:ext uri="{FF2B5EF4-FFF2-40B4-BE49-F238E27FC236}">
                    <a16:creationId xmlns:a16="http://schemas.microsoft.com/office/drawing/2014/main" id="{C0268713-EF75-3BB2-0B63-82E8DE185B1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01530" y="2997505"/>
                <a:ext cx="410690" cy="0"/>
              </a:xfrm>
              <a:prstGeom prst="line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6" name="Straight Connector 945">
                <a:extLst>
                  <a:ext uri="{FF2B5EF4-FFF2-40B4-BE49-F238E27FC236}">
                    <a16:creationId xmlns:a16="http://schemas.microsoft.com/office/drawing/2014/main" id="{9FF2B445-FE30-FB5D-9597-F54FDB2E9AE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01530" y="3106762"/>
                <a:ext cx="410690" cy="0"/>
              </a:xfrm>
              <a:prstGeom prst="line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631948D5-0C4D-C933-5DD5-3CED1CF5377A}"/>
                </a:ext>
              </a:extLst>
            </p:cNvPr>
            <p:cNvCxnSpPr>
              <a:cxnSpLocks/>
            </p:cNvCxnSpPr>
            <p:nvPr/>
          </p:nvCxnSpPr>
          <p:spPr>
            <a:xfrm>
              <a:off x="832922" y="1418627"/>
              <a:ext cx="410690" cy="0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A49F1DE1-DADA-B738-BB7F-6DDCA188CC1E}"/>
                </a:ext>
              </a:extLst>
            </p:cNvPr>
            <p:cNvCxnSpPr>
              <a:cxnSpLocks/>
            </p:cNvCxnSpPr>
            <p:nvPr/>
          </p:nvCxnSpPr>
          <p:spPr>
            <a:xfrm>
              <a:off x="832922" y="1497183"/>
              <a:ext cx="410690" cy="0"/>
            </a:xfrm>
            <a:prstGeom prst="line">
              <a:avLst/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09" name="Group 1008">
            <a:extLst>
              <a:ext uri="{FF2B5EF4-FFF2-40B4-BE49-F238E27FC236}">
                <a16:creationId xmlns:a16="http://schemas.microsoft.com/office/drawing/2014/main" id="{30998564-0BEB-BE10-04B8-AABBF99E1921}"/>
              </a:ext>
            </a:extLst>
          </p:cNvPr>
          <p:cNvGrpSpPr/>
          <p:nvPr/>
        </p:nvGrpSpPr>
        <p:grpSpPr>
          <a:xfrm>
            <a:off x="1833175" y="4885717"/>
            <a:ext cx="576362" cy="872693"/>
            <a:chOff x="626106" y="1275486"/>
            <a:chExt cx="824322" cy="1248139"/>
          </a:xfrm>
        </p:grpSpPr>
        <p:grpSp>
          <p:nvGrpSpPr>
            <p:cNvPr id="1010" name="Group 1009">
              <a:extLst>
                <a:ext uri="{FF2B5EF4-FFF2-40B4-BE49-F238E27FC236}">
                  <a16:creationId xmlns:a16="http://schemas.microsoft.com/office/drawing/2014/main" id="{3897CC4F-21A9-DC71-0E68-0F29D9366831}"/>
                </a:ext>
              </a:extLst>
            </p:cNvPr>
            <p:cNvGrpSpPr/>
            <p:nvPr/>
          </p:nvGrpSpPr>
          <p:grpSpPr>
            <a:xfrm>
              <a:off x="626106" y="1275486"/>
              <a:ext cx="824322" cy="1248139"/>
              <a:chOff x="2687863" y="1250802"/>
              <a:chExt cx="1354946" cy="2051578"/>
            </a:xfrm>
          </p:grpSpPr>
          <p:cxnSp>
            <p:nvCxnSpPr>
              <p:cNvPr id="1013" name="Straight Connector 1012">
                <a:extLst>
                  <a:ext uri="{FF2B5EF4-FFF2-40B4-BE49-F238E27FC236}">
                    <a16:creationId xmlns:a16="http://schemas.microsoft.com/office/drawing/2014/main" id="{9E2BD9FC-FCE2-F52A-9D9B-581BCA3305F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01496" y="1795732"/>
                <a:ext cx="410690" cy="0"/>
              </a:xfrm>
              <a:prstGeom prst="line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4" name="Straight Connector 1013">
                <a:extLst>
                  <a:ext uri="{FF2B5EF4-FFF2-40B4-BE49-F238E27FC236}">
                    <a16:creationId xmlns:a16="http://schemas.microsoft.com/office/drawing/2014/main" id="{70516237-8DE7-DD55-8A26-F543095A2FC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01496" y="1904985"/>
                <a:ext cx="410690" cy="0"/>
              </a:xfrm>
              <a:prstGeom prst="line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5" name="Straight Connector 1014">
                <a:extLst>
                  <a:ext uri="{FF2B5EF4-FFF2-40B4-BE49-F238E27FC236}">
                    <a16:creationId xmlns:a16="http://schemas.microsoft.com/office/drawing/2014/main" id="{576036E0-7E28-3271-0EDE-7C4F8647246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01496" y="2014237"/>
                <a:ext cx="410690" cy="0"/>
              </a:xfrm>
              <a:prstGeom prst="line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6" name="Straight Connector 1015">
                <a:extLst>
                  <a:ext uri="{FF2B5EF4-FFF2-40B4-BE49-F238E27FC236}">
                    <a16:creationId xmlns:a16="http://schemas.microsoft.com/office/drawing/2014/main" id="{D3D67D3E-71D6-5C4A-64B5-F75A7257E47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01496" y="2123489"/>
                <a:ext cx="410690" cy="0"/>
              </a:xfrm>
              <a:prstGeom prst="line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7" name="Straight Connector 1016">
                <a:extLst>
                  <a:ext uri="{FF2B5EF4-FFF2-40B4-BE49-F238E27FC236}">
                    <a16:creationId xmlns:a16="http://schemas.microsoft.com/office/drawing/2014/main" id="{457D8FB3-E09E-77CB-9C38-F34887E1BDA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01496" y="2232741"/>
                <a:ext cx="410690" cy="0"/>
              </a:xfrm>
              <a:prstGeom prst="line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8" name="Straight Connector 1017">
                <a:extLst>
                  <a:ext uri="{FF2B5EF4-FFF2-40B4-BE49-F238E27FC236}">
                    <a16:creationId xmlns:a16="http://schemas.microsoft.com/office/drawing/2014/main" id="{7AF58C59-DFEB-1687-A872-0AC1FF1320D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01496" y="2341993"/>
                <a:ext cx="410690" cy="0"/>
              </a:xfrm>
              <a:prstGeom prst="line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9" name="Straight Connector 1018">
                <a:extLst>
                  <a:ext uri="{FF2B5EF4-FFF2-40B4-BE49-F238E27FC236}">
                    <a16:creationId xmlns:a16="http://schemas.microsoft.com/office/drawing/2014/main" id="{BB751EDD-3F18-19B7-E388-9AD534A687D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01496" y="2451245"/>
                <a:ext cx="410690" cy="0"/>
              </a:xfrm>
              <a:prstGeom prst="line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0" name="Straight Connector 1019">
                <a:extLst>
                  <a:ext uri="{FF2B5EF4-FFF2-40B4-BE49-F238E27FC236}">
                    <a16:creationId xmlns:a16="http://schemas.microsoft.com/office/drawing/2014/main" id="{BD292F0A-5C0F-4D9B-8129-5D732B8E71B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01496" y="2560497"/>
                <a:ext cx="410690" cy="0"/>
              </a:xfrm>
              <a:prstGeom prst="line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1" name="Straight Connector 1020">
                <a:extLst>
                  <a:ext uri="{FF2B5EF4-FFF2-40B4-BE49-F238E27FC236}">
                    <a16:creationId xmlns:a16="http://schemas.microsoft.com/office/drawing/2014/main" id="{9B980381-9797-3DCE-14F7-DF59E98CAA2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01496" y="2669749"/>
                <a:ext cx="410690" cy="0"/>
              </a:xfrm>
              <a:prstGeom prst="line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2" name="Straight Connector 1021">
                <a:extLst>
                  <a:ext uri="{FF2B5EF4-FFF2-40B4-BE49-F238E27FC236}">
                    <a16:creationId xmlns:a16="http://schemas.microsoft.com/office/drawing/2014/main" id="{883F9379-F177-5FAA-B13F-F635D3C9519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01496" y="2779001"/>
                <a:ext cx="410690" cy="0"/>
              </a:xfrm>
              <a:prstGeom prst="line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3" name="Straight Connector 1022">
                <a:extLst>
                  <a:ext uri="{FF2B5EF4-FFF2-40B4-BE49-F238E27FC236}">
                    <a16:creationId xmlns:a16="http://schemas.microsoft.com/office/drawing/2014/main" id="{42AD1CAF-F323-2C58-AC2C-03DD416034F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01496" y="2888253"/>
                <a:ext cx="410690" cy="0"/>
              </a:xfrm>
              <a:prstGeom prst="line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4" name="Straight Connector 1023">
                <a:extLst>
                  <a:ext uri="{FF2B5EF4-FFF2-40B4-BE49-F238E27FC236}">
                    <a16:creationId xmlns:a16="http://schemas.microsoft.com/office/drawing/2014/main" id="{056DF09F-4FDC-50E8-DFD4-5E3B14AF185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01496" y="2997505"/>
                <a:ext cx="410690" cy="0"/>
              </a:xfrm>
              <a:prstGeom prst="line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5" name="Straight Connector 1024">
                <a:extLst>
                  <a:ext uri="{FF2B5EF4-FFF2-40B4-BE49-F238E27FC236}">
                    <a16:creationId xmlns:a16="http://schemas.microsoft.com/office/drawing/2014/main" id="{F15E9769-E6E0-3E45-E0FE-14A56BCCF50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01496" y="3106762"/>
                <a:ext cx="410690" cy="0"/>
              </a:xfrm>
              <a:prstGeom prst="line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26" name="Snip Single Corner Rectangle 1025">
                <a:extLst>
                  <a:ext uri="{FF2B5EF4-FFF2-40B4-BE49-F238E27FC236}">
                    <a16:creationId xmlns:a16="http://schemas.microsoft.com/office/drawing/2014/main" id="{706E44F7-6BA7-1072-C88E-C247AAED1121}"/>
                  </a:ext>
                </a:extLst>
              </p:cNvPr>
              <p:cNvSpPr/>
              <p:nvPr/>
            </p:nvSpPr>
            <p:spPr>
              <a:xfrm>
                <a:off x="2687863" y="1250802"/>
                <a:ext cx="1354946" cy="2051578"/>
              </a:xfrm>
              <a:prstGeom prst="snip1Rect">
                <a:avLst/>
              </a:prstGeom>
              <a:noFill/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cxnSp>
            <p:nvCxnSpPr>
              <p:cNvPr id="1027" name="Straight Connector 1026">
                <a:extLst>
                  <a:ext uri="{FF2B5EF4-FFF2-40B4-BE49-F238E27FC236}">
                    <a16:creationId xmlns:a16="http://schemas.microsoft.com/office/drawing/2014/main" id="{0FC5C727-4752-6522-8677-D46C1312168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01530" y="1795732"/>
                <a:ext cx="410690" cy="0"/>
              </a:xfrm>
              <a:prstGeom prst="line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8" name="Straight Connector 1027">
                <a:extLst>
                  <a:ext uri="{FF2B5EF4-FFF2-40B4-BE49-F238E27FC236}">
                    <a16:creationId xmlns:a16="http://schemas.microsoft.com/office/drawing/2014/main" id="{6125B7C9-BB2A-78AB-CC51-3AEB2979E1D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01530" y="1904985"/>
                <a:ext cx="410690" cy="0"/>
              </a:xfrm>
              <a:prstGeom prst="line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9" name="Straight Connector 1028">
                <a:extLst>
                  <a:ext uri="{FF2B5EF4-FFF2-40B4-BE49-F238E27FC236}">
                    <a16:creationId xmlns:a16="http://schemas.microsoft.com/office/drawing/2014/main" id="{9DC3039B-C7F2-B6F2-96E8-24BC8AB4D24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01530" y="2014237"/>
                <a:ext cx="410690" cy="0"/>
              </a:xfrm>
              <a:prstGeom prst="line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0" name="Straight Connector 1029">
                <a:extLst>
                  <a:ext uri="{FF2B5EF4-FFF2-40B4-BE49-F238E27FC236}">
                    <a16:creationId xmlns:a16="http://schemas.microsoft.com/office/drawing/2014/main" id="{114CE76F-7C64-882F-2D85-24BEA252E69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01530" y="2123489"/>
                <a:ext cx="410690" cy="0"/>
              </a:xfrm>
              <a:prstGeom prst="line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1" name="Straight Connector 1030">
                <a:extLst>
                  <a:ext uri="{FF2B5EF4-FFF2-40B4-BE49-F238E27FC236}">
                    <a16:creationId xmlns:a16="http://schemas.microsoft.com/office/drawing/2014/main" id="{EB2D1088-ACD3-E0BA-FD94-521C630A564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01530" y="2232741"/>
                <a:ext cx="410690" cy="0"/>
              </a:xfrm>
              <a:prstGeom prst="line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2" name="Straight Connector 1031">
                <a:extLst>
                  <a:ext uri="{FF2B5EF4-FFF2-40B4-BE49-F238E27FC236}">
                    <a16:creationId xmlns:a16="http://schemas.microsoft.com/office/drawing/2014/main" id="{6356DAF1-15B0-D419-8B38-08B6AE0BBBB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01530" y="2341993"/>
                <a:ext cx="410690" cy="0"/>
              </a:xfrm>
              <a:prstGeom prst="line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3" name="Straight Connector 1032">
                <a:extLst>
                  <a:ext uri="{FF2B5EF4-FFF2-40B4-BE49-F238E27FC236}">
                    <a16:creationId xmlns:a16="http://schemas.microsoft.com/office/drawing/2014/main" id="{D3FAC5C4-EE1A-74E7-29EF-29AB8B978A5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01530" y="2451245"/>
                <a:ext cx="410690" cy="0"/>
              </a:xfrm>
              <a:prstGeom prst="line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4" name="Straight Connector 1033">
                <a:extLst>
                  <a:ext uri="{FF2B5EF4-FFF2-40B4-BE49-F238E27FC236}">
                    <a16:creationId xmlns:a16="http://schemas.microsoft.com/office/drawing/2014/main" id="{09054679-150E-79DA-2A37-BDC0099581A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01530" y="2560497"/>
                <a:ext cx="410690" cy="0"/>
              </a:xfrm>
              <a:prstGeom prst="line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5" name="Straight Connector 1034">
                <a:extLst>
                  <a:ext uri="{FF2B5EF4-FFF2-40B4-BE49-F238E27FC236}">
                    <a16:creationId xmlns:a16="http://schemas.microsoft.com/office/drawing/2014/main" id="{4A529752-6403-9FC5-5429-5557882D48C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01530" y="2669749"/>
                <a:ext cx="410690" cy="0"/>
              </a:xfrm>
              <a:prstGeom prst="line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6" name="Straight Connector 1035">
                <a:extLst>
                  <a:ext uri="{FF2B5EF4-FFF2-40B4-BE49-F238E27FC236}">
                    <a16:creationId xmlns:a16="http://schemas.microsoft.com/office/drawing/2014/main" id="{8ADB97FC-F34C-37E6-AFA2-1EDBF35C218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01530" y="2779001"/>
                <a:ext cx="410690" cy="0"/>
              </a:xfrm>
              <a:prstGeom prst="line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7" name="Straight Connector 1036">
                <a:extLst>
                  <a:ext uri="{FF2B5EF4-FFF2-40B4-BE49-F238E27FC236}">
                    <a16:creationId xmlns:a16="http://schemas.microsoft.com/office/drawing/2014/main" id="{B84F9307-36FB-E527-261B-0C03F65B62A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01530" y="2888253"/>
                <a:ext cx="410690" cy="0"/>
              </a:xfrm>
              <a:prstGeom prst="line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8" name="Straight Connector 1037">
                <a:extLst>
                  <a:ext uri="{FF2B5EF4-FFF2-40B4-BE49-F238E27FC236}">
                    <a16:creationId xmlns:a16="http://schemas.microsoft.com/office/drawing/2014/main" id="{E741625A-EECF-8922-FEAA-7C38FC51C3E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01530" y="2997505"/>
                <a:ext cx="410690" cy="0"/>
              </a:xfrm>
              <a:prstGeom prst="line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9" name="Straight Connector 1038">
                <a:extLst>
                  <a:ext uri="{FF2B5EF4-FFF2-40B4-BE49-F238E27FC236}">
                    <a16:creationId xmlns:a16="http://schemas.microsoft.com/office/drawing/2014/main" id="{48C3A62D-8C90-C689-E45D-C87CAEFBB9F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01530" y="3106762"/>
                <a:ext cx="410690" cy="0"/>
              </a:xfrm>
              <a:prstGeom prst="line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011" name="Straight Connector 1010">
              <a:extLst>
                <a:ext uri="{FF2B5EF4-FFF2-40B4-BE49-F238E27FC236}">
                  <a16:creationId xmlns:a16="http://schemas.microsoft.com/office/drawing/2014/main" id="{85303E47-9035-5AAB-7964-CEAB74CBA7B6}"/>
                </a:ext>
              </a:extLst>
            </p:cNvPr>
            <p:cNvCxnSpPr>
              <a:cxnSpLocks/>
            </p:cNvCxnSpPr>
            <p:nvPr/>
          </p:nvCxnSpPr>
          <p:spPr>
            <a:xfrm>
              <a:off x="832922" y="1418627"/>
              <a:ext cx="410690" cy="0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2" name="Straight Connector 1011">
              <a:extLst>
                <a:ext uri="{FF2B5EF4-FFF2-40B4-BE49-F238E27FC236}">
                  <a16:creationId xmlns:a16="http://schemas.microsoft.com/office/drawing/2014/main" id="{6B242516-256E-ED44-7C1C-796A164C7705}"/>
                </a:ext>
              </a:extLst>
            </p:cNvPr>
            <p:cNvCxnSpPr>
              <a:cxnSpLocks/>
            </p:cNvCxnSpPr>
            <p:nvPr/>
          </p:nvCxnSpPr>
          <p:spPr>
            <a:xfrm>
              <a:off x="832922" y="1497183"/>
              <a:ext cx="410690" cy="0"/>
            </a:xfrm>
            <a:prstGeom prst="line">
              <a:avLst/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40" name="Group 1039">
            <a:extLst>
              <a:ext uri="{FF2B5EF4-FFF2-40B4-BE49-F238E27FC236}">
                <a16:creationId xmlns:a16="http://schemas.microsoft.com/office/drawing/2014/main" id="{B85768B7-74D0-653A-3F99-D85109684187}"/>
              </a:ext>
            </a:extLst>
          </p:cNvPr>
          <p:cNvGrpSpPr/>
          <p:nvPr/>
        </p:nvGrpSpPr>
        <p:grpSpPr>
          <a:xfrm>
            <a:off x="1093027" y="4885717"/>
            <a:ext cx="576362" cy="872693"/>
            <a:chOff x="626106" y="1275486"/>
            <a:chExt cx="824322" cy="1248139"/>
          </a:xfrm>
        </p:grpSpPr>
        <p:grpSp>
          <p:nvGrpSpPr>
            <p:cNvPr id="1041" name="Group 1040">
              <a:extLst>
                <a:ext uri="{FF2B5EF4-FFF2-40B4-BE49-F238E27FC236}">
                  <a16:creationId xmlns:a16="http://schemas.microsoft.com/office/drawing/2014/main" id="{A8E0C8CE-A722-C5E9-A4B5-F9F372900804}"/>
                </a:ext>
              </a:extLst>
            </p:cNvPr>
            <p:cNvGrpSpPr/>
            <p:nvPr/>
          </p:nvGrpSpPr>
          <p:grpSpPr>
            <a:xfrm>
              <a:off x="626106" y="1275486"/>
              <a:ext cx="824322" cy="1248139"/>
              <a:chOff x="2687863" y="1250802"/>
              <a:chExt cx="1354946" cy="2051578"/>
            </a:xfrm>
          </p:grpSpPr>
          <p:cxnSp>
            <p:nvCxnSpPr>
              <p:cNvPr id="1044" name="Straight Connector 1043">
                <a:extLst>
                  <a:ext uri="{FF2B5EF4-FFF2-40B4-BE49-F238E27FC236}">
                    <a16:creationId xmlns:a16="http://schemas.microsoft.com/office/drawing/2014/main" id="{5B1931D2-D3BD-A84D-03BD-8ADB542C966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01496" y="1795732"/>
                <a:ext cx="410690" cy="0"/>
              </a:xfrm>
              <a:prstGeom prst="line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5" name="Straight Connector 1044">
                <a:extLst>
                  <a:ext uri="{FF2B5EF4-FFF2-40B4-BE49-F238E27FC236}">
                    <a16:creationId xmlns:a16="http://schemas.microsoft.com/office/drawing/2014/main" id="{EF1746E7-15EF-0D96-2EB7-F6628BE928A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01496" y="1904985"/>
                <a:ext cx="410690" cy="0"/>
              </a:xfrm>
              <a:prstGeom prst="line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6" name="Straight Connector 1045">
                <a:extLst>
                  <a:ext uri="{FF2B5EF4-FFF2-40B4-BE49-F238E27FC236}">
                    <a16:creationId xmlns:a16="http://schemas.microsoft.com/office/drawing/2014/main" id="{3184E50C-F011-7B7B-ABEF-5661E57F254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01496" y="2014237"/>
                <a:ext cx="410690" cy="0"/>
              </a:xfrm>
              <a:prstGeom prst="line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7" name="Straight Connector 1046">
                <a:extLst>
                  <a:ext uri="{FF2B5EF4-FFF2-40B4-BE49-F238E27FC236}">
                    <a16:creationId xmlns:a16="http://schemas.microsoft.com/office/drawing/2014/main" id="{38B5D910-0F6C-35D0-11BD-5E46343736B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01496" y="2123489"/>
                <a:ext cx="410690" cy="0"/>
              </a:xfrm>
              <a:prstGeom prst="line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8" name="Straight Connector 1047">
                <a:extLst>
                  <a:ext uri="{FF2B5EF4-FFF2-40B4-BE49-F238E27FC236}">
                    <a16:creationId xmlns:a16="http://schemas.microsoft.com/office/drawing/2014/main" id="{E8ECF99F-0FF2-AFC9-3669-06E26F16670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01496" y="2232741"/>
                <a:ext cx="410690" cy="0"/>
              </a:xfrm>
              <a:prstGeom prst="line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9" name="Straight Connector 1048">
                <a:extLst>
                  <a:ext uri="{FF2B5EF4-FFF2-40B4-BE49-F238E27FC236}">
                    <a16:creationId xmlns:a16="http://schemas.microsoft.com/office/drawing/2014/main" id="{1D3C40B8-4DF5-851D-9CC4-81FA771A891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01496" y="2341993"/>
                <a:ext cx="410690" cy="0"/>
              </a:xfrm>
              <a:prstGeom prst="line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0" name="Straight Connector 1049">
                <a:extLst>
                  <a:ext uri="{FF2B5EF4-FFF2-40B4-BE49-F238E27FC236}">
                    <a16:creationId xmlns:a16="http://schemas.microsoft.com/office/drawing/2014/main" id="{AF64F687-6673-6519-D89A-3A9EE3D29B7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01496" y="2451245"/>
                <a:ext cx="410690" cy="0"/>
              </a:xfrm>
              <a:prstGeom prst="line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1" name="Straight Connector 1050">
                <a:extLst>
                  <a:ext uri="{FF2B5EF4-FFF2-40B4-BE49-F238E27FC236}">
                    <a16:creationId xmlns:a16="http://schemas.microsoft.com/office/drawing/2014/main" id="{288B1383-029F-544E-DEAC-21AE87C0678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01496" y="2560497"/>
                <a:ext cx="410690" cy="0"/>
              </a:xfrm>
              <a:prstGeom prst="line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2" name="Straight Connector 1051">
                <a:extLst>
                  <a:ext uri="{FF2B5EF4-FFF2-40B4-BE49-F238E27FC236}">
                    <a16:creationId xmlns:a16="http://schemas.microsoft.com/office/drawing/2014/main" id="{657BFC2E-9E9F-FF23-20CA-A98A068CA20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01496" y="2669749"/>
                <a:ext cx="410690" cy="0"/>
              </a:xfrm>
              <a:prstGeom prst="line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3" name="Straight Connector 1052">
                <a:extLst>
                  <a:ext uri="{FF2B5EF4-FFF2-40B4-BE49-F238E27FC236}">
                    <a16:creationId xmlns:a16="http://schemas.microsoft.com/office/drawing/2014/main" id="{D90DFB4D-6A9D-5156-48B8-9AF4F801325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01496" y="2779001"/>
                <a:ext cx="410690" cy="0"/>
              </a:xfrm>
              <a:prstGeom prst="line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4" name="Straight Connector 1053">
                <a:extLst>
                  <a:ext uri="{FF2B5EF4-FFF2-40B4-BE49-F238E27FC236}">
                    <a16:creationId xmlns:a16="http://schemas.microsoft.com/office/drawing/2014/main" id="{1235A5E1-8A06-945C-E363-ECBBE4ECAE7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01496" y="2888253"/>
                <a:ext cx="410690" cy="0"/>
              </a:xfrm>
              <a:prstGeom prst="line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5" name="Straight Connector 1054">
                <a:extLst>
                  <a:ext uri="{FF2B5EF4-FFF2-40B4-BE49-F238E27FC236}">
                    <a16:creationId xmlns:a16="http://schemas.microsoft.com/office/drawing/2014/main" id="{1BF3EBF2-8D06-21D3-4C37-0F80596C069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01496" y="2997505"/>
                <a:ext cx="410690" cy="0"/>
              </a:xfrm>
              <a:prstGeom prst="line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6" name="Straight Connector 1055">
                <a:extLst>
                  <a:ext uri="{FF2B5EF4-FFF2-40B4-BE49-F238E27FC236}">
                    <a16:creationId xmlns:a16="http://schemas.microsoft.com/office/drawing/2014/main" id="{65516A07-5BDC-04FA-8003-D3E13FFE9BE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01496" y="3106762"/>
                <a:ext cx="410690" cy="0"/>
              </a:xfrm>
              <a:prstGeom prst="line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57" name="Snip Single Corner Rectangle 1056">
                <a:extLst>
                  <a:ext uri="{FF2B5EF4-FFF2-40B4-BE49-F238E27FC236}">
                    <a16:creationId xmlns:a16="http://schemas.microsoft.com/office/drawing/2014/main" id="{3F2688F8-47D6-16F3-42D7-1FBA25B3ED6E}"/>
                  </a:ext>
                </a:extLst>
              </p:cNvPr>
              <p:cNvSpPr/>
              <p:nvPr/>
            </p:nvSpPr>
            <p:spPr>
              <a:xfrm>
                <a:off x="2687863" y="1250802"/>
                <a:ext cx="1354946" cy="2051578"/>
              </a:xfrm>
              <a:prstGeom prst="snip1Rect">
                <a:avLst/>
              </a:prstGeom>
              <a:noFill/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cxnSp>
            <p:nvCxnSpPr>
              <p:cNvPr id="1058" name="Straight Connector 1057">
                <a:extLst>
                  <a:ext uri="{FF2B5EF4-FFF2-40B4-BE49-F238E27FC236}">
                    <a16:creationId xmlns:a16="http://schemas.microsoft.com/office/drawing/2014/main" id="{9E9AC1F5-8E76-0FBD-49E3-07120A623ED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01530" y="1795732"/>
                <a:ext cx="410690" cy="0"/>
              </a:xfrm>
              <a:prstGeom prst="line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9" name="Straight Connector 1058">
                <a:extLst>
                  <a:ext uri="{FF2B5EF4-FFF2-40B4-BE49-F238E27FC236}">
                    <a16:creationId xmlns:a16="http://schemas.microsoft.com/office/drawing/2014/main" id="{E1E2EAFD-B458-749D-9C56-86C3CB90423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01530" y="1904985"/>
                <a:ext cx="410690" cy="0"/>
              </a:xfrm>
              <a:prstGeom prst="line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0" name="Straight Connector 1059">
                <a:extLst>
                  <a:ext uri="{FF2B5EF4-FFF2-40B4-BE49-F238E27FC236}">
                    <a16:creationId xmlns:a16="http://schemas.microsoft.com/office/drawing/2014/main" id="{BFF9A376-5051-D8E9-B687-6AB52A19427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01530" y="2014237"/>
                <a:ext cx="410690" cy="0"/>
              </a:xfrm>
              <a:prstGeom prst="line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1" name="Straight Connector 1060">
                <a:extLst>
                  <a:ext uri="{FF2B5EF4-FFF2-40B4-BE49-F238E27FC236}">
                    <a16:creationId xmlns:a16="http://schemas.microsoft.com/office/drawing/2014/main" id="{C4D26803-0741-9543-D7E8-FBBF7BD3B7E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01530" y="2123489"/>
                <a:ext cx="410690" cy="0"/>
              </a:xfrm>
              <a:prstGeom prst="line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2" name="Straight Connector 1061">
                <a:extLst>
                  <a:ext uri="{FF2B5EF4-FFF2-40B4-BE49-F238E27FC236}">
                    <a16:creationId xmlns:a16="http://schemas.microsoft.com/office/drawing/2014/main" id="{2E7993E3-8C68-088E-70EA-A0BD954AC13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01530" y="2232741"/>
                <a:ext cx="410690" cy="0"/>
              </a:xfrm>
              <a:prstGeom prst="line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3" name="Straight Connector 1062">
                <a:extLst>
                  <a:ext uri="{FF2B5EF4-FFF2-40B4-BE49-F238E27FC236}">
                    <a16:creationId xmlns:a16="http://schemas.microsoft.com/office/drawing/2014/main" id="{08A66F70-A4C7-14C0-1FBA-4D45B4EAF4F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01530" y="2341993"/>
                <a:ext cx="410690" cy="0"/>
              </a:xfrm>
              <a:prstGeom prst="line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4" name="Straight Connector 1063">
                <a:extLst>
                  <a:ext uri="{FF2B5EF4-FFF2-40B4-BE49-F238E27FC236}">
                    <a16:creationId xmlns:a16="http://schemas.microsoft.com/office/drawing/2014/main" id="{055D1EAC-EC8D-43DF-61C2-1480A6711E0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01530" y="2451245"/>
                <a:ext cx="410690" cy="0"/>
              </a:xfrm>
              <a:prstGeom prst="line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5" name="Straight Connector 1064">
                <a:extLst>
                  <a:ext uri="{FF2B5EF4-FFF2-40B4-BE49-F238E27FC236}">
                    <a16:creationId xmlns:a16="http://schemas.microsoft.com/office/drawing/2014/main" id="{F67B17AB-D8C2-F9CC-3A1D-3E43C64FCCF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01530" y="2560497"/>
                <a:ext cx="410690" cy="0"/>
              </a:xfrm>
              <a:prstGeom prst="line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6" name="Straight Connector 1065">
                <a:extLst>
                  <a:ext uri="{FF2B5EF4-FFF2-40B4-BE49-F238E27FC236}">
                    <a16:creationId xmlns:a16="http://schemas.microsoft.com/office/drawing/2014/main" id="{804C419A-9FB5-BD1B-719F-6E0ECFC5931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01530" y="2669749"/>
                <a:ext cx="410690" cy="0"/>
              </a:xfrm>
              <a:prstGeom prst="line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7" name="Straight Connector 1066">
                <a:extLst>
                  <a:ext uri="{FF2B5EF4-FFF2-40B4-BE49-F238E27FC236}">
                    <a16:creationId xmlns:a16="http://schemas.microsoft.com/office/drawing/2014/main" id="{F4CCA7C4-4130-8E31-51EF-B240FAD63EA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01530" y="2779001"/>
                <a:ext cx="410690" cy="0"/>
              </a:xfrm>
              <a:prstGeom prst="line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8" name="Straight Connector 1067">
                <a:extLst>
                  <a:ext uri="{FF2B5EF4-FFF2-40B4-BE49-F238E27FC236}">
                    <a16:creationId xmlns:a16="http://schemas.microsoft.com/office/drawing/2014/main" id="{339E3224-9F10-0D32-6DA3-B138F8FB2F3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01530" y="2888253"/>
                <a:ext cx="410690" cy="0"/>
              </a:xfrm>
              <a:prstGeom prst="line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9" name="Straight Connector 1068">
                <a:extLst>
                  <a:ext uri="{FF2B5EF4-FFF2-40B4-BE49-F238E27FC236}">
                    <a16:creationId xmlns:a16="http://schemas.microsoft.com/office/drawing/2014/main" id="{4D13E307-37A1-FF23-9305-CCC345912FE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01530" y="2997505"/>
                <a:ext cx="410690" cy="0"/>
              </a:xfrm>
              <a:prstGeom prst="line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0" name="Straight Connector 1069">
                <a:extLst>
                  <a:ext uri="{FF2B5EF4-FFF2-40B4-BE49-F238E27FC236}">
                    <a16:creationId xmlns:a16="http://schemas.microsoft.com/office/drawing/2014/main" id="{47885E33-6752-6A53-90E7-71BD9395B08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01530" y="3106762"/>
                <a:ext cx="410690" cy="0"/>
              </a:xfrm>
              <a:prstGeom prst="line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042" name="Straight Connector 1041">
              <a:extLst>
                <a:ext uri="{FF2B5EF4-FFF2-40B4-BE49-F238E27FC236}">
                  <a16:creationId xmlns:a16="http://schemas.microsoft.com/office/drawing/2014/main" id="{DBF7F23E-81F2-3079-5378-47DD265F2048}"/>
                </a:ext>
              </a:extLst>
            </p:cNvPr>
            <p:cNvCxnSpPr>
              <a:cxnSpLocks/>
            </p:cNvCxnSpPr>
            <p:nvPr/>
          </p:nvCxnSpPr>
          <p:spPr>
            <a:xfrm>
              <a:off x="832922" y="1418627"/>
              <a:ext cx="410690" cy="0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3" name="Straight Connector 1042">
              <a:extLst>
                <a:ext uri="{FF2B5EF4-FFF2-40B4-BE49-F238E27FC236}">
                  <a16:creationId xmlns:a16="http://schemas.microsoft.com/office/drawing/2014/main" id="{1BC0A62B-6473-B393-23ED-35F12E27C52B}"/>
                </a:ext>
              </a:extLst>
            </p:cNvPr>
            <p:cNvCxnSpPr>
              <a:cxnSpLocks/>
            </p:cNvCxnSpPr>
            <p:nvPr/>
          </p:nvCxnSpPr>
          <p:spPr>
            <a:xfrm>
              <a:off x="832922" y="1497183"/>
              <a:ext cx="410690" cy="0"/>
            </a:xfrm>
            <a:prstGeom prst="line">
              <a:avLst/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71" name="Group 1070">
            <a:extLst>
              <a:ext uri="{FF2B5EF4-FFF2-40B4-BE49-F238E27FC236}">
                <a16:creationId xmlns:a16="http://schemas.microsoft.com/office/drawing/2014/main" id="{E96FF700-200C-4855-7827-CF8D1CDCAA05}"/>
              </a:ext>
            </a:extLst>
          </p:cNvPr>
          <p:cNvGrpSpPr/>
          <p:nvPr/>
        </p:nvGrpSpPr>
        <p:grpSpPr>
          <a:xfrm>
            <a:off x="1463101" y="3890701"/>
            <a:ext cx="576362" cy="872693"/>
            <a:chOff x="626106" y="1275486"/>
            <a:chExt cx="824322" cy="1248139"/>
          </a:xfrm>
        </p:grpSpPr>
        <p:grpSp>
          <p:nvGrpSpPr>
            <p:cNvPr id="1072" name="Group 1071">
              <a:extLst>
                <a:ext uri="{FF2B5EF4-FFF2-40B4-BE49-F238E27FC236}">
                  <a16:creationId xmlns:a16="http://schemas.microsoft.com/office/drawing/2014/main" id="{0CB208D4-BA54-4F41-7A28-44003442F863}"/>
                </a:ext>
              </a:extLst>
            </p:cNvPr>
            <p:cNvGrpSpPr/>
            <p:nvPr/>
          </p:nvGrpSpPr>
          <p:grpSpPr>
            <a:xfrm>
              <a:off x="626106" y="1275486"/>
              <a:ext cx="824322" cy="1248139"/>
              <a:chOff x="2687863" y="1250802"/>
              <a:chExt cx="1354946" cy="2051578"/>
            </a:xfrm>
          </p:grpSpPr>
          <p:cxnSp>
            <p:nvCxnSpPr>
              <p:cNvPr id="1075" name="Straight Connector 1074">
                <a:extLst>
                  <a:ext uri="{FF2B5EF4-FFF2-40B4-BE49-F238E27FC236}">
                    <a16:creationId xmlns:a16="http://schemas.microsoft.com/office/drawing/2014/main" id="{6A2526A8-074D-E0E8-E8C8-85B4A5D1026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01496" y="1795732"/>
                <a:ext cx="410690" cy="0"/>
              </a:xfrm>
              <a:prstGeom prst="line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6" name="Straight Connector 1075">
                <a:extLst>
                  <a:ext uri="{FF2B5EF4-FFF2-40B4-BE49-F238E27FC236}">
                    <a16:creationId xmlns:a16="http://schemas.microsoft.com/office/drawing/2014/main" id="{257DC0A5-D315-9490-24F8-C290789300E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01496" y="1904985"/>
                <a:ext cx="410690" cy="0"/>
              </a:xfrm>
              <a:prstGeom prst="line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7" name="Straight Connector 1076">
                <a:extLst>
                  <a:ext uri="{FF2B5EF4-FFF2-40B4-BE49-F238E27FC236}">
                    <a16:creationId xmlns:a16="http://schemas.microsoft.com/office/drawing/2014/main" id="{51AE64D9-F23A-1A52-871A-0E652ECFFB9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01496" y="2014237"/>
                <a:ext cx="410690" cy="0"/>
              </a:xfrm>
              <a:prstGeom prst="line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8" name="Straight Connector 1077">
                <a:extLst>
                  <a:ext uri="{FF2B5EF4-FFF2-40B4-BE49-F238E27FC236}">
                    <a16:creationId xmlns:a16="http://schemas.microsoft.com/office/drawing/2014/main" id="{ACE5ABDE-C187-9E6A-E74A-239C6E67054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01496" y="2123489"/>
                <a:ext cx="410690" cy="0"/>
              </a:xfrm>
              <a:prstGeom prst="line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9" name="Straight Connector 1078">
                <a:extLst>
                  <a:ext uri="{FF2B5EF4-FFF2-40B4-BE49-F238E27FC236}">
                    <a16:creationId xmlns:a16="http://schemas.microsoft.com/office/drawing/2014/main" id="{83AE74DB-3696-B51F-B2BE-B0E0E323932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01496" y="2232741"/>
                <a:ext cx="410690" cy="0"/>
              </a:xfrm>
              <a:prstGeom prst="line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0" name="Straight Connector 1079">
                <a:extLst>
                  <a:ext uri="{FF2B5EF4-FFF2-40B4-BE49-F238E27FC236}">
                    <a16:creationId xmlns:a16="http://schemas.microsoft.com/office/drawing/2014/main" id="{BE4614A3-F2FC-31B5-52A0-DD24071983E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01496" y="2341993"/>
                <a:ext cx="410690" cy="0"/>
              </a:xfrm>
              <a:prstGeom prst="line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1" name="Straight Connector 1080">
                <a:extLst>
                  <a:ext uri="{FF2B5EF4-FFF2-40B4-BE49-F238E27FC236}">
                    <a16:creationId xmlns:a16="http://schemas.microsoft.com/office/drawing/2014/main" id="{5E66909A-7C5E-A598-7B6B-784F00B3C5C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01496" y="2451245"/>
                <a:ext cx="410690" cy="0"/>
              </a:xfrm>
              <a:prstGeom prst="line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2" name="Straight Connector 1081">
                <a:extLst>
                  <a:ext uri="{FF2B5EF4-FFF2-40B4-BE49-F238E27FC236}">
                    <a16:creationId xmlns:a16="http://schemas.microsoft.com/office/drawing/2014/main" id="{A33869BF-2005-7F3A-10BE-D3DECF25176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01496" y="2560497"/>
                <a:ext cx="410690" cy="0"/>
              </a:xfrm>
              <a:prstGeom prst="line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3" name="Straight Connector 1082">
                <a:extLst>
                  <a:ext uri="{FF2B5EF4-FFF2-40B4-BE49-F238E27FC236}">
                    <a16:creationId xmlns:a16="http://schemas.microsoft.com/office/drawing/2014/main" id="{D1C46212-094B-0204-8D57-D5A53D2AF20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01496" y="2669749"/>
                <a:ext cx="410690" cy="0"/>
              </a:xfrm>
              <a:prstGeom prst="line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4" name="Straight Connector 1083">
                <a:extLst>
                  <a:ext uri="{FF2B5EF4-FFF2-40B4-BE49-F238E27FC236}">
                    <a16:creationId xmlns:a16="http://schemas.microsoft.com/office/drawing/2014/main" id="{8355B492-3D83-8B26-B32F-2D52E7C0464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01496" y="2779001"/>
                <a:ext cx="410690" cy="0"/>
              </a:xfrm>
              <a:prstGeom prst="line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5" name="Straight Connector 1084">
                <a:extLst>
                  <a:ext uri="{FF2B5EF4-FFF2-40B4-BE49-F238E27FC236}">
                    <a16:creationId xmlns:a16="http://schemas.microsoft.com/office/drawing/2014/main" id="{68953E5B-7809-25D3-9D78-F2EFDF9CE23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01496" y="2888253"/>
                <a:ext cx="410690" cy="0"/>
              </a:xfrm>
              <a:prstGeom prst="line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6" name="Straight Connector 1085">
                <a:extLst>
                  <a:ext uri="{FF2B5EF4-FFF2-40B4-BE49-F238E27FC236}">
                    <a16:creationId xmlns:a16="http://schemas.microsoft.com/office/drawing/2014/main" id="{B24A948A-0BBC-5323-5CE9-6BDF500ADAA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01496" y="2997505"/>
                <a:ext cx="410690" cy="0"/>
              </a:xfrm>
              <a:prstGeom prst="line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7" name="Straight Connector 1086">
                <a:extLst>
                  <a:ext uri="{FF2B5EF4-FFF2-40B4-BE49-F238E27FC236}">
                    <a16:creationId xmlns:a16="http://schemas.microsoft.com/office/drawing/2014/main" id="{3B3061F5-C735-12A2-69DE-0DCF187C13B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01496" y="3106762"/>
                <a:ext cx="410690" cy="0"/>
              </a:xfrm>
              <a:prstGeom prst="line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88" name="Snip Single Corner Rectangle 1087">
                <a:extLst>
                  <a:ext uri="{FF2B5EF4-FFF2-40B4-BE49-F238E27FC236}">
                    <a16:creationId xmlns:a16="http://schemas.microsoft.com/office/drawing/2014/main" id="{912E5719-8850-ED92-1157-377A8A555D89}"/>
                  </a:ext>
                </a:extLst>
              </p:cNvPr>
              <p:cNvSpPr/>
              <p:nvPr/>
            </p:nvSpPr>
            <p:spPr>
              <a:xfrm>
                <a:off x="2687863" y="1250802"/>
                <a:ext cx="1354946" cy="2051578"/>
              </a:xfrm>
              <a:prstGeom prst="snip1Rect">
                <a:avLst/>
              </a:prstGeom>
              <a:noFill/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cxnSp>
            <p:nvCxnSpPr>
              <p:cNvPr id="1089" name="Straight Connector 1088">
                <a:extLst>
                  <a:ext uri="{FF2B5EF4-FFF2-40B4-BE49-F238E27FC236}">
                    <a16:creationId xmlns:a16="http://schemas.microsoft.com/office/drawing/2014/main" id="{F204B263-7745-DA5C-5DDD-CFEF5549136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01530" y="1795732"/>
                <a:ext cx="410690" cy="0"/>
              </a:xfrm>
              <a:prstGeom prst="line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0" name="Straight Connector 1089">
                <a:extLst>
                  <a:ext uri="{FF2B5EF4-FFF2-40B4-BE49-F238E27FC236}">
                    <a16:creationId xmlns:a16="http://schemas.microsoft.com/office/drawing/2014/main" id="{BA15B464-1C51-9ED5-A23A-BA9C58B9B97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01530" y="1904985"/>
                <a:ext cx="410690" cy="0"/>
              </a:xfrm>
              <a:prstGeom prst="line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1" name="Straight Connector 1090">
                <a:extLst>
                  <a:ext uri="{FF2B5EF4-FFF2-40B4-BE49-F238E27FC236}">
                    <a16:creationId xmlns:a16="http://schemas.microsoft.com/office/drawing/2014/main" id="{19D766D9-1477-13FC-A528-C5A7B361C90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01530" y="2014237"/>
                <a:ext cx="410690" cy="0"/>
              </a:xfrm>
              <a:prstGeom prst="line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2" name="Straight Connector 1091">
                <a:extLst>
                  <a:ext uri="{FF2B5EF4-FFF2-40B4-BE49-F238E27FC236}">
                    <a16:creationId xmlns:a16="http://schemas.microsoft.com/office/drawing/2014/main" id="{42846BB1-78C6-B11C-FAD5-1C5B1D4CDAD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01530" y="2123489"/>
                <a:ext cx="410690" cy="0"/>
              </a:xfrm>
              <a:prstGeom prst="line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3" name="Straight Connector 1092">
                <a:extLst>
                  <a:ext uri="{FF2B5EF4-FFF2-40B4-BE49-F238E27FC236}">
                    <a16:creationId xmlns:a16="http://schemas.microsoft.com/office/drawing/2014/main" id="{D6EE2416-17E9-6D3D-7286-F68B83816C9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01530" y="2232741"/>
                <a:ext cx="410690" cy="0"/>
              </a:xfrm>
              <a:prstGeom prst="line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4" name="Straight Connector 1093">
                <a:extLst>
                  <a:ext uri="{FF2B5EF4-FFF2-40B4-BE49-F238E27FC236}">
                    <a16:creationId xmlns:a16="http://schemas.microsoft.com/office/drawing/2014/main" id="{DEE756C5-9E69-6A8A-7943-D270C8865A8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01530" y="2341993"/>
                <a:ext cx="410690" cy="0"/>
              </a:xfrm>
              <a:prstGeom prst="line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5" name="Straight Connector 1094">
                <a:extLst>
                  <a:ext uri="{FF2B5EF4-FFF2-40B4-BE49-F238E27FC236}">
                    <a16:creationId xmlns:a16="http://schemas.microsoft.com/office/drawing/2014/main" id="{8BDFE874-0A5C-F18F-4F9D-A45CFA4EF90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01530" y="2451245"/>
                <a:ext cx="410690" cy="0"/>
              </a:xfrm>
              <a:prstGeom prst="line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6" name="Straight Connector 1095">
                <a:extLst>
                  <a:ext uri="{FF2B5EF4-FFF2-40B4-BE49-F238E27FC236}">
                    <a16:creationId xmlns:a16="http://schemas.microsoft.com/office/drawing/2014/main" id="{FBB79D93-738F-67E0-CFEB-9F10CB4F3C7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01530" y="2560497"/>
                <a:ext cx="410690" cy="0"/>
              </a:xfrm>
              <a:prstGeom prst="line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7" name="Straight Connector 1096">
                <a:extLst>
                  <a:ext uri="{FF2B5EF4-FFF2-40B4-BE49-F238E27FC236}">
                    <a16:creationId xmlns:a16="http://schemas.microsoft.com/office/drawing/2014/main" id="{C1155723-3E3B-3C03-478B-17552F6E840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01530" y="2669749"/>
                <a:ext cx="410690" cy="0"/>
              </a:xfrm>
              <a:prstGeom prst="line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8" name="Straight Connector 1097">
                <a:extLst>
                  <a:ext uri="{FF2B5EF4-FFF2-40B4-BE49-F238E27FC236}">
                    <a16:creationId xmlns:a16="http://schemas.microsoft.com/office/drawing/2014/main" id="{E60E5BE3-D326-B84F-4AC8-F386069F6D4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01530" y="2779001"/>
                <a:ext cx="410690" cy="0"/>
              </a:xfrm>
              <a:prstGeom prst="line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9" name="Straight Connector 1098">
                <a:extLst>
                  <a:ext uri="{FF2B5EF4-FFF2-40B4-BE49-F238E27FC236}">
                    <a16:creationId xmlns:a16="http://schemas.microsoft.com/office/drawing/2014/main" id="{62F93872-3301-1E0A-DE43-2992FE29684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01530" y="2888253"/>
                <a:ext cx="410690" cy="0"/>
              </a:xfrm>
              <a:prstGeom prst="line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0" name="Straight Connector 1099">
                <a:extLst>
                  <a:ext uri="{FF2B5EF4-FFF2-40B4-BE49-F238E27FC236}">
                    <a16:creationId xmlns:a16="http://schemas.microsoft.com/office/drawing/2014/main" id="{6CD5246C-8F82-211C-E36D-B52F6DC2594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01530" y="2997505"/>
                <a:ext cx="410690" cy="0"/>
              </a:xfrm>
              <a:prstGeom prst="line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1" name="Straight Connector 1100">
                <a:extLst>
                  <a:ext uri="{FF2B5EF4-FFF2-40B4-BE49-F238E27FC236}">
                    <a16:creationId xmlns:a16="http://schemas.microsoft.com/office/drawing/2014/main" id="{DA5865A9-AB2C-6754-5398-64B399C9C97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01530" y="3106762"/>
                <a:ext cx="410690" cy="0"/>
              </a:xfrm>
              <a:prstGeom prst="line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073" name="Straight Connector 1072">
              <a:extLst>
                <a:ext uri="{FF2B5EF4-FFF2-40B4-BE49-F238E27FC236}">
                  <a16:creationId xmlns:a16="http://schemas.microsoft.com/office/drawing/2014/main" id="{D4C44A0E-3160-7F01-2896-F77CE4D70F33}"/>
                </a:ext>
              </a:extLst>
            </p:cNvPr>
            <p:cNvCxnSpPr>
              <a:cxnSpLocks/>
            </p:cNvCxnSpPr>
            <p:nvPr/>
          </p:nvCxnSpPr>
          <p:spPr>
            <a:xfrm>
              <a:off x="832922" y="1418627"/>
              <a:ext cx="410690" cy="0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4" name="Straight Connector 1073">
              <a:extLst>
                <a:ext uri="{FF2B5EF4-FFF2-40B4-BE49-F238E27FC236}">
                  <a16:creationId xmlns:a16="http://schemas.microsoft.com/office/drawing/2014/main" id="{2455D3BF-6B3D-55C7-A80F-D7E0BA97A288}"/>
                </a:ext>
              </a:extLst>
            </p:cNvPr>
            <p:cNvCxnSpPr>
              <a:cxnSpLocks/>
            </p:cNvCxnSpPr>
            <p:nvPr/>
          </p:nvCxnSpPr>
          <p:spPr>
            <a:xfrm>
              <a:off x="832922" y="1497183"/>
              <a:ext cx="410690" cy="0"/>
            </a:xfrm>
            <a:prstGeom prst="line">
              <a:avLst/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02" name="Group 1101">
            <a:extLst>
              <a:ext uri="{FF2B5EF4-FFF2-40B4-BE49-F238E27FC236}">
                <a16:creationId xmlns:a16="http://schemas.microsoft.com/office/drawing/2014/main" id="{6E121E49-948C-4716-8A62-E95C36D1D082}"/>
              </a:ext>
            </a:extLst>
          </p:cNvPr>
          <p:cNvGrpSpPr/>
          <p:nvPr/>
        </p:nvGrpSpPr>
        <p:grpSpPr>
          <a:xfrm>
            <a:off x="2203248" y="3890701"/>
            <a:ext cx="576362" cy="872693"/>
            <a:chOff x="626106" y="1275486"/>
            <a:chExt cx="824322" cy="1248139"/>
          </a:xfrm>
        </p:grpSpPr>
        <p:grpSp>
          <p:nvGrpSpPr>
            <p:cNvPr id="1103" name="Group 1102">
              <a:extLst>
                <a:ext uri="{FF2B5EF4-FFF2-40B4-BE49-F238E27FC236}">
                  <a16:creationId xmlns:a16="http://schemas.microsoft.com/office/drawing/2014/main" id="{22628D93-4B17-E56E-DAAE-AE9A477F26E8}"/>
                </a:ext>
              </a:extLst>
            </p:cNvPr>
            <p:cNvGrpSpPr/>
            <p:nvPr/>
          </p:nvGrpSpPr>
          <p:grpSpPr>
            <a:xfrm>
              <a:off x="626106" y="1275486"/>
              <a:ext cx="824322" cy="1248139"/>
              <a:chOff x="2687863" y="1250802"/>
              <a:chExt cx="1354946" cy="2051578"/>
            </a:xfrm>
          </p:grpSpPr>
          <p:cxnSp>
            <p:nvCxnSpPr>
              <p:cNvPr id="1106" name="Straight Connector 1105">
                <a:extLst>
                  <a:ext uri="{FF2B5EF4-FFF2-40B4-BE49-F238E27FC236}">
                    <a16:creationId xmlns:a16="http://schemas.microsoft.com/office/drawing/2014/main" id="{BAF35627-8686-B5B4-F03C-950694F0E51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01496" y="1795732"/>
                <a:ext cx="410690" cy="0"/>
              </a:xfrm>
              <a:prstGeom prst="line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7" name="Straight Connector 1106">
                <a:extLst>
                  <a:ext uri="{FF2B5EF4-FFF2-40B4-BE49-F238E27FC236}">
                    <a16:creationId xmlns:a16="http://schemas.microsoft.com/office/drawing/2014/main" id="{F2A212EC-8646-2194-05EB-CE170B60410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01496" y="1904985"/>
                <a:ext cx="410690" cy="0"/>
              </a:xfrm>
              <a:prstGeom prst="line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8" name="Straight Connector 1107">
                <a:extLst>
                  <a:ext uri="{FF2B5EF4-FFF2-40B4-BE49-F238E27FC236}">
                    <a16:creationId xmlns:a16="http://schemas.microsoft.com/office/drawing/2014/main" id="{AFE5D35A-2A66-74B8-1541-D33140285B1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01496" y="2014237"/>
                <a:ext cx="410690" cy="0"/>
              </a:xfrm>
              <a:prstGeom prst="line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9" name="Straight Connector 1108">
                <a:extLst>
                  <a:ext uri="{FF2B5EF4-FFF2-40B4-BE49-F238E27FC236}">
                    <a16:creationId xmlns:a16="http://schemas.microsoft.com/office/drawing/2014/main" id="{FF34C6AF-66F8-9BCA-CF92-B1DA7230B1B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01496" y="2123489"/>
                <a:ext cx="410690" cy="0"/>
              </a:xfrm>
              <a:prstGeom prst="line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0" name="Straight Connector 1109">
                <a:extLst>
                  <a:ext uri="{FF2B5EF4-FFF2-40B4-BE49-F238E27FC236}">
                    <a16:creationId xmlns:a16="http://schemas.microsoft.com/office/drawing/2014/main" id="{326A67FE-C9D6-856A-76BE-CA0210F592B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01496" y="2232741"/>
                <a:ext cx="410690" cy="0"/>
              </a:xfrm>
              <a:prstGeom prst="line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1" name="Straight Connector 1110">
                <a:extLst>
                  <a:ext uri="{FF2B5EF4-FFF2-40B4-BE49-F238E27FC236}">
                    <a16:creationId xmlns:a16="http://schemas.microsoft.com/office/drawing/2014/main" id="{441814EB-F395-23A3-91E4-6F53CAF0B72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01496" y="2341993"/>
                <a:ext cx="410690" cy="0"/>
              </a:xfrm>
              <a:prstGeom prst="line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2" name="Straight Connector 1111">
                <a:extLst>
                  <a:ext uri="{FF2B5EF4-FFF2-40B4-BE49-F238E27FC236}">
                    <a16:creationId xmlns:a16="http://schemas.microsoft.com/office/drawing/2014/main" id="{15A1BA03-0EE9-ABB8-7A26-E9E4E2A825E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01496" y="2451245"/>
                <a:ext cx="410690" cy="0"/>
              </a:xfrm>
              <a:prstGeom prst="line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3" name="Straight Connector 1112">
                <a:extLst>
                  <a:ext uri="{FF2B5EF4-FFF2-40B4-BE49-F238E27FC236}">
                    <a16:creationId xmlns:a16="http://schemas.microsoft.com/office/drawing/2014/main" id="{E6E92089-9293-54D1-B877-077CE40C761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01496" y="2560497"/>
                <a:ext cx="410690" cy="0"/>
              </a:xfrm>
              <a:prstGeom prst="line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4" name="Straight Connector 1113">
                <a:extLst>
                  <a:ext uri="{FF2B5EF4-FFF2-40B4-BE49-F238E27FC236}">
                    <a16:creationId xmlns:a16="http://schemas.microsoft.com/office/drawing/2014/main" id="{FC904A68-33D0-FFB0-D8C8-E3F4A12D9B2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01496" y="2669749"/>
                <a:ext cx="410690" cy="0"/>
              </a:xfrm>
              <a:prstGeom prst="line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5" name="Straight Connector 1114">
                <a:extLst>
                  <a:ext uri="{FF2B5EF4-FFF2-40B4-BE49-F238E27FC236}">
                    <a16:creationId xmlns:a16="http://schemas.microsoft.com/office/drawing/2014/main" id="{FEF8DDA5-0719-8470-E0CF-F78FA58B7D8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01496" y="2779001"/>
                <a:ext cx="410690" cy="0"/>
              </a:xfrm>
              <a:prstGeom prst="line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6" name="Straight Connector 1115">
                <a:extLst>
                  <a:ext uri="{FF2B5EF4-FFF2-40B4-BE49-F238E27FC236}">
                    <a16:creationId xmlns:a16="http://schemas.microsoft.com/office/drawing/2014/main" id="{02DBC4F1-4F3C-393A-575E-0CDACF53FF1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01496" y="2888253"/>
                <a:ext cx="410690" cy="0"/>
              </a:xfrm>
              <a:prstGeom prst="line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7" name="Straight Connector 1116">
                <a:extLst>
                  <a:ext uri="{FF2B5EF4-FFF2-40B4-BE49-F238E27FC236}">
                    <a16:creationId xmlns:a16="http://schemas.microsoft.com/office/drawing/2014/main" id="{5441C8A8-4909-3A34-8666-1067B01DA03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01496" y="2997505"/>
                <a:ext cx="410690" cy="0"/>
              </a:xfrm>
              <a:prstGeom prst="line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8" name="Straight Connector 1117">
                <a:extLst>
                  <a:ext uri="{FF2B5EF4-FFF2-40B4-BE49-F238E27FC236}">
                    <a16:creationId xmlns:a16="http://schemas.microsoft.com/office/drawing/2014/main" id="{F4E8C22D-29DE-AD61-C23B-4497DB4E006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01496" y="3106762"/>
                <a:ext cx="410690" cy="0"/>
              </a:xfrm>
              <a:prstGeom prst="line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19" name="Snip Single Corner Rectangle 1118">
                <a:extLst>
                  <a:ext uri="{FF2B5EF4-FFF2-40B4-BE49-F238E27FC236}">
                    <a16:creationId xmlns:a16="http://schemas.microsoft.com/office/drawing/2014/main" id="{C7E8C90B-E2C8-773D-9539-6AAB702A5FBC}"/>
                  </a:ext>
                </a:extLst>
              </p:cNvPr>
              <p:cNvSpPr/>
              <p:nvPr/>
            </p:nvSpPr>
            <p:spPr>
              <a:xfrm>
                <a:off x="2687863" y="1250802"/>
                <a:ext cx="1354946" cy="2051578"/>
              </a:xfrm>
              <a:prstGeom prst="snip1Rect">
                <a:avLst/>
              </a:prstGeom>
              <a:noFill/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cxnSp>
            <p:nvCxnSpPr>
              <p:cNvPr id="1120" name="Straight Connector 1119">
                <a:extLst>
                  <a:ext uri="{FF2B5EF4-FFF2-40B4-BE49-F238E27FC236}">
                    <a16:creationId xmlns:a16="http://schemas.microsoft.com/office/drawing/2014/main" id="{A8B8BDCA-4CD6-C768-0218-C9A5A2F8B6E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01530" y="1795732"/>
                <a:ext cx="410690" cy="0"/>
              </a:xfrm>
              <a:prstGeom prst="line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1" name="Straight Connector 1120">
                <a:extLst>
                  <a:ext uri="{FF2B5EF4-FFF2-40B4-BE49-F238E27FC236}">
                    <a16:creationId xmlns:a16="http://schemas.microsoft.com/office/drawing/2014/main" id="{D8A6F5AF-1F1A-E6FA-DDC8-B2A11EB3918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01530" y="1904985"/>
                <a:ext cx="410690" cy="0"/>
              </a:xfrm>
              <a:prstGeom prst="line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2" name="Straight Connector 1121">
                <a:extLst>
                  <a:ext uri="{FF2B5EF4-FFF2-40B4-BE49-F238E27FC236}">
                    <a16:creationId xmlns:a16="http://schemas.microsoft.com/office/drawing/2014/main" id="{95633F56-D9CB-A34E-C5F5-BE1AB860054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01530" y="2014237"/>
                <a:ext cx="410690" cy="0"/>
              </a:xfrm>
              <a:prstGeom prst="line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3" name="Straight Connector 1122">
                <a:extLst>
                  <a:ext uri="{FF2B5EF4-FFF2-40B4-BE49-F238E27FC236}">
                    <a16:creationId xmlns:a16="http://schemas.microsoft.com/office/drawing/2014/main" id="{C51A5121-3966-B5D5-AAA4-A71FA708B57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01530" y="2123489"/>
                <a:ext cx="410690" cy="0"/>
              </a:xfrm>
              <a:prstGeom prst="line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4" name="Straight Connector 1123">
                <a:extLst>
                  <a:ext uri="{FF2B5EF4-FFF2-40B4-BE49-F238E27FC236}">
                    <a16:creationId xmlns:a16="http://schemas.microsoft.com/office/drawing/2014/main" id="{DDA3BA94-9383-C89E-A0D3-B1CB01E0B45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01530" y="2232741"/>
                <a:ext cx="410690" cy="0"/>
              </a:xfrm>
              <a:prstGeom prst="line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5" name="Straight Connector 1124">
                <a:extLst>
                  <a:ext uri="{FF2B5EF4-FFF2-40B4-BE49-F238E27FC236}">
                    <a16:creationId xmlns:a16="http://schemas.microsoft.com/office/drawing/2014/main" id="{B88BC85E-C1D0-81A1-B48D-7DA770163C6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01530" y="2341993"/>
                <a:ext cx="410690" cy="0"/>
              </a:xfrm>
              <a:prstGeom prst="line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6" name="Straight Connector 1125">
                <a:extLst>
                  <a:ext uri="{FF2B5EF4-FFF2-40B4-BE49-F238E27FC236}">
                    <a16:creationId xmlns:a16="http://schemas.microsoft.com/office/drawing/2014/main" id="{1B02D9DF-6367-F2C5-8F6E-B13FABACBC7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01530" y="2451245"/>
                <a:ext cx="410690" cy="0"/>
              </a:xfrm>
              <a:prstGeom prst="line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7" name="Straight Connector 1126">
                <a:extLst>
                  <a:ext uri="{FF2B5EF4-FFF2-40B4-BE49-F238E27FC236}">
                    <a16:creationId xmlns:a16="http://schemas.microsoft.com/office/drawing/2014/main" id="{7D8E3417-4A65-ACBD-401D-C330BF1F988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01530" y="2560497"/>
                <a:ext cx="410690" cy="0"/>
              </a:xfrm>
              <a:prstGeom prst="line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8" name="Straight Connector 1127">
                <a:extLst>
                  <a:ext uri="{FF2B5EF4-FFF2-40B4-BE49-F238E27FC236}">
                    <a16:creationId xmlns:a16="http://schemas.microsoft.com/office/drawing/2014/main" id="{A8A5F212-9F18-76EA-90DA-D291B3060EE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01530" y="2669749"/>
                <a:ext cx="410690" cy="0"/>
              </a:xfrm>
              <a:prstGeom prst="line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9" name="Straight Connector 1128">
                <a:extLst>
                  <a:ext uri="{FF2B5EF4-FFF2-40B4-BE49-F238E27FC236}">
                    <a16:creationId xmlns:a16="http://schemas.microsoft.com/office/drawing/2014/main" id="{9497ADE0-32E7-6C02-0A13-DFCA0FD74FF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01530" y="2779001"/>
                <a:ext cx="410690" cy="0"/>
              </a:xfrm>
              <a:prstGeom prst="line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0" name="Straight Connector 1129">
                <a:extLst>
                  <a:ext uri="{FF2B5EF4-FFF2-40B4-BE49-F238E27FC236}">
                    <a16:creationId xmlns:a16="http://schemas.microsoft.com/office/drawing/2014/main" id="{B5DD08E6-657E-CF11-2CA8-D656AB2B018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01530" y="2888253"/>
                <a:ext cx="410690" cy="0"/>
              </a:xfrm>
              <a:prstGeom prst="line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1" name="Straight Connector 1130">
                <a:extLst>
                  <a:ext uri="{FF2B5EF4-FFF2-40B4-BE49-F238E27FC236}">
                    <a16:creationId xmlns:a16="http://schemas.microsoft.com/office/drawing/2014/main" id="{15B9C75C-A657-448E-7D05-E41D564F431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01530" y="2997505"/>
                <a:ext cx="410690" cy="0"/>
              </a:xfrm>
              <a:prstGeom prst="line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2" name="Straight Connector 1131">
                <a:extLst>
                  <a:ext uri="{FF2B5EF4-FFF2-40B4-BE49-F238E27FC236}">
                    <a16:creationId xmlns:a16="http://schemas.microsoft.com/office/drawing/2014/main" id="{A4AC6B03-149E-9FB0-EFD9-CBC741E8C2F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01530" y="3106762"/>
                <a:ext cx="410690" cy="0"/>
              </a:xfrm>
              <a:prstGeom prst="line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104" name="Straight Connector 1103">
              <a:extLst>
                <a:ext uri="{FF2B5EF4-FFF2-40B4-BE49-F238E27FC236}">
                  <a16:creationId xmlns:a16="http://schemas.microsoft.com/office/drawing/2014/main" id="{F2608A8A-C28E-CC91-1A40-DF7E963662F4}"/>
                </a:ext>
              </a:extLst>
            </p:cNvPr>
            <p:cNvCxnSpPr>
              <a:cxnSpLocks/>
            </p:cNvCxnSpPr>
            <p:nvPr/>
          </p:nvCxnSpPr>
          <p:spPr>
            <a:xfrm>
              <a:off x="832922" y="1418627"/>
              <a:ext cx="410690" cy="0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5" name="Straight Connector 1104">
              <a:extLst>
                <a:ext uri="{FF2B5EF4-FFF2-40B4-BE49-F238E27FC236}">
                  <a16:creationId xmlns:a16="http://schemas.microsoft.com/office/drawing/2014/main" id="{48BD5C26-EFEE-9E92-C730-8CD383B2C5D9}"/>
                </a:ext>
              </a:extLst>
            </p:cNvPr>
            <p:cNvCxnSpPr>
              <a:cxnSpLocks/>
            </p:cNvCxnSpPr>
            <p:nvPr/>
          </p:nvCxnSpPr>
          <p:spPr>
            <a:xfrm>
              <a:off x="832922" y="1497183"/>
              <a:ext cx="410690" cy="0"/>
            </a:xfrm>
            <a:prstGeom prst="line">
              <a:avLst/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33" name="TextBox 1132">
            <a:extLst>
              <a:ext uri="{FF2B5EF4-FFF2-40B4-BE49-F238E27FC236}">
                <a16:creationId xmlns:a16="http://schemas.microsoft.com/office/drawing/2014/main" id="{1A0838EC-7C75-92AE-DDD0-EEFACB818384}"/>
              </a:ext>
            </a:extLst>
          </p:cNvPr>
          <p:cNvSpPr txBox="1"/>
          <p:nvPr/>
        </p:nvSpPr>
        <p:spPr>
          <a:xfrm>
            <a:off x="9567822" y="6128273"/>
            <a:ext cx="32339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>
                <a:solidFill>
                  <a:schemeClr val="accent6"/>
                </a:solidFill>
                <a:sym typeface="Wingdings" pitchFamily="2" charset="2"/>
              </a:rPr>
              <a:t> </a:t>
            </a:r>
            <a:r>
              <a:rPr lang="en-CA" sz="2400">
                <a:solidFill>
                  <a:schemeClr val="accent6"/>
                </a:solidFill>
              </a:rPr>
              <a:t>OK, that’s easy!</a:t>
            </a:r>
          </a:p>
        </p:txBody>
      </p:sp>
      <p:grpSp>
        <p:nvGrpSpPr>
          <p:cNvPr id="1134" name="Group 1133">
            <a:extLst>
              <a:ext uri="{FF2B5EF4-FFF2-40B4-BE49-F238E27FC236}">
                <a16:creationId xmlns:a16="http://schemas.microsoft.com/office/drawing/2014/main" id="{A9645EF2-3740-501D-AA70-4CA04E686FA1}"/>
              </a:ext>
            </a:extLst>
          </p:cNvPr>
          <p:cNvGrpSpPr/>
          <p:nvPr/>
        </p:nvGrpSpPr>
        <p:grpSpPr>
          <a:xfrm>
            <a:off x="3761890" y="4510881"/>
            <a:ext cx="576362" cy="872693"/>
            <a:chOff x="626106" y="1275486"/>
            <a:chExt cx="824322" cy="1248139"/>
          </a:xfrm>
        </p:grpSpPr>
        <p:grpSp>
          <p:nvGrpSpPr>
            <p:cNvPr id="1135" name="Group 1134">
              <a:extLst>
                <a:ext uri="{FF2B5EF4-FFF2-40B4-BE49-F238E27FC236}">
                  <a16:creationId xmlns:a16="http://schemas.microsoft.com/office/drawing/2014/main" id="{6776496B-E946-4F75-A207-3D437BA07BB4}"/>
                </a:ext>
              </a:extLst>
            </p:cNvPr>
            <p:cNvGrpSpPr/>
            <p:nvPr/>
          </p:nvGrpSpPr>
          <p:grpSpPr>
            <a:xfrm>
              <a:off x="626106" y="1275486"/>
              <a:ext cx="824322" cy="1248139"/>
              <a:chOff x="2687863" y="1250802"/>
              <a:chExt cx="1354946" cy="2051578"/>
            </a:xfrm>
          </p:grpSpPr>
          <p:cxnSp>
            <p:nvCxnSpPr>
              <p:cNvPr id="1138" name="Straight Connector 1137">
                <a:extLst>
                  <a:ext uri="{FF2B5EF4-FFF2-40B4-BE49-F238E27FC236}">
                    <a16:creationId xmlns:a16="http://schemas.microsoft.com/office/drawing/2014/main" id="{6F609B06-603F-85FC-C6BD-A724812D21E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01496" y="1795732"/>
                <a:ext cx="410690" cy="0"/>
              </a:xfrm>
              <a:prstGeom prst="line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9" name="Straight Connector 1138">
                <a:extLst>
                  <a:ext uri="{FF2B5EF4-FFF2-40B4-BE49-F238E27FC236}">
                    <a16:creationId xmlns:a16="http://schemas.microsoft.com/office/drawing/2014/main" id="{24E658D4-1F77-79C3-41EF-4606C7874AA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01496" y="1904985"/>
                <a:ext cx="410690" cy="0"/>
              </a:xfrm>
              <a:prstGeom prst="line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0" name="Straight Connector 1139">
                <a:extLst>
                  <a:ext uri="{FF2B5EF4-FFF2-40B4-BE49-F238E27FC236}">
                    <a16:creationId xmlns:a16="http://schemas.microsoft.com/office/drawing/2014/main" id="{D8ABC0ED-A5E5-94AD-B68D-F0F19AF573D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01496" y="2014237"/>
                <a:ext cx="410690" cy="0"/>
              </a:xfrm>
              <a:prstGeom prst="line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1" name="Straight Connector 1140">
                <a:extLst>
                  <a:ext uri="{FF2B5EF4-FFF2-40B4-BE49-F238E27FC236}">
                    <a16:creationId xmlns:a16="http://schemas.microsoft.com/office/drawing/2014/main" id="{A1A9928F-805A-803A-83EC-505E20E0E55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01496" y="2123489"/>
                <a:ext cx="410690" cy="0"/>
              </a:xfrm>
              <a:prstGeom prst="line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2" name="Straight Connector 1141">
                <a:extLst>
                  <a:ext uri="{FF2B5EF4-FFF2-40B4-BE49-F238E27FC236}">
                    <a16:creationId xmlns:a16="http://schemas.microsoft.com/office/drawing/2014/main" id="{11C1079A-A694-D54E-458F-8064716B86B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01496" y="2232741"/>
                <a:ext cx="410690" cy="0"/>
              </a:xfrm>
              <a:prstGeom prst="line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3" name="Straight Connector 1142">
                <a:extLst>
                  <a:ext uri="{FF2B5EF4-FFF2-40B4-BE49-F238E27FC236}">
                    <a16:creationId xmlns:a16="http://schemas.microsoft.com/office/drawing/2014/main" id="{20E0335F-8DBC-C9F7-672B-43911F6C48B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01496" y="2341993"/>
                <a:ext cx="410690" cy="0"/>
              </a:xfrm>
              <a:prstGeom prst="line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4" name="Straight Connector 1143">
                <a:extLst>
                  <a:ext uri="{FF2B5EF4-FFF2-40B4-BE49-F238E27FC236}">
                    <a16:creationId xmlns:a16="http://schemas.microsoft.com/office/drawing/2014/main" id="{813BB6F4-CC75-0699-DC37-FA970CF4C01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01496" y="2451245"/>
                <a:ext cx="410690" cy="0"/>
              </a:xfrm>
              <a:prstGeom prst="line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5" name="Straight Connector 1144">
                <a:extLst>
                  <a:ext uri="{FF2B5EF4-FFF2-40B4-BE49-F238E27FC236}">
                    <a16:creationId xmlns:a16="http://schemas.microsoft.com/office/drawing/2014/main" id="{A6035C8C-B384-1F73-8B26-3F5D575CAC1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01496" y="2560497"/>
                <a:ext cx="410690" cy="0"/>
              </a:xfrm>
              <a:prstGeom prst="line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6" name="Straight Connector 1145">
                <a:extLst>
                  <a:ext uri="{FF2B5EF4-FFF2-40B4-BE49-F238E27FC236}">
                    <a16:creationId xmlns:a16="http://schemas.microsoft.com/office/drawing/2014/main" id="{A27C7B21-0014-8A0C-654F-75DF49BCB76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01496" y="2669749"/>
                <a:ext cx="410690" cy="0"/>
              </a:xfrm>
              <a:prstGeom prst="line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7" name="Straight Connector 1146">
                <a:extLst>
                  <a:ext uri="{FF2B5EF4-FFF2-40B4-BE49-F238E27FC236}">
                    <a16:creationId xmlns:a16="http://schemas.microsoft.com/office/drawing/2014/main" id="{F3DE4405-7099-88E9-7EBF-B18880FE487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01496" y="2779001"/>
                <a:ext cx="410690" cy="0"/>
              </a:xfrm>
              <a:prstGeom prst="line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8" name="Straight Connector 1147">
                <a:extLst>
                  <a:ext uri="{FF2B5EF4-FFF2-40B4-BE49-F238E27FC236}">
                    <a16:creationId xmlns:a16="http://schemas.microsoft.com/office/drawing/2014/main" id="{E324D5CB-A5A1-E600-D36D-A1A670D2EC8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01496" y="2888253"/>
                <a:ext cx="410690" cy="0"/>
              </a:xfrm>
              <a:prstGeom prst="line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9" name="Straight Connector 1148">
                <a:extLst>
                  <a:ext uri="{FF2B5EF4-FFF2-40B4-BE49-F238E27FC236}">
                    <a16:creationId xmlns:a16="http://schemas.microsoft.com/office/drawing/2014/main" id="{428A66B4-667A-8FA1-A1AD-385C96C4AA1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01496" y="2997505"/>
                <a:ext cx="410690" cy="0"/>
              </a:xfrm>
              <a:prstGeom prst="line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0" name="Straight Connector 1149">
                <a:extLst>
                  <a:ext uri="{FF2B5EF4-FFF2-40B4-BE49-F238E27FC236}">
                    <a16:creationId xmlns:a16="http://schemas.microsoft.com/office/drawing/2014/main" id="{E89D893D-FF24-2B9D-E815-CFA952C2E11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01496" y="3106762"/>
                <a:ext cx="410690" cy="0"/>
              </a:xfrm>
              <a:prstGeom prst="line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51" name="Snip Single Corner Rectangle 1150">
                <a:extLst>
                  <a:ext uri="{FF2B5EF4-FFF2-40B4-BE49-F238E27FC236}">
                    <a16:creationId xmlns:a16="http://schemas.microsoft.com/office/drawing/2014/main" id="{570E3DB7-1548-7F45-BD7B-9F82593ABFCB}"/>
                  </a:ext>
                </a:extLst>
              </p:cNvPr>
              <p:cNvSpPr/>
              <p:nvPr/>
            </p:nvSpPr>
            <p:spPr>
              <a:xfrm>
                <a:off x="2687863" y="1250802"/>
                <a:ext cx="1354946" cy="2051578"/>
              </a:xfrm>
              <a:prstGeom prst="snip1Rect">
                <a:avLst/>
              </a:prstGeom>
              <a:noFill/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cxnSp>
            <p:nvCxnSpPr>
              <p:cNvPr id="1152" name="Straight Connector 1151">
                <a:extLst>
                  <a:ext uri="{FF2B5EF4-FFF2-40B4-BE49-F238E27FC236}">
                    <a16:creationId xmlns:a16="http://schemas.microsoft.com/office/drawing/2014/main" id="{BB1236D1-7726-7572-7A24-8C98C50EC55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01530" y="1795732"/>
                <a:ext cx="410690" cy="0"/>
              </a:xfrm>
              <a:prstGeom prst="line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3" name="Straight Connector 1152">
                <a:extLst>
                  <a:ext uri="{FF2B5EF4-FFF2-40B4-BE49-F238E27FC236}">
                    <a16:creationId xmlns:a16="http://schemas.microsoft.com/office/drawing/2014/main" id="{70064217-E762-47DB-67D5-F539AE096E1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01530" y="1904985"/>
                <a:ext cx="410690" cy="0"/>
              </a:xfrm>
              <a:prstGeom prst="line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4" name="Straight Connector 1153">
                <a:extLst>
                  <a:ext uri="{FF2B5EF4-FFF2-40B4-BE49-F238E27FC236}">
                    <a16:creationId xmlns:a16="http://schemas.microsoft.com/office/drawing/2014/main" id="{0CEC7F46-28EB-928B-DD6D-FEE667F8F2D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01530" y="2014237"/>
                <a:ext cx="410690" cy="0"/>
              </a:xfrm>
              <a:prstGeom prst="line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5" name="Straight Connector 1154">
                <a:extLst>
                  <a:ext uri="{FF2B5EF4-FFF2-40B4-BE49-F238E27FC236}">
                    <a16:creationId xmlns:a16="http://schemas.microsoft.com/office/drawing/2014/main" id="{C53B5C13-569E-449B-C798-BDC2CDA710B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01530" y="2123489"/>
                <a:ext cx="410690" cy="0"/>
              </a:xfrm>
              <a:prstGeom prst="line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6" name="Straight Connector 1155">
                <a:extLst>
                  <a:ext uri="{FF2B5EF4-FFF2-40B4-BE49-F238E27FC236}">
                    <a16:creationId xmlns:a16="http://schemas.microsoft.com/office/drawing/2014/main" id="{BE027509-17D4-C949-0D4B-FB7E94E5565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01530" y="2232741"/>
                <a:ext cx="410690" cy="0"/>
              </a:xfrm>
              <a:prstGeom prst="line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7" name="Straight Connector 1156">
                <a:extLst>
                  <a:ext uri="{FF2B5EF4-FFF2-40B4-BE49-F238E27FC236}">
                    <a16:creationId xmlns:a16="http://schemas.microsoft.com/office/drawing/2014/main" id="{FE73FD31-E9A2-4CDD-AEDD-6371D7E588C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01530" y="2341993"/>
                <a:ext cx="410690" cy="0"/>
              </a:xfrm>
              <a:prstGeom prst="line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8" name="Straight Connector 1157">
                <a:extLst>
                  <a:ext uri="{FF2B5EF4-FFF2-40B4-BE49-F238E27FC236}">
                    <a16:creationId xmlns:a16="http://schemas.microsoft.com/office/drawing/2014/main" id="{5072EAB8-6CC7-C1F1-27EF-8208EF7625D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01530" y="2451245"/>
                <a:ext cx="410690" cy="0"/>
              </a:xfrm>
              <a:prstGeom prst="line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9" name="Straight Connector 1158">
                <a:extLst>
                  <a:ext uri="{FF2B5EF4-FFF2-40B4-BE49-F238E27FC236}">
                    <a16:creationId xmlns:a16="http://schemas.microsoft.com/office/drawing/2014/main" id="{F5C24442-1E9C-B6C0-7D52-B79628C53CB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01530" y="2560497"/>
                <a:ext cx="410690" cy="0"/>
              </a:xfrm>
              <a:prstGeom prst="line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0" name="Straight Connector 1159">
                <a:extLst>
                  <a:ext uri="{FF2B5EF4-FFF2-40B4-BE49-F238E27FC236}">
                    <a16:creationId xmlns:a16="http://schemas.microsoft.com/office/drawing/2014/main" id="{715366F6-7323-E923-5174-AE778498E1B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01530" y="2669749"/>
                <a:ext cx="410690" cy="0"/>
              </a:xfrm>
              <a:prstGeom prst="line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1" name="Straight Connector 1160">
                <a:extLst>
                  <a:ext uri="{FF2B5EF4-FFF2-40B4-BE49-F238E27FC236}">
                    <a16:creationId xmlns:a16="http://schemas.microsoft.com/office/drawing/2014/main" id="{8A68D386-9C99-F03C-A1D2-1F7372B8F1E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01530" y="2779001"/>
                <a:ext cx="410690" cy="0"/>
              </a:xfrm>
              <a:prstGeom prst="line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2" name="Straight Connector 1161">
                <a:extLst>
                  <a:ext uri="{FF2B5EF4-FFF2-40B4-BE49-F238E27FC236}">
                    <a16:creationId xmlns:a16="http://schemas.microsoft.com/office/drawing/2014/main" id="{4DF13D39-D44E-25DD-FA51-C37B81A24C0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01530" y="2888253"/>
                <a:ext cx="410690" cy="0"/>
              </a:xfrm>
              <a:prstGeom prst="line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3" name="Straight Connector 1162">
                <a:extLst>
                  <a:ext uri="{FF2B5EF4-FFF2-40B4-BE49-F238E27FC236}">
                    <a16:creationId xmlns:a16="http://schemas.microsoft.com/office/drawing/2014/main" id="{E58856CD-C635-B826-C14A-C521694A92B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01530" y="2997505"/>
                <a:ext cx="410690" cy="0"/>
              </a:xfrm>
              <a:prstGeom prst="line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4" name="Straight Connector 1163">
                <a:extLst>
                  <a:ext uri="{FF2B5EF4-FFF2-40B4-BE49-F238E27FC236}">
                    <a16:creationId xmlns:a16="http://schemas.microsoft.com/office/drawing/2014/main" id="{62E16F1E-0847-0F6B-3CCE-E0D38F76E22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01530" y="3106762"/>
                <a:ext cx="410690" cy="0"/>
              </a:xfrm>
              <a:prstGeom prst="line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136" name="Straight Connector 1135">
              <a:extLst>
                <a:ext uri="{FF2B5EF4-FFF2-40B4-BE49-F238E27FC236}">
                  <a16:creationId xmlns:a16="http://schemas.microsoft.com/office/drawing/2014/main" id="{77AB0A2D-5B6A-6425-4228-E91B683395E5}"/>
                </a:ext>
              </a:extLst>
            </p:cNvPr>
            <p:cNvCxnSpPr>
              <a:cxnSpLocks/>
            </p:cNvCxnSpPr>
            <p:nvPr/>
          </p:nvCxnSpPr>
          <p:spPr>
            <a:xfrm>
              <a:off x="832922" y="1418627"/>
              <a:ext cx="410690" cy="0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7" name="Straight Connector 1136">
              <a:extLst>
                <a:ext uri="{FF2B5EF4-FFF2-40B4-BE49-F238E27FC236}">
                  <a16:creationId xmlns:a16="http://schemas.microsoft.com/office/drawing/2014/main" id="{92DC99B5-DE23-377E-C81A-572D7C675CA5}"/>
                </a:ext>
              </a:extLst>
            </p:cNvPr>
            <p:cNvCxnSpPr>
              <a:cxnSpLocks/>
            </p:cNvCxnSpPr>
            <p:nvPr/>
          </p:nvCxnSpPr>
          <p:spPr>
            <a:xfrm>
              <a:off x="832922" y="1497183"/>
              <a:ext cx="410690" cy="0"/>
            </a:xfrm>
            <a:prstGeom prst="line">
              <a:avLst/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65" name="Google Shape;907;g1ca4ca5433bb148b_14">
            <a:extLst>
              <a:ext uri="{FF2B5EF4-FFF2-40B4-BE49-F238E27FC236}">
                <a16:creationId xmlns:a16="http://schemas.microsoft.com/office/drawing/2014/main" id="{52AEA814-15DB-5B4C-874D-75FA71256F83}"/>
              </a:ext>
            </a:extLst>
          </p:cNvPr>
          <p:cNvCxnSpPr>
            <a:cxnSpLocks/>
          </p:cNvCxnSpPr>
          <p:nvPr/>
        </p:nvCxnSpPr>
        <p:spPr>
          <a:xfrm flipH="1">
            <a:off x="3043064" y="5040727"/>
            <a:ext cx="581277" cy="288573"/>
          </a:xfrm>
          <a:prstGeom prst="straightConnector1">
            <a:avLst/>
          </a:prstGeom>
          <a:noFill/>
          <a:ln w="44450" cap="flat" cmpd="sng">
            <a:solidFill>
              <a:schemeClr val="accent6"/>
            </a:solidFill>
            <a:prstDash val="solid"/>
            <a:miter lim="800000"/>
            <a:headEnd type="triangle" w="sm" len="sm"/>
            <a:tailEnd type="none" w="med" len="med"/>
          </a:ln>
        </p:spPr>
      </p:cxnSp>
      <p:cxnSp>
        <p:nvCxnSpPr>
          <p:cNvPr id="1168" name="Google Shape;907;g1ca4ca5433bb148b_14">
            <a:extLst>
              <a:ext uri="{FF2B5EF4-FFF2-40B4-BE49-F238E27FC236}">
                <a16:creationId xmlns:a16="http://schemas.microsoft.com/office/drawing/2014/main" id="{FD9F3DD2-2668-A0FC-EA46-A075F97E8DF7}"/>
              </a:ext>
            </a:extLst>
          </p:cNvPr>
          <p:cNvCxnSpPr>
            <a:cxnSpLocks/>
          </p:cNvCxnSpPr>
          <p:nvPr/>
        </p:nvCxnSpPr>
        <p:spPr>
          <a:xfrm flipH="1" flipV="1">
            <a:off x="3043064" y="4417733"/>
            <a:ext cx="581277" cy="327838"/>
          </a:xfrm>
          <a:prstGeom prst="straightConnector1">
            <a:avLst/>
          </a:prstGeom>
          <a:noFill/>
          <a:ln w="44450" cap="flat" cmpd="sng">
            <a:solidFill>
              <a:schemeClr val="accent6"/>
            </a:solidFill>
            <a:prstDash val="solid"/>
            <a:miter lim="800000"/>
            <a:headEnd type="triangle" w="sm" len="sm"/>
            <a:tailEnd type="none" w="med" len="med"/>
          </a:ln>
        </p:spPr>
      </p:cxnSp>
      <p:sp>
        <p:nvSpPr>
          <p:cNvPr id="1174" name="Arc 1173">
            <a:extLst>
              <a:ext uri="{FF2B5EF4-FFF2-40B4-BE49-F238E27FC236}">
                <a16:creationId xmlns:a16="http://schemas.microsoft.com/office/drawing/2014/main" id="{AE2190C3-90FD-3336-B3DC-2443A7EF9BC2}"/>
              </a:ext>
            </a:extLst>
          </p:cNvPr>
          <p:cNvSpPr/>
          <p:nvPr/>
        </p:nvSpPr>
        <p:spPr>
          <a:xfrm rot="10800000">
            <a:off x="4900386" y="4327045"/>
            <a:ext cx="580730" cy="597642"/>
          </a:xfrm>
          <a:prstGeom prst="arc">
            <a:avLst>
              <a:gd name="adj1" fmla="val 16200000"/>
              <a:gd name="adj2" fmla="val 5265088"/>
            </a:avLst>
          </a:prstGeom>
          <a:ln w="34925">
            <a:solidFill>
              <a:schemeClr val="accent2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76" name="Arc 1175">
            <a:extLst>
              <a:ext uri="{FF2B5EF4-FFF2-40B4-BE49-F238E27FC236}">
                <a16:creationId xmlns:a16="http://schemas.microsoft.com/office/drawing/2014/main" id="{5D6B6576-9516-A816-998E-9FB5D9EB915A}"/>
              </a:ext>
            </a:extLst>
          </p:cNvPr>
          <p:cNvSpPr/>
          <p:nvPr/>
        </p:nvSpPr>
        <p:spPr>
          <a:xfrm rot="10800000">
            <a:off x="4879168" y="5023598"/>
            <a:ext cx="580730" cy="597642"/>
          </a:xfrm>
          <a:prstGeom prst="arc">
            <a:avLst>
              <a:gd name="adj1" fmla="val 16200000"/>
              <a:gd name="adj2" fmla="val 5265088"/>
            </a:avLst>
          </a:prstGeom>
          <a:ln w="34925">
            <a:solidFill>
              <a:schemeClr val="accent2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77" name="Arc 1176">
            <a:extLst>
              <a:ext uri="{FF2B5EF4-FFF2-40B4-BE49-F238E27FC236}">
                <a16:creationId xmlns:a16="http://schemas.microsoft.com/office/drawing/2014/main" id="{A4A1C2FE-CCEF-8CF8-6D78-522453E83282}"/>
              </a:ext>
            </a:extLst>
          </p:cNvPr>
          <p:cNvSpPr/>
          <p:nvPr/>
        </p:nvSpPr>
        <p:spPr>
          <a:xfrm rot="10800000">
            <a:off x="4857950" y="5731581"/>
            <a:ext cx="580730" cy="597642"/>
          </a:xfrm>
          <a:prstGeom prst="arc">
            <a:avLst>
              <a:gd name="adj1" fmla="val 16200000"/>
              <a:gd name="adj2" fmla="val 5265088"/>
            </a:avLst>
          </a:prstGeom>
          <a:ln w="34925">
            <a:solidFill>
              <a:schemeClr val="accent2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78" name="TextBox 1177">
            <a:extLst>
              <a:ext uri="{FF2B5EF4-FFF2-40B4-BE49-F238E27FC236}">
                <a16:creationId xmlns:a16="http://schemas.microsoft.com/office/drawing/2014/main" id="{BE7289CD-B9FB-0ACA-145C-6E10C3C905A0}"/>
              </a:ext>
            </a:extLst>
          </p:cNvPr>
          <p:cNvSpPr txBox="1"/>
          <p:nvPr/>
        </p:nvSpPr>
        <p:spPr>
          <a:xfrm>
            <a:off x="722953" y="2734641"/>
            <a:ext cx="22129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b="1">
                <a:solidFill>
                  <a:schemeClr val="accent6"/>
                </a:solidFill>
                <a:latin typeface="Avenir Book" panose="02000503020000020003" pitchFamily="2" charset="0"/>
              </a:rPr>
              <a:t>Published papers!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3C228A-153F-0B6A-7A9C-73C9A160AB66}"/>
              </a:ext>
            </a:extLst>
          </p:cNvPr>
          <p:cNvSpPr txBox="1"/>
          <p:nvPr/>
        </p:nvSpPr>
        <p:spPr>
          <a:xfrm>
            <a:off x="572525" y="886771"/>
            <a:ext cx="84346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b="1">
                <a:solidFill>
                  <a:schemeClr val="accent2"/>
                </a:solidFill>
              </a:rPr>
              <a:t>What are their accomplishments?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BDF66A3-0374-325C-CE17-6EE3C8F9F73B}"/>
              </a:ext>
            </a:extLst>
          </p:cNvPr>
          <p:cNvSpPr txBox="1"/>
          <p:nvPr/>
        </p:nvSpPr>
        <p:spPr>
          <a:xfrm>
            <a:off x="4536797" y="1393467"/>
            <a:ext cx="22044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>
                <a:solidFill>
                  <a:srgbClr val="7030A0">
                    <a:alpha val="29114"/>
                  </a:srgbClr>
                </a:solidFill>
                <a:latin typeface="Avenir Book" panose="02000503020000020003" pitchFamily="2" charset="0"/>
              </a:rPr>
              <a:t>Collaboration?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679E5C4-2ADB-44E9-AAE3-738310892E0F}"/>
              </a:ext>
            </a:extLst>
          </p:cNvPr>
          <p:cNvSpPr txBox="1"/>
          <p:nvPr/>
        </p:nvSpPr>
        <p:spPr>
          <a:xfrm>
            <a:off x="7914972" y="2048249"/>
            <a:ext cx="16138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>
                <a:solidFill>
                  <a:srgbClr val="7030A0">
                    <a:alpha val="29114"/>
                  </a:srgbClr>
                </a:solidFill>
                <a:latin typeface="Avenir Book" panose="02000503020000020003" pitchFamily="2" charset="0"/>
              </a:rPr>
              <a:t>Outreach?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6E0A79F-0402-D284-3E6B-94595DB42800}"/>
              </a:ext>
            </a:extLst>
          </p:cNvPr>
          <p:cNvSpPr txBox="1"/>
          <p:nvPr/>
        </p:nvSpPr>
        <p:spPr>
          <a:xfrm>
            <a:off x="9312179" y="2534871"/>
            <a:ext cx="18726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>
                <a:solidFill>
                  <a:srgbClr val="7030A0">
                    <a:alpha val="29114"/>
                  </a:srgbClr>
                </a:solidFill>
                <a:latin typeface="Avenir Book" panose="02000503020000020003" pitchFamily="2" charset="0"/>
              </a:rPr>
              <a:t>Collegiality?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3C58439-AF61-9EA7-E3BA-50D93C20E6CB}"/>
              </a:ext>
            </a:extLst>
          </p:cNvPr>
          <p:cNvSpPr txBox="1"/>
          <p:nvPr/>
        </p:nvSpPr>
        <p:spPr>
          <a:xfrm>
            <a:off x="3043064" y="2770722"/>
            <a:ext cx="10070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>
                <a:solidFill>
                  <a:srgbClr val="7030A0">
                    <a:alpha val="29114"/>
                  </a:srgbClr>
                </a:solidFill>
                <a:latin typeface="Avenir Book" panose="02000503020000020003" pitchFamily="2" charset="0"/>
              </a:rPr>
              <a:t>Skills?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E266D79-DA90-B643-6A0F-4C271C9C0521}"/>
              </a:ext>
            </a:extLst>
          </p:cNvPr>
          <p:cNvSpPr txBox="1"/>
          <p:nvPr/>
        </p:nvSpPr>
        <p:spPr>
          <a:xfrm>
            <a:off x="7161158" y="1389298"/>
            <a:ext cx="36920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>
                <a:solidFill>
                  <a:srgbClr val="7030A0">
                    <a:alpha val="29114"/>
                  </a:srgbClr>
                </a:solidFill>
                <a:latin typeface="Avenir Book" panose="02000503020000020003" pitchFamily="2" charset="0"/>
              </a:rPr>
              <a:t>Community involvement?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5148E56-7631-3029-62C2-768050E408BF}"/>
              </a:ext>
            </a:extLst>
          </p:cNvPr>
          <p:cNvSpPr txBox="1"/>
          <p:nvPr/>
        </p:nvSpPr>
        <p:spPr>
          <a:xfrm>
            <a:off x="3651580" y="2068358"/>
            <a:ext cx="40078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>
                <a:solidFill>
                  <a:srgbClr val="7030A0">
                    <a:alpha val="29114"/>
                  </a:srgbClr>
                </a:solidFill>
                <a:latin typeface="Avenir Book" panose="02000503020000020003" pitchFamily="2" charset="0"/>
              </a:rPr>
              <a:t>Mentoring and supervision?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444B2C0-095C-BC36-EB3E-EE0138EF3ED9}"/>
              </a:ext>
            </a:extLst>
          </p:cNvPr>
          <p:cNvSpPr txBox="1"/>
          <p:nvPr/>
        </p:nvSpPr>
        <p:spPr>
          <a:xfrm>
            <a:off x="9167797" y="892426"/>
            <a:ext cx="15247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>
                <a:solidFill>
                  <a:srgbClr val="7030A0">
                    <a:alpha val="29114"/>
                  </a:srgbClr>
                </a:solidFill>
                <a:latin typeface="Avenir Book" panose="02000503020000020003" pitchFamily="2" charset="0"/>
              </a:rPr>
              <a:t>Support?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35B1700-BED2-7AC0-0A63-4FD647311828}"/>
              </a:ext>
            </a:extLst>
          </p:cNvPr>
          <p:cNvSpPr txBox="1"/>
          <p:nvPr/>
        </p:nvSpPr>
        <p:spPr>
          <a:xfrm>
            <a:off x="1386133" y="1528700"/>
            <a:ext cx="32351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>
                <a:solidFill>
                  <a:srgbClr val="7030A0">
                    <a:alpha val="29114"/>
                  </a:srgbClr>
                </a:solidFill>
                <a:latin typeface="Avenir Book" panose="02000503020000020003" pitchFamily="2" charset="0"/>
              </a:rPr>
              <a:t>Services to academia?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B7E0CAB-7D4A-81B4-DEC1-2EDA280D1A3B}"/>
              </a:ext>
            </a:extLst>
          </p:cNvPr>
          <p:cNvSpPr txBox="1"/>
          <p:nvPr/>
        </p:nvSpPr>
        <p:spPr>
          <a:xfrm>
            <a:off x="395388" y="2030293"/>
            <a:ext cx="28296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>
                <a:solidFill>
                  <a:srgbClr val="7030A0">
                    <a:alpha val="29114"/>
                  </a:srgbClr>
                </a:solidFill>
                <a:latin typeface="Avenir Book" panose="02000503020000020003" pitchFamily="2" charset="0"/>
              </a:rPr>
              <a:t>Impact to practice?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09217DA-EAD0-1BB7-F26F-513D6DB82A48}"/>
              </a:ext>
            </a:extLst>
          </p:cNvPr>
          <p:cNvSpPr txBox="1"/>
          <p:nvPr/>
        </p:nvSpPr>
        <p:spPr>
          <a:xfrm>
            <a:off x="8506485" y="3505392"/>
            <a:ext cx="32339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>
                <a:solidFill>
                  <a:schemeClr val="accent6"/>
                </a:solidFill>
                <a:sym typeface="Wingdings" pitchFamily="2" charset="2"/>
              </a:rPr>
              <a:t> </a:t>
            </a:r>
            <a:r>
              <a:rPr lang="en-CA" sz="2400">
                <a:solidFill>
                  <a:schemeClr val="accent6"/>
                </a:solidFill>
              </a:rPr>
              <a:t>Sounds good!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56D4EF8-E697-BE3F-240D-F58CC7C9CE8D}"/>
              </a:ext>
            </a:extLst>
          </p:cNvPr>
          <p:cNvSpPr/>
          <p:nvPr/>
        </p:nvSpPr>
        <p:spPr>
          <a:xfrm>
            <a:off x="62077" y="851024"/>
            <a:ext cx="11704320" cy="2583424"/>
          </a:xfrm>
          <a:custGeom>
            <a:avLst/>
            <a:gdLst>
              <a:gd name="connsiteX0" fmla="*/ 0 w 13695680"/>
              <a:gd name="connsiteY0" fmla="*/ 0 h 2065456"/>
              <a:gd name="connsiteX1" fmla="*/ 13695680 w 13695680"/>
              <a:gd name="connsiteY1" fmla="*/ 0 h 2065456"/>
              <a:gd name="connsiteX2" fmla="*/ 13695680 w 13695680"/>
              <a:gd name="connsiteY2" fmla="*/ 2065456 h 2065456"/>
              <a:gd name="connsiteX3" fmla="*/ 0 w 13695680"/>
              <a:gd name="connsiteY3" fmla="*/ 2065456 h 2065456"/>
              <a:gd name="connsiteX4" fmla="*/ 0 w 13695680"/>
              <a:gd name="connsiteY4" fmla="*/ 0 h 2065456"/>
              <a:gd name="connsiteX0" fmla="*/ 0 w 13695680"/>
              <a:gd name="connsiteY0" fmla="*/ 792480 h 2857936"/>
              <a:gd name="connsiteX1" fmla="*/ 12171680 w 13695680"/>
              <a:gd name="connsiteY1" fmla="*/ 0 h 2857936"/>
              <a:gd name="connsiteX2" fmla="*/ 13695680 w 13695680"/>
              <a:gd name="connsiteY2" fmla="*/ 2857936 h 2857936"/>
              <a:gd name="connsiteX3" fmla="*/ 0 w 13695680"/>
              <a:gd name="connsiteY3" fmla="*/ 2857936 h 2857936"/>
              <a:gd name="connsiteX4" fmla="*/ 0 w 13695680"/>
              <a:gd name="connsiteY4" fmla="*/ 792480 h 2857936"/>
              <a:gd name="connsiteX0" fmla="*/ 0 w 13695680"/>
              <a:gd name="connsiteY0" fmla="*/ 792480 h 2857936"/>
              <a:gd name="connsiteX1" fmla="*/ 9692640 w 13695680"/>
              <a:gd name="connsiteY1" fmla="*/ 185664 h 2857936"/>
              <a:gd name="connsiteX2" fmla="*/ 12171680 w 13695680"/>
              <a:gd name="connsiteY2" fmla="*/ 0 h 2857936"/>
              <a:gd name="connsiteX3" fmla="*/ 13695680 w 13695680"/>
              <a:gd name="connsiteY3" fmla="*/ 2857936 h 2857936"/>
              <a:gd name="connsiteX4" fmla="*/ 0 w 13695680"/>
              <a:gd name="connsiteY4" fmla="*/ 2857936 h 2857936"/>
              <a:gd name="connsiteX5" fmla="*/ 0 w 13695680"/>
              <a:gd name="connsiteY5" fmla="*/ 792480 h 2857936"/>
              <a:gd name="connsiteX0" fmla="*/ 0 w 13695680"/>
              <a:gd name="connsiteY0" fmla="*/ 792480 h 2857936"/>
              <a:gd name="connsiteX1" fmla="*/ 8961120 w 13695680"/>
              <a:gd name="connsiteY1" fmla="*/ 592064 h 2857936"/>
              <a:gd name="connsiteX2" fmla="*/ 12171680 w 13695680"/>
              <a:gd name="connsiteY2" fmla="*/ 0 h 2857936"/>
              <a:gd name="connsiteX3" fmla="*/ 13695680 w 13695680"/>
              <a:gd name="connsiteY3" fmla="*/ 2857936 h 2857936"/>
              <a:gd name="connsiteX4" fmla="*/ 0 w 13695680"/>
              <a:gd name="connsiteY4" fmla="*/ 2857936 h 2857936"/>
              <a:gd name="connsiteX5" fmla="*/ 0 w 13695680"/>
              <a:gd name="connsiteY5" fmla="*/ 792480 h 2857936"/>
              <a:gd name="connsiteX0" fmla="*/ 0 w 13695680"/>
              <a:gd name="connsiteY0" fmla="*/ 792480 h 2857936"/>
              <a:gd name="connsiteX1" fmla="*/ 8961120 w 13695680"/>
              <a:gd name="connsiteY1" fmla="*/ 592064 h 2857936"/>
              <a:gd name="connsiteX2" fmla="*/ 10769600 w 13695680"/>
              <a:gd name="connsiteY2" fmla="*/ 266944 h 2857936"/>
              <a:gd name="connsiteX3" fmla="*/ 12171680 w 13695680"/>
              <a:gd name="connsiteY3" fmla="*/ 0 h 2857936"/>
              <a:gd name="connsiteX4" fmla="*/ 13695680 w 13695680"/>
              <a:gd name="connsiteY4" fmla="*/ 2857936 h 2857936"/>
              <a:gd name="connsiteX5" fmla="*/ 0 w 13695680"/>
              <a:gd name="connsiteY5" fmla="*/ 2857936 h 2857936"/>
              <a:gd name="connsiteX6" fmla="*/ 0 w 13695680"/>
              <a:gd name="connsiteY6" fmla="*/ 792480 h 2857936"/>
              <a:gd name="connsiteX0" fmla="*/ 0 w 13695680"/>
              <a:gd name="connsiteY0" fmla="*/ 792480 h 2857936"/>
              <a:gd name="connsiteX1" fmla="*/ 8961120 w 13695680"/>
              <a:gd name="connsiteY1" fmla="*/ 592064 h 2857936"/>
              <a:gd name="connsiteX2" fmla="*/ 9509760 w 13695680"/>
              <a:gd name="connsiteY2" fmla="*/ 266944 h 2857936"/>
              <a:gd name="connsiteX3" fmla="*/ 12171680 w 13695680"/>
              <a:gd name="connsiteY3" fmla="*/ 0 h 2857936"/>
              <a:gd name="connsiteX4" fmla="*/ 13695680 w 13695680"/>
              <a:gd name="connsiteY4" fmla="*/ 2857936 h 2857936"/>
              <a:gd name="connsiteX5" fmla="*/ 0 w 13695680"/>
              <a:gd name="connsiteY5" fmla="*/ 2857936 h 2857936"/>
              <a:gd name="connsiteX6" fmla="*/ 0 w 13695680"/>
              <a:gd name="connsiteY6" fmla="*/ 792480 h 2857936"/>
              <a:gd name="connsiteX0" fmla="*/ 0 w 13695680"/>
              <a:gd name="connsiteY0" fmla="*/ 589280 h 2654736"/>
              <a:gd name="connsiteX1" fmla="*/ 8961120 w 13695680"/>
              <a:gd name="connsiteY1" fmla="*/ 388864 h 2654736"/>
              <a:gd name="connsiteX2" fmla="*/ 9509760 w 13695680"/>
              <a:gd name="connsiteY2" fmla="*/ 63744 h 2654736"/>
              <a:gd name="connsiteX3" fmla="*/ 12192000 w 13695680"/>
              <a:gd name="connsiteY3" fmla="*/ 0 h 2654736"/>
              <a:gd name="connsiteX4" fmla="*/ 13695680 w 13695680"/>
              <a:gd name="connsiteY4" fmla="*/ 2654736 h 2654736"/>
              <a:gd name="connsiteX5" fmla="*/ 0 w 13695680"/>
              <a:gd name="connsiteY5" fmla="*/ 2654736 h 2654736"/>
              <a:gd name="connsiteX6" fmla="*/ 0 w 13695680"/>
              <a:gd name="connsiteY6" fmla="*/ 589280 h 2654736"/>
              <a:gd name="connsiteX0" fmla="*/ 0 w 12395200"/>
              <a:gd name="connsiteY0" fmla="*/ 589280 h 2654736"/>
              <a:gd name="connsiteX1" fmla="*/ 8961120 w 12395200"/>
              <a:gd name="connsiteY1" fmla="*/ 388864 h 2654736"/>
              <a:gd name="connsiteX2" fmla="*/ 9509760 w 12395200"/>
              <a:gd name="connsiteY2" fmla="*/ 63744 h 2654736"/>
              <a:gd name="connsiteX3" fmla="*/ 12192000 w 12395200"/>
              <a:gd name="connsiteY3" fmla="*/ 0 h 2654736"/>
              <a:gd name="connsiteX4" fmla="*/ 12395200 w 12395200"/>
              <a:gd name="connsiteY4" fmla="*/ 2471856 h 2654736"/>
              <a:gd name="connsiteX5" fmla="*/ 0 w 12395200"/>
              <a:gd name="connsiteY5" fmla="*/ 2654736 h 2654736"/>
              <a:gd name="connsiteX6" fmla="*/ 0 w 12395200"/>
              <a:gd name="connsiteY6" fmla="*/ 589280 h 2654736"/>
              <a:gd name="connsiteX0" fmla="*/ 690880 w 12395200"/>
              <a:gd name="connsiteY0" fmla="*/ 548640 h 2654736"/>
              <a:gd name="connsiteX1" fmla="*/ 8961120 w 12395200"/>
              <a:gd name="connsiteY1" fmla="*/ 388864 h 2654736"/>
              <a:gd name="connsiteX2" fmla="*/ 9509760 w 12395200"/>
              <a:gd name="connsiteY2" fmla="*/ 63744 h 2654736"/>
              <a:gd name="connsiteX3" fmla="*/ 12192000 w 12395200"/>
              <a:gd name="connsiteY3" fmla="*/ 0 h 2654736"/>
              <a:gd name="connsiteX4" fmla="*/ 12395200 w 12395200"/>
              <a:gd name="connsiteY4" fmla="*/ 2471856 h 2654736"/>
              <a:gd name="connsiteX5" fmla="*/ 0 w 12395200"/>
              <a:gd name="connsiteY5" fmla="*/ 2654736 h 2654736"/>
              <a:gd name="connsiteX6" fmla="*/ 690880 w 12395200"/>
              <a:gd name="connsiteY6" fmla="*/ 548640 h 2654736"/>
              <a:gd name="connsiteX0" fmla="*/ 101600 w 11805920"/>
              <a:gd name="connsiteY0" fmla="*/ 548640 h 2736016"/>
              <a:gd name="connsiteX1" fmla="*/ 8371840 w 11805920"/>
              <a:gd name="connsiteY1" fmla="*/ 388864 h 2736016"/>
              <a:gd name="connsiteX2" fmla="*/ 8920480 w 11805920"/>
              <a:gd name="connsiteY2" fmla="*/ 63744 h 2736016"/>
              <a:gd name="connsiteX3" fmla="*/ 11602720 w 11805920"/>
              <a:gd name="connsiteY3" fmla="*/ 0 h 2736016"/>
              <a:gd name="connsiteX4" fmla="*/ 11805920 w 11805920"/>
              <a:gd name="connsiteY4" fmla="*/ 2471856 h 2736016"/>
              <a:gd name="connsiteX5" fmla="*/ 0 w 11805920"/>
              <a:gd name="connsiteY5" fmla="*/ 2736016 h 2736016"/>
              <a:gd name="connsiteX6" fmla="*/ 101600 w 11805920"/>
              <a:gd name="connsiteY6" fmla="*/ 548640 h 2736016"/>
              <a:gd name="connsiteX0" fmla="*/ 0 w 11704320"/>
              <a:gd name="connsiteY0" fmla="*/ 548640 h 2471856"/>
              <a:gd name="connsiteX1" fmla="*/ 8270240 w 11704320"/>
              <a:gd name="connsiteY1" fmla="*/ 388864 h 2471856"/>
              <a:gd name="connsiteX2" fmla="*/ 8818880 w 11704320"/>
              <a:gd name="connsiteY2" fmla="*/ 63744 h 2471856"/>
              <a:gd name="connsiteX3" fmla="*/ 11501120 w 11704320"/>
              <a:gd name="connsiteY3" fmla="*/ 0 h 2471856"/>
              <a:gd name="connsiteX4" fmla="*/ 11704320 w 11704320"/>
              <a:gd name="connsiteY4" fmla="*/ 2471856 h 2471856"/>
              <a:gd name="connsiteX5" fmla="*/ 568960 w 11704320"/>
              <a:gd name="connsiteY5" fmla="*/ 1882576 h 2471856"/>
              <a:gd name="connsiteX6" fmla="*/ 0 w 11704320"/>
              <a:gd name="connsiteY6" fmla="*/ 548640 h 2471856"/>
              <a:gd name="connsiteX0" fmla="*/ 0 w 11704320"/>
              <a:gd name="connsiteY0" fmla="*/ 548640 h 2471856"/>
              <a:gd name="connsiteX1" fmla="*/ 8270240 w 11704320"/>
              <a:gd name="connsiteY1" fmla="*/ 388864 h 2471856"/>
              <a:gd name="connsiteX2" fmla="*/ 8818880 w 11704320"/>
              <a:gd name="connsiteY2" fmla="*/ 63744 h 2471856"/>
              <a:gd name="connsiteX3" fmla="*/ 11501120 w 11704320"/>
              <a:gd name="connsiteY3" fmla="*/ 0 h 2471856"/>
              <a:gd name="connsiteX4" fmla="*/ 11704320 w 11704320"/>
              <a:gd name="connsiteY4" fmla="*/ 2471856 h 2471856"/>
              <a:gd name="connsiteX5" fmla="*/ 304800 w 11704320"/>
              <a:gd name="connsiteY5" fmla="*/ 1841936 h 2471856"/>
              <a:gd name="connsiteX6" fmla="*/ 0 w 11704320"/>
              <a:gd name="connsiteY6" fmla="*/ 548640 h 2471856"/>
              <a:gd name="connsiteX0" fmla="*/ 0 w 11704320"/>
              <a:gd name="connsiteY0" fmla="*/ 548640 h 2471856"/>
              <a:gd name="connsiteX1" fmla="*/ 8270240 w 11704320"/>
              <a:gd name="connsiteY1" fmla="*/ 388864 h 2471856"/>
              <a:gd name="connsiteX2" fmla="*/ 8818880 w 11704320"/>
              <a:gd name="connsiteY2" fmla="*/ 63744 h 2471856"/>
              <a:gd name="connsiteX3" fmla="*/ 11501120 w 11704320"/>
              <a:gd name="connsiteY3" fmla="*/ 0 h 2471856"/>
              <a:gd name="connsiteX4" fmla="*/ 11704320 w 11704320"/>
              <a:gd name="connsiteY4" fmla="*/ 2471856 h 2471856"/>
              <a:gd name="connsiteX5" fmla="*/ 3820160 w 11704320"/>
              <a:gd name="connsiteY5" fmla="*/ 2034784 h 2471856"/>
              <a:gd name="connsiteX6" fmla="*/ 304800 w 11704320"/>
              <a:gd name="connsiteY6" fmla="*/ 1841936 h 2471856"/>
              <a:gd name="connsiteX7" fmla="*/ 0 w 11704320"/>
              <a:gd name="connsiteY7" fmla="*/ 548640 h 2471856"/>
              <a:gd name="connsiteX0" fmla="*/ 0 w 11704320"/>
              <a:gd name="connsiteY0" fmla="*/ 548640 h 2471856"/>
              <a:gd name="connsiteX1" fmla="*/ 8270240 w 11704320"/>
              <a:gd name="connsiteY1" fmla="*/ 388864 h 2471856"/>
              <a:gd name="connsiteX2" fmla="*/ 8818880 w 11704320"/>
              <a:gd name="connsiteY2" fmla="*/ 63744 h 2471856"/>
              <a:gd name="connsiteX3" fmla="*/ 11501120 w 11704320"/>
              <a:gd name="connsiteY3" fmla="*/ 0 h 2471856"/>
              <a:gd name="connsiteX4" fmla="*/ 11704320 w 11704320"/>
              <a:gd name="connsiteY4" fmla="*/ 2471856 h 2471856"/>
              <a:gd name="connsiteX5" fmla="*/ 2560320 w 11704320"/>
              <a:gd name="connsiteY5" fmla="*/ 1892544 h 2471856"/>
              <a:gd name="connsiteX6" fmla="*/ 304800 w 11704320"/>
              <a:gd name="connsiteY6" fmla="*/ 1841936 h 2471856"/>
              <a:gd name="connsiteX7" fmla="*/ 0 w 11704320"/>
              <a:gd name="connsiteY7" fmla="*/ 548640 h 2471856"/>
              <a:gd name="connsiteX0" fmla="*/ 0 w 11704320"/>
              <a:gd name="connsiteY0" fmla="*/ 548640 h 2471856"/>
              <a:gd name="connsiteX1" fmla="*/ 8270240 w 11704320"/>
              <a:gd name="connsiteY1" fmla="*/ 388864 h 2471856"/>
              <a:gd name="connsiteX2" fmla="*/ 8818880 w 11704320"/>
              <a:gd name="connsiteY2" fmla="*/ 63744 h 2471856"/>
              <a:gd name="connsiteX3" fmla="*/ 11501120 w 11704320"/>
              <a:gd name="connsiteY3" fmla="*/ 0 h 2471856"/>
              <a:gd name="connsiteX4" fmla="*/ 11704320 w 11704320"/>
              <a:gd name="connsiteY4" fmla="*/ 2471856 h 2471856"/>
              <a:gd name="connsiteX5" fmla="*/ 2966720 w 11704320"/>
              <a:gd name="connsiteY5" fmla="*/ 1953504 h 2471856"/>
              <a:gd name="connsiteX6" fmla="*/ 2560320 w 11704320"/>
              <a:gd name="connsiteY6" fmla="*/ 1892544 h 2471856"/>
              <a:gd name="connsiteX7" fmla="*/ 304800 w 11704320"/>
              <a:gd name="connsiteY7" fmla="*/ 1841936 h 2471856"/>
              <a:gd name="connsiteX8" fmla="*/ 0 w 11704320"/>
              <a:gd name="connsiteY8" fmla="*/ 548640 h 2471856"/>
              <a:gd name="connsiteX0" fmla="*/ 0 w 11704320"/>
              <a:gd name="connsiteY0" fmla="*/ 548640 h 2583424"/>
              <a:gd name="connsiteX1" fmla="*/ 8270240 w 11704320"/>
              <a:gd name="connsiteY1" fmla="*/ 388864 h 2583424"/>
              <a:gd name="connsiteX2" fmla="*/ 8818880 w 11704320"/>
              <a:gd name="connsiteY2" fmla="*/ 63744 h 2583424"/>
              <a:gd name="connsiteX3" fmla="*/ 11501120 w 11704320"/>
              <a:gd name="connsiteY3" fmla="*/ 0 h 2583424"/>
              <a:gd name="connsiteX4" fmla="*/ 11704320 w 11704320"/>
              <a:gd name="connsiteY4" fmla="*/ 2471856 h 2583424"/>
              <a:gd name="connsiteX5" fmla="*/ 2844800 w 11704320"/>
              <a:gd name="connsiteY5" fmla="*/ 2583424 h 2583424"/>
              <a:gd name="connsiteX6" fmla="*/ 2560320 w 11704320"/>
              <a:gd name="connsiteY6" fmla="*/ 1892544 h 2583424"/>
              <a:gd name="connsiteX7" fmla="*/ 304800 w 11704320"/>
              <a:gd name="connsiteY7" fmla="*/ 1841936 h 2583424"/>
              <a:gd name="connsiteX8" fmla="*/ 0 w 11704320"/>
              <a:gd name="connsiteY8" fmla="*/ 548640 h 2583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04320" h="2583424">
                <a:moveTo>
                  <a:pt x="0" y="548640"/>
                </a:moveTo>
                <a:lnTo>
                  <a:pt x="8270240" y="388864"/>
                </a:lnTo>
                <a:lnTo>
                  <a:pt x="8818880" y="63744"/>
                </a:lnTo>
                <a:lnTo>
                  <a:pt x="11501120" y="0"/>
                </a:lnTo>
                <a:lnTo>
                  <a:pt x="11704320" y="2471856"/>
                </a:lnTo>
                <a:lnTo>
                  <a:pt x="2844800" y="2583424"/>
                </a:lnTo>
                <a:lnTo>
                  <a:pt x="2560320" y="1892544"/>
                </a:lnTo>
                <a:lnTo>
                  <a:pt x="304800" y="1841936"/>
                </a:lnTo>
                <a:lnTo>
                  <a:pt x="0" y="548640"/>
                </a:lnTo>
                <a:close/>
              </a:path>
            </a:pathLst>
          </a:cu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421D8C-0B9A-355B-DB87-420A56BDDCE4}"/>
              </a:ext>
            </a:extLst>
          </p:cNvPr>
          <p:cNvSpPr txBox="1"/>
          <p:nvPr/>
        </p:nvSpPr>
        <p:spPr>
          <a:xfrm>
            <a:off x="6984514" y="1393467"/>
            <a:ext cx="30244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b="1" i="1">
                <a:solidFill>
                  <a:schemeClr val="accent6"/>
                </a:solidFill>
                <a:latin typeface="Avenir Black" panose="02000503020000020003" pitchFamily="2" charset="0"/>
              </a:rPr>
              <a:t>“H Index”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A871717-CE52-EBE0-A430-3DC5ADB2CC43}"/>
              </a:ext>
            </a:extLst>
          </p:cNvPr>
          <p:cNvSpPr txBox="1"/>
          <p:nvPr/>
        </p:nvSpPr>
        <p:spPr>
          <a:xfrm>
            <a:off x="4621314" y="2381312"/>
            <a:ext cx="67505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b="1" i="1">
                <a:solidFill>
                  <a:schemeClr val="accent6"/>
                </a:solidFill>
                <a:latin typeface="Avenir Black" panose="02000503020000020003" pitchFamily="2" charset="0"/>
              </a:rPr>
              <a:t>“Journal impact factors”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2E9D744-30D7-71B4-0F95-4B622A71EA3D}"/>
              </a:ext>
            </a:extLst>
          </p:cNvPr>
          <p:cNvSpPr txBox="1"/>
          <p:nvPr/>
        </p:nvSpPr>
        <p:spPr>
          <a:xfrm>
            <a:off x="890382" y="1439936"/>
            <a:ext cx="51243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b="1" i="1">
                <a:solidFill>
                  <a:schemeClr val="accent6"/>
                </a:solidFill>
                <a:latin typeface="Avenir Black" panose="02000503020000020003" pitchFamily="2" charset="0"/>
              </a:rPr>
              <a:t>“Number of papers”</a:t>
            </a:r>
          </a:p>
        </p:txBody>
      </p:sp>
    </p:spTree>
    <p:extLst>
      <p:ext uri="{BB962C8B-B14F-4D97-AF65-F5344CB8AC3E}">
        <p14:creationId xmlns:p14="http://schemas.microsoft.com/office/powerpoint/2010/main" val="888893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  <p:bldP spid="899" grpId="0"/>
      <p:bldP spid="900" grpId="0"/>
      <p:bldP spid="901" grpId="0"/>
      <p:bldP spid="8" grpId="0"/>
      <p:bldP spid="9" grpId="0"/>
      <p:bldP spid="10" grpId="0"/>
      <p:bldP spid="11" grpId="0"/>
      <p:bldP spid="1133" grpId="0"/>
      <p:bldP spid="1174" grpId="0" animBg="1"/>
      <p:bldP spid="1176" grpId="0" animBg="1"/>
      <p:bldP spid="1177" grpId="0" animBg="1"/>
      <p:bldP spid="2" grpId="0"/>
      <p:bldP spid="5" grpId="0" animBg="1"/>
      <p:bldP spid="13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" name="TextBox 916">
            <a:extLst>
              <a:ext uri="{FF2B5EF4-FFF2-40B4-BE49-F238E27FC236}">
                <a16:creationId xmlns:a16="http://schemas.microsoft.com/office/drawing/2014/main" id="{673B6752-75E8-E45C-375A-D49614FA2645}"/>
              </a:ext>
            </a:extLst>
          </p:cNvPr>
          <p:cNvSpPr txBox="1"/>
          <p:nvPr/>
        </p:nvSpPr>
        <p:spPr>
          <a:xfrm>
            <a:off x="-1432510" y="533556"/>
            <a:ext cx="6967396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en-CA" sz="3200">
                <a:latin typeface="Avenir Book"/>
              </a:rPr>
              <a:t>What makes a</a:t>
            </a:r>
          </a:p>
          <a:p>
            <a:pPr algn="r"/>
            <a:r>
              <a:rPr lang="en-CA" sz="4000" b="1">
                <a:latin typeface="Avenir Book"/>
              </a:rPr>
              <a:t>Successful career</a:t>
            </a:r>
            <a:r>
              <a:rPr lang="en-CA" sz="3200">
                <a:latin typeface="Avenir Book"/>
              </a:rPr>
              <a:t>?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1BBD40E-EA22-81C6-61DC-A7B2B8878C96}"/>
              </a:ext>
            </a:extLst>
          </p:cNvPr>
          <p:cNvGrpSpPr/>
          <p:nvPr/>
        </p:nvGrpSpPr>
        <p:grpSpPr>
          <a:xfrm>
            <a:off x="5534886" y="336207"/>
            <a:ext cx="7864618" cy="5653174"/>
            <a:chOff x="5534886" y="336207"/>
            <a:chExt cx="7864618" cy="5653174"/>
          </a:xfrm>
        </p:grpSpPr>
        <p:sp>
          <p:nvSpPr>
            <p:cNvPr id="918" name="TextBox 917">
              <a:extLst>
                <a:ext uri="{FF2B5EF4-FFF2-40B4-BE49-F238E27FC236}">
                  <a16:creationId xmlns:a16="http://schemas.microsoft.com/office/drawing/2014/main" id="{8E3F9902-36AC-96E0-E5AE-533DC22E09B8}"/>
                </a:ext>
              </a:extLst>
            </p:cNvPr>
            <p:cNvSpPr txBox="1"/>
            <p:nvPr/>
          </p:nvSpPr>
          <p:spPr>
            <a:xfrm>
              <a:off x="6466177" y="533556"/>
              <a:ext cx="4505890" cy="120032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CA" sz="3200">
                  <a:latin typeface="Avenir Book"/>
                </a:rPr>
                <a:t>What makes </a:t>
              </a:r>
              <a:endParaRPr lang="en-CA" sz="3200">
                <a:latin typeface="Avenir Book" panose="02000503020000020003" pitchFamily="2" charset="0"/>
              </a:endParaRPr>
            </a:p>
            <a:p>
              <a:r>
                <a:rPr lang="en-CA" sz="4000" b="1">
                  <a:latin typeface="Avenir Book"/>
                </a:rPr>
                <a:t>Good research</a:t>
              </a:r>
              <a:r>
                <a:rPr lang="en-CA" sz="3200">
                  <a:latin typeface="Avenir Book"/>
                </a:rPr>
                <a:t>?</a:t>
              </a:r>
            </a:p>
          </p:txBody>
        </p:sp>
        <p:sp>
          <p:nvSpPr>
            <p:cNvPr id="3" name="Google Shape;286;p13">
              <a:extLst>
                <a:ext uri="{FF2B5EF4-FFF2-40B4-BE49-F238E27FC236}">
                  <a16:creationId xmlns:a16="http://schemas.microsoft.com/office/drawing/2014/main" id="{C447E1B9-07FC-CC8B-2D39-16019C517845}"/>
                </a:ext>
              </a:extLst>
            </p:cNvPr>
            <p:cNvSpPr txBox="1"/>
            <p:nvPr/>
          </p:nvSpPr>
          <p:spPr>
            <a:xfrm>
              <a:off x="5534886" y="336207"/>
              <a:ext cx="971026" cy="15911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CA" sz="8800" b="1">
                  <a:solidFill>
                    <a:srgbClr val="FF0000"/>
                  </a:solidFill>
                  <a:latin typeface="Avenir Book" panose="02000503020000020003" pitchFamily="2" charset="0"/>
                  <a:ea typeface="Calibri"/>
                  <a:cs typeface="Calibri"/>
                  <a:sym typeface="Calibri"/>
                </a:rPr>
                <a:t>≠</a:t>
              </a:r>
              <a:endParaRPr sz="3200">
                <a:latin typeface="Avenir Book" panose="02000503020000020003" pitchFamily="2" charset="0"/>
              </a:endParaRPr>
            </a:p>
          </p:txBody>
        </p:sp>
        <p:sp>
          <p:nvSpPr>
            <p:cNvPr id="15" name="Google Shape;290;p13">
              <a:extLst>
                <a:ext uri="{FF2B5EF4-FFF2-40B4-BE49-F238E27FC236}">
                  <a16:creationId xmlns:a16="http://schemas.microsoft.com/office/drawing/2014/main" id="{156D7494-22EA-790C-618B-08A733F2AA9A}"/>
                </a:ext>
              </a:extLst>
            </p:cNvPr>
            <p:cNvSpPr/>
            <p:nvPr/>
          </p:nvSpPr>
          <p:spPr>
            <a:xfrm>
              <a:off x="6488588" y="4574820"/>
              <a:ext cx="6086351" cy="5539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CA" sz="3000" b="1">
                  <a:solidFill>
                    <a:srgbClr val="7030A0"/>
                  </a:solidFill>
                  <a:latin typeface="Avenir"/>
                  <a:ea typeface="Calibri"/>
                  <a:cs typeface="Calibri"/>
                  <a:sym typeface="Avenir"/>
                </a:rPr>
                <a:t>Collaborative achievements</a:t>
              </a:r>
              <a:endParaRPr lang="en-US" sz="3000" b="1">
                <a:solidFill>
                  <a:srgbClr val="7030A0"/>
                </a:solidFill>
                <a:latin typeface="Avenir"/>
                <a:ea typeface="Calibri"/>
                <a:cs typeface="Calibri"/>
              </a:endParaRPr>
            </a:p>
          </p:txBody>
        </p:sp>
        <p:sp>
          <p:nvSpPr>
            <p:cNvPr id="20" name="Google Shape;292;p13">
              <a:extLst>
                <a:ext uri="{FF2B5EF4-FFF2-40B4-BE49-F238E27FC236}">
                  <a16:creationId xmlns:a16="http://schemas.microsoft.com/office/drawing/2014/main" id="{BF7B1FBC-E8D0-CC83-0F64-831E44644082}"/>
                </a:ext>
              </a:extLst>
            </p:cNvPr>
            <p:cNvSpPr/>
            <p:nvPr/>
          </p:nvSpPr>
          <p:spPr>
            <a:xfrm>
              <a:off x="6466177" y="2082737"/>
              <a:ext cx="5514852" cy="5539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CA" sz="3000" b="1">
                  <a:solidFill>
                    <a:srgbClr val="7030A0"/>
                  </a:solidFill>
                  <a:latin typeface="Avenir"/>
                  <a:ea typeface="Avenir"/>
                  <a:cs typeface="Avenir"/>
                  <a:sym typeface="Avenir"/>
                </a:rPr>
                <a:t>High quality research</a:t>
              </a:r>
              <a:endParaRPr lang="en-US" sz="3000" b="1">
                <a:solidFill>
                  <a:srgbClr val="7030A0"/>
                </a:solidFill>
                <a:latin typeface="Avenir"/>
                <a:ea typeface="Calibri"/>
                <a:cs typeface="Calibri"/>
              </a:endParaRPr>
            </a:p>
          </p:txBody>
        </p:sp>
        <p:sp>
          <p:nvSpPr>
            <p:cNvPr id="22" name="Google Shape;294;p13">
              <a:extLst>
                <a:ext uri="{FF2B5EF4-FFF2-40B4-BE49-F238E27FC236}">
                  <a16:creationId xmlns:a16="http://schemas.microsoft.com/office/drawing/2014/main" id="{D848B205-A70B-6AE8-E8AD-B8735D8813BE}"/>
                </a:ext>
              </a:extLst>
            </p:cNvPr>
            <p:cNvSpPr/>
            <p:nvPr/>
          </p:nvSpPr>
          <p:spPr>
            <a:xfrm>
              <a:off x="6492395" y="3759080"/>
              <a:ext cx="6163885" cy="5539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CA" sz="3000" b="1">
                  <a:solidFill>
                    <a:srgbClr val="7030A0"/>
                  </a:solidFill>
                  <a:latin typeface="Avenir"/>
                  <a:ea typeface="Avenir"/>
                  <a:cs typeface="Avenir"/>
                  <a:sym typeface="Avenir"/>
                </a:rPr>
                <a:t>Reproducible, robust findings</a:t>
              </a:r>
              <a:endParaRPr lang="en-US" sz="3000" b="1">
                <a:solidFill>
                  <a:srgbClr val="7030A0"/>
                </a:solidFill>
                <a:latin typeface="Avenir"/>
                <a:ea typeface="Calibri"/>
                <a:cs typeface="Calibri"/>
              </a:endParaRPr>
            </a:p>
          </p:txBody>
        </p:sp>
        <p:sp>
          <p:nvSpPr>
            <p:cNvPr id="31" name="Google Shape;295;p13">
              <a:extLst>
                <a:ext uri="{FF2B5EF4-FFF2-40B4-BE49-F238E27FC236}">
                  <a16:creationId xmlns:a16="http://schemas.microsoft.com/office/drawing/2014/main" id="{0D619741-1BD7-7728-637D-BD66C777F36A}"/>
                </a:ext>
              </a:extLst>
            </p:cNvPr>
            <p:cNvSpPr/>
            <p:nvPr/>
          </p:nvSpPr>
          <p:spPr>
            <a:xfrm>
              <a:off x="6492395" y="5435424"/>
              <a:ext cx="6907109" cy="5539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CA" sz="3000" b="1">
                  <a:solidFill>
                    <a:srgbClr val="7030A0"/>
                  </a:solidFill>
                  <a:latin typeface="Avenir"/>
                  <a:ea typeface="Avenir"/>
                  <a:cs typeface="Avenir"/>
                  <a:sym typeface="Avenir"/>
                </a:rPr>
                <a:t>Diverse skills and team work</a:t>
              </a:r>
              <a:endParaRPr lang="en-US" sz="3000" b="1">
                <a:solidFill>
                  <a:srgbClr val="7030A0"/>
                </a:solidFill>
                <a:latin typeface="Avenir"/>
                <a:ea typeface="Calibri"/>
                <a:cs typeface="Calibri"/>
              </a:endParaRPr>
            </a:p>
          </p:txBody>
        </p:sp>
        <p:sp>
          <p:nvSpPr>
            <p:cNvPr id="969" name="Google Shape;294;p13">
              <a:extLst>
                <a:ext uri="{FF2B5EF4-FFF2-40B4-BE49-F238E27FC236}">
                  <a16:creationId xmlns:a16="http://schemas.microsoft.com/office/drawing/2014/main" id="{4811F739-773B-F402-1AFB-D34CEA0334B3}"/>
                </a:ext>
              </a:extLst>
            </p:cNvPr>
            <p:cNvSpPr/>
            <p:nvPr/>
          </p:nvSpPr>
          <p:spPr>
            <a:xfrm>
              <a:off x="6492395" y="2920929"/>
              <a:ext cx="6163885" cy="5539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CA" sz="3000" b="1">
                  <a:solidFill>
                    <a:srgbClr val="7030A0"/>
                  </a:solidFill>
                  <a:latin typeface="Avenir"/>
                  <a:ea typeface="Avenir"/>
                  <a:cs typeface="Avenir"/>
                  <a:sym typeface="Avenir"/>
                </a:rPr>
                <a:t>Shared openly</a:t>
              </a:r>
              <a:endParaRPr lang="en-US" sz="3000" b="1">
                <a:solidFill>
                  <a:srgbClr val="7030A0"/>
                </a:solidFill>
                <a:latin typeface="Avenir"/>
                <a:ea typeface="Calibri"/>
                <a:cs typeface="Calibri"/>
              </a:endParaRPr>
            </a:p>
          </p:txBody>
        </p:sp>
      </p:grpSp>
      <p:sp>
        <p:nvSpPr>
          <p:cNvPr id="56" name="Google Shape;299;p13">
            <a:extLst>
              <a:ext uri="{FF2B5EF4-FFF2-40B4-BE49-F238E27FC236}">
                <a16:creationId xmlns:a16="http://schemas.microsoft.com/office/drawing/2014/main" id="{379B1B5A-130F-EEA1-7F70-53FA175BDDFA}"/>
              </a:ext>
            </a:extLst>
          </p:cNvPr>
          <p:cNvSpPr txBox="1"/>
          <p:nvPr/>
        </p:nvSpPr>
        <p:spPr>
          <a:xfrm>
            <a:off x="-860016" y="2907963"/>
            <a:ext cx="6435216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3000" b="1">
                <a:solidFill>
                  <a:schemeClr val="accent6"/>
                </a:solidFill>
                <a:latin typeface="Avenir"/>
                <a:ea typeface="Avenir"/>
                <a:cs typeface="Avenir"/>
                <a:sym typeface="Avenir"/>
              </a:rPr>
              <a:t>In high JIF journals</a:t>
            </a:r>
            <a:endParaRPr lang="en-US" sz="3000" b="1">
              <a:solidFill>
                <a:schemeClr val="accent6"/>
              </a:solidFill>
              <a:latin typeface="Avenir"/>
            </a:endParaRPr>
          </a:p>
        </p:txBody>
      </p:sp>
      <p:sp>
        <p:nvSpPr>
          <p:cNvPr id="58" name="Google Shape;300;p13">
            <a:extLst>
              <a:ext uri="{FF2B5EF4-FFF2-40B4-BE49-F238E27FC236}">
                <a16:creationId xmlns:a16="http://schemas.microsoft.com/office/drawing/2014/main" id="{7BCB86A5-10C5-B0EA-E92D-1FF99FFF3718}"/>
              </a:ext>
            </a:extLst>
          </p:cNvPr>
          <p:cNvSpPr txBox="1"/>
          <p:nvPr/>
        </p:nvSpPr>
        <p:spPr>
          <a:xfrm>
            <a:off x="-558098" y="4574721"/>
            <a:ext cx="6133298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3000" b="1">
                <a:solidFill>
                  <a:schemeClr val="accent6"/>
                </a:solidFill>
                <a:latin typeface="Avenir"/>
                <a:ea typeface="Avenir"/>
                <a:cs typeface="Avenir"/>
                <a:sym typeface="Avenir"/>
              </a:rPr>
              <a:t>Individual achievements</a:t>
            </a:r>
            <a:endParaRPr lang="en-US" sz="3000" b="1">
              <a:solidFill>
                <a:schemeClr val="accent6"/>
              </a:solidFill>
              <a:latin typeface="Avenir"/>
            </a:endParaRPr>
          </a:p>
        </p:txBody>
      </p:sp>
      <p:sp>
        <p:nvSpPr>
          <p:cNvPr id="903" name="Google Shape;302;p13">
            <a:extLst>
              <a:ext uri="{FF2B5EF4-FFF2-40B4-BE49-F238E27FC236}">
                <a16:creationId xmlns:a16="http://schemas.microsoft.com/office/drawing/2014/main" id="{38309C5E-F973-D93A-77C5-A54B6546440A}"/>
              </a:ext>
            </a:extLst>
          </p:cNvPr>
          <p:cNvSpPr txBox="1"/>
          <p:nvPr/>
        </p:nvSpPr>
        <p:spPr>
          <a:xfrm>
            <a:off x="274330" y="2065830"/>
            <a:ext cx="5300870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3000" b="1">
                <a:solidFill>
                  <a:schemeClr val="accent6"/>
                </a:solidFill>
                <a:latin typeface="Avenir"/>
                <a:ea typeface="Avenir"/>
                <a:cs typeface="Avenir"/>
                <a:sym typeface="Avenir"/>
              </a:rPr>
              <a:t>Publishing a lot of papers</a:t>
            </a:r>
            <a:endParaRPr lang="en-US" sz="3000" b="1">
              <a:solidFill>
                <a:schemeClr val="accent6"/>
              </a:solidFill>
              <a:latin typeface="Avenir"/>
            </a:endParaRPr>
          </a:p>
        </p:txBody>
      </p:sp>
      <p:sp>
        <p:nvSpPr>
          <p:cNvPr id="919" name="Google Shape;304;p13">
            <a:extLst>
              <a:ext uri="{FF2B5EF4-FFF2-40B4-BE49-F238E27FC236}">
                <a16:creationId xmlns:a16="http://schemas.microsoft.com/office/drawing/2014/main" id="{7D61C2AD-5479-AD63-0678-711B4ACC1901}"/>
              </a:ext>
            </a:extLst>
          </p:cNvPr>
          <p:cNvSpPr txBox="1"/>
          <p:nvPr/>
        </p:nvSpPr>
        <p:spPr>
          <a:xfrm>
            <a:off x="-982828" y="5418497"/>
            <a:ext cx="6558028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3000" b="1">
                <a:solidFill>
                  <a:schemeClr val="accent6"/>
                </a:solidFill>
                <a:latin typeface="Avenir"/>
                <a:ea typeface="Avenir"/>
                <a:cs typeface="Avenir"/>
                <a:sym typeface="Avenir"/>
              </a:rPr>
              <a:t>Standard career path</a:t>
            </a:r>
            <a:endParaRPr lang="en-US" sz="3000" b="1">
              <a:solidFill>
                <a:schemeClr val="accent6"/>
              </a:solidFill>
              <a:latin typeface="Avenir"/>
            </a:endParaRPr>
          </a:p>
        </p:txBody>
      </p:sp>
      <p:sp>
        <p:nvSpPr>
          <p:cNvPr id="968" name="Google Shape;299;p13">
            <a:extLst>
              <a:ext uri="{FF2B5EF4-FFF2-40B4-BE49-F238E27FC236}">
                <a16:creationId xmlns:a16="http://schemas.microsoft.com/office/drawing/2014/main" id="{F3A5449A-E785-9CD6-3CB3-C5AAE6E1FB94}"/>
              </a:ext>
            </a:extLst>
          </p:cNvPr>
          <p:cNvSpPr txBox="1"/>
          <p:nvPr/>
        </p:nvSpPr>
        <p:spPr>
          <a:xfrm>
            <a:off x="-249386" y="3741342"/>
            <a:ext cx="5824586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3000" b="1">
                <a:solidFill>
                  <a:schemeClr val="accent6"/>
                </a:solidFill>
                <a:latin typeface="Avenir"/>
                <a:ea typeface="Avenir"/>
                <a:cs typeface="Avenir"/>
                <a:sym typeface="Avenir"/>
              </a:rPr>
              <a:t>Exceptional, ground breaking</a:t>
            </a:r>
            <a:endParaRPr lang="en-US" sz="3000" b="1">
              <a:solidFill>
                <a:schemeClr val="accent6"/>
              </a:solidFill>
              <a:latin typeface="Avenir"/>
            </a:endParaRPr>
          </a:p>
        </p:txBody>
      </p:sp>
      <p:sp>
        <p:nvSpPr>
          <p:cNvPr id="920" name="Google Shape;305;p13">
            <a:extLst>
              <a:ext uri="{FF2B5EF4-FFF2-40B4-BE49-F238E27FC236}">
                <a16:creationId xmlns:a16="http://schemas.microsoft.com/office/drawing/2014/main" id="{EA744A3D-0EC0-6B03-9351-907052FEE7BD}"/>
              </a:ext>
            </a:extLst>
          </p:cNvPr>
          <p:cNvSpPr txBox="1"/>
          <p:nvPr/>
        </p:nvSpPr>
        <p:spPr>
          <a:xfrm>
            <a:off x="0" y="6573279"/>
            <a:ext cx="12225783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2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rPr>
              <a:t>Aubert Bonn, N., Pinxten, W. (2021) </a:t>
            </a:r>
            <a:r>
              <a:rPr lang="en-CA" sz="1200">
                <a:solidFill>
                  <a:schemeClr val="dk2"/>
                </a:solidFill>
                <a:uFill>
                  <a:noFill/>
                </a:uFill>
                <a:latin typeface="Avenir"/>
                <a:ea typeface="Avenir"/>
                <a:cs typeface="Avenir"/>
                <a:sym typeface="Avenir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https://doi.org/10.1186/s41073-020-00104-0</a:t>
            </a:r>
            <a:r>
              <a:rPr lang="en-CA" sz="12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rPr>
              <a:t> and </a:t>
            </a:r>
            <a:r>
              <a:rPr lang="en-CA" sz="1200">
                <a:solidFill>
                  <a:schemeClr val="dk2"/>
                </a:solidFill>
                <a:uFill>
                  <a:noFill/>
                </a:uFill>
                <a:latin typeface="Avenir"/>
                <a:ea typeface="Avenir"/>
                <a:cs typeface="Avenir"/>
                <a:sym typeface="Avenir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https://doi.org/10.1186/s41073-020-00105-z</a:t>
            </a:r>
            <a:r>
              <a:rPr lang="en-CA" sz="12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431477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117;p6">
            <a:extLst>
              <a:ext uri="{FF2B5EF4-FFF2-40B4-BE49-F238E27FC236}">
                <a16:creationId xmlns:a16="http://schemas.microsoft.com/office/drawing/2014/main" id="{07D0BA30-93BC-F430-060D-EDD06FD960F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6602" y="1296402"/>
            <a:ext cx="11738794" cy="461334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A04752D-EEB7-4EDA-D8D8-4C96E2D66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venir Book" panose="02000503020000020003" pitchFamily="2" charset="0"/>
              </a:rPr>
              <a:t>Addressing issues and improving culture</a:t>
            </a:r>
          </a:p>
        </p:txBody>
      </p:sp>
      <p:sp>
        <p:nvSpPr>
          <p:cNvPr id="4" name="Google Shape;116;p6">
            <a:extLst>
              <a:ext uri="{FF2B5EF4-FFF2-40B4-BE49-F238E27FC236}">
                <a16:creationId xmlns:a16="http://schemas.microsoft.com/office/drawing/2014/main" id="{3C14745B-7209-1EA6-3166-14EF84C58E86}"/>
              </a:ext>
            </a:extLst>
          </p:cNvPr>
          <p:cNvSpPr txBox="1"/>
          <p:nvPr/>
        </p:nvSpPr>
        <p:spPr>
          <a:xfrm>
            <a:off x="338690" y="5754192"/>
            <a:ext cx="11514619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000" b="0" i="1" u="none" strike="noStrike" cap="none">
                <a:solidFill>
                  <a:schemeClr val="dk1"/>
                </a:solidFill>
                <a:latin typeface="Avenir Book" panose="02000503020000020003" pitchFamily="2" charset="0"/>
                <a:ea typeface="Open Sans"/>
                <a:cs typeface="Open Sans"/>
                <a:sym typeface="Open Sans"/>
              </a:rPr>
              <a:t>‘Research culture encompasses the behaviours, values, expectations, attitudes and norms of our research communities. It influences researchers’ career paths and determines the way that research is conducted and communicated.’ </a:t>
            </a:r>
            <a:endParaRPr>
              <a:latin typeface="Avenir Book" panose="02000503020000020003" pitchFamily="2" charset="0"/>
            </a:endParaRPr>
          </a:p>
        </p:txBody>
      </p:sp>
      <p:pic>
        <p:nvPicPr>
          <p:cNvPr id="7" name="Google Shape;231;p10" descr="Screen Shot 2020-02-29 at 13.26.27.png">
            <a:extLst>
              <a:ext uri="{FF2B5EF4-FFF2-40B4-BE49-F238E27FC236}">
                <a16:creationId xmlns:a16="http://schemas.microsoft.com/office/drawing/2014/main" id="{D70C4372-3259-BC76-EC0D-FB1574DD632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18578" t="7142" r="21277" b="7459"/>
          <a:stretch/>
        </p:blipFill>
        <p:spPr>
          <a:xfrm>
            <a:off x="7555629" y="1406654"/>
            <a:ext cx="4130040" cy="413613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232;p10">
            <a:extLst>
              <a:ext uri="{FF2B5EF4-FFF2-40B4-BE49-F238E27FC236}">
                <a16:creationId xmlns:a16="http://schemas.microsoft.com/office/drawing/2014/main" id="{FA7E1268-9BE6-FACC-51E0-0B875A6D1438}"/>
              </a:ext>
            </a:extLst>
          </p:cNvPr>
          <p:cNvSpPr txBox="1"/>
          <p:nvPr/>
        </p:nvSpPr>
        <p:spPr>
          <a:xfrm>
            <a:off x="7588855" y="2335486"/>
            <a:ext cx="4063588" cy="1692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600" i="1">
                <a:solidFill>
                  <a:schemeClr val="dk1"/>
                </a:solidFill>
                <a:latin typeface="Avenir Book" panose="02000503020000020003" pitchFamily="2" charset="0"/>
                <a:ea typeface="Open Sans"/>
                <a:cs typeface="Open Sans"/>
                <a:sym typeface="Open Sans"/>
              </a:rPr>
              <a:t>‘Highly competitive environment combined with the very narrow definitions of success’ </a:t>
            </a:r>
            <a:endParaRPr>
              <a:latin typeface="Avenir Book" panose="02000503020000020003" pitchFamily="2" charset="0"/>
            </a:endParaRPr>
          </a:p>
        </p:txBody>
      </p:sp>
      <p:pic>
        <p:nvPicPr>
          <p:cNvPr id="6" name="Google Shape;118;p6" descr="RS.png">
            <a:extLst>
              <a:ext uri="{FF2B5EF4-FFF2-40B4-BE49-F238E27FC236}">
                <a16:creationId xmlns:a16="http://schemas.microsoft.com/office/drawing/2014/main" id="{AB72B651-98E1-5BEB-0674-06A1EBAF99A5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668626" y="1408710"/>
            <a:ext cx="1017579" cy="10175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546216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04752D-EEB7-4EDA-D8D8-4C96E2D66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venir Book" panose="02000503020000020003" pitchFamily="2" charset="0"/>
              </a:rPr>
              <a:t>Making space for broader contributions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11A465-C536-9523-5E9D-AB449188E5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28391"/>
            <a:ext cx="6458857" cy="32212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87EC57C-D384-B7A3-8516-EA6781412C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4795" y="3537561"/>
            <a:ext cx="8402410" cy="30601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946C4DE-80CA-5ECE-A413-DDDA2DF6D9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3280" y="1328391"/>
            <a:ext cx="2603500" cy="767215"/>
          </a:xfrm>
          <a:prstGeom prst="rect">
            <a:avLst/>
          </a:prstGeom>
        </p:spPr>
      </p:pic>
      <p:pic>
        <p:nvPicPr>
          <p:cNvPr id="14" name="Picture 1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A5A4AA9A-0E66-358A-C505-5E466654D42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981" t="11922" r="39215" b="69632"/>
          <a:stretch/>
        </p:blipFill>
        <p:spPr>
          <a:xfrm>
            <a:off x="7193280" y="2223389"/>
            <a:ext cx="4871086" cy="1127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2785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04752D-EEB7-4EDA-D8D8-4C96E2D663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365125"/>
            <a:ext cx="11856720" cy="1325563"/>
          </a:xfrm>
        </p:spPr>
        <p:txBody>
          <a:bodyPr/>
          <a:lstStyle/>
          <a:p>
            <a:r>
              <a:rPr lang="en-US">
                <a:latin typeface="Avenir Book" panose="02000503020000020003" pitchFamily="2" charset="0"/>
              </a:rPr>
              <a:t>Are other funders adopting narrative formats?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A699B27E-DCF9-0190-4288-7F0FCB6B84E5}"/>
              </a:ext>
            </a:extLst>
          </p:cNvPr>
          <p:cNvGraphicFramePr>
            <a:graphicFrameLocks/>
          </p:cNvGraphicFramePr>
          <p:nvPr/>
        </p:nvGraphicFramePr>
        <p:xfrm>
          <a:off x="228601" y="1223963"/>
          <a:ext cx="4907280" cy="55273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5A519793-8FE5-8CDE-A3FF-020D9F9E162F}"/>
              </a:ext>
            </a:extLst>
          </p:cNvPr>
          <p:cNvGraphicFramePr>
            <a:graphicFrameLocks/>
          </p:cNvGraphicFramePr>
          <p:nvPr/>
        </p:nvGraphicFramePr>
        <p:xfrm>
          <a:off x="6095999" y="1376363"/>
          <a:ext cx="5824537" cy="5298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Rectangular Callout 5">
            <a:extLst>
              <a:ext uri="{FF2B5EF4-FFF2-40B4-BE49-F238E27FC236}">
                <a16:creationId xmlns:a16="http://schemas.microsoft.com/office/drawing/2014/main" id="{5AFEA239-FF23-0CCB-853B-911406DDD296}"/>
              </a:ext>
            </a:extLst>
          </p:cNvPr>
          <p:cNvSpPr/>
          <p:nvPr/>
        </p:nvSpPr>
        <p:spPr>
          <a:xfrm>
            <a:off x="5429250" y="1376363"/>
            <a:ext cx="6519863" cy="5219700"/>
          </a:xfrm>
          <a:prstGeom prst="wedgeRectCallout">
            <a:avLst>
              <a:gd name="adj1" fmla="val -64619"/>
              <a:gd name="adj2" fmla="val 10034"/>
            </a:avLst>
          </a:prstGeom>
          <a:noFill/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00876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75415F5F-5D87-9606-EC05-8850AE68FD85}"/>
              </a:ext>
            </a:extLst>
          </p:cNvPr>
          <p:cNvGraphicFramePr>
            <a:graphicFrameLocks/>
          </p:cNvGraphicFramePr>
          <p:nvPr/>
        </p:nvGraphicFramePr>
        <p:xfrm>
          <a:off x="228600" y="1600200"/>
          <a:ext cx="11734800" cy="5257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B73B9CE1-3016-450D-C444-FE8450B12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365125"/>
            <a:ext cx="11856720" cy="1325563"/>
          </a:xfrm>
        </p:spPr>
        <p:txBody>
          <a:bodyPr>
            <a:normAutofit/>
          </a:bodyPr>
          <a:lstStyle/>
          <a:p>
            <a:r>
              <a:rPr lang="en-US">
                <a:latin typeface="Avenir Book" panose="02000503020000020003" pitchFamily="2" charset="0"/>
              </a:rPr>
              <a:t>Range of reasons for adopting narrative CVs</a:t>
            </a:r>
          </a:p>
        </p:txBody>
      </p:sp>
    </p:spTree>
    <p:extLst>
      <p:ext uri="{BB962C8B-B14F-4D97-AF65-F5344CB8AC3E}">
        <p14:creationId xmlns:p14="http://schemas.microsoft.com/office/powerpoint/2010/main" val="3672891240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cis">
  <a:themeElements>
    <a:clrScheme name="Science Europe 1">
      <a:dk1>
        <a:srgbClr val="000000"/>
      </a:dk1>
      <a:lt1>
        <a:srgbClr val="FFFFFF"/>
      </a:lt1>
      <a:dk2>
        <a:srgbClr val="212121"/>
      </a:dk2>
      <a:lt2>
        <a:srgbClr val="636363"/>
      </a:lt2>
      <a:accent1>
        <a:srgbClr val="00C6BB"/>
      </a:accent1>
      <a:accent2>
        <a:srgbClr val="6FEBA0"/>
      </a:accent2>
      <a:accent3>
        <a:srgbClr val="B6DF5E"/>
      </a:accent3>
      <a:accent4>
        <a:srgbClr val="EFB251"/>
      </a:accent4>
      <a:accent5>
        <a:srgbClr val="EF755F"/>
      </a:accent5>
      <a:accent6>
        <a:srgbClr val="ED515C"/>
      </a:accent6>
      <a:hlink>
        <a:srgbClr val="8F8F8F"/>
      </a:hlink>
      <a:folHlink>
        <a:srgbClr val="A5A5A5"/>
      </a:folHlink>
    </a:clrScheme>
    <a:fontScheme name="Quotabl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001-Template-PowerPoint.pptx" id="{36BBF9F6-8A6A-4FCD-9370-6E6FEA191B33}" vid="{C9000AD6-237D-418E-80E6-B310E3187C3C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9EB0084FBCE9A4BAD442284696698AC" ma:contentTypeVersion="15" ma:contentTypeDescription="Een nieuw document maken." ma:contentTypeScope="" ma:versionID="c21b28562d318ce695be52fab1637fa0">
  <xsd:schema xmlns:xsd="http://www.w3.org/2001/XMLSchema" xmlns:xs="http://www.w3.org/2001/XMLSchema" xmlns:p="http://schemas.microsoft.com/office/2006/metadata/properties" xmlns:ns2="18df8e80-b32d-43b1-9a90-fcdfc7f58439" xmlns:ns3="ab9836ab-b394-4614-bca2-e914f858e95f" targetNamespace="http://schemas.microsoft.com/office/2006/metadata/properties" ma:root="true" ma:fieldsID="a1e6ef60d4902925386532d4dcca55fb" ns2:_="" ns3:_="">
    <xsd:import namespace="18df8e80-b32d-43b1-9a90-fcdfc7f58439"/>
    <xsd:import namespace="ab9836ab-b394-4614-bca2-e914f858e95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2:MediaServiceAutoKeyPoints" minOccurs="0"/>
                <xsd:element ref="ns2:MediaServiceKeyPoint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8df8e80-b32d-43b1-9a90-fcdfc7f5843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9" nillable="true" ma:taxonomy="true" ma:internalName="lcf76f155ced4ddcb4097134ff3c332f" ma:taxonomyFieldName="MediaServiceImageTags" ma:displayName="Afbeeldingtags" ma:readOnly="false" ma:fieldId="{5cf76f15-5ced-4ddc-b409-7134ff3c332f}" ma:taxonomyMulti="true" ma:sspId="a699ef98-48e4-4496-8b93-6028222a0a3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b9836ab-b394-4614-bca2-e914f858e95f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8df8e80-b32d-43b1-9a90-fcdfc7f58439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9FB29AB-6E1A-44B9-A2D4-B2CEAEFB657A}"/>
</file>

<file path=customXml/itemProps2.xml><?xml version="1.0" encoding="utf-8"?>
<ds:datastoreItem xmlns:ds="http://schemas.openxmlformats.org/officeDocument/2006/customXml" ds:itemID="{4E47465B-2F83-44CD-A75A-8DF7470DB7E2}"/>
</file>

<file path=customXml/itemProps3.xml><?xml version="1.0" encoding="utf-8"?>
<ds:datastoreItem xmlns:ds="http://schemas.openxmlformats.org/officeDocument/2006/customXml" ds:itemID="{959C87DE-E2A7-4D1B-9D53-0799E715E175}"/>
</file>

<file path=docProps/app.xml><?xml version="1.0" encoding="utf-8"?>
<Properties xmlns="http://schemas.openxmlformats.org/officeDocument/2006/extended-properties" xmlns:vt="http://schemas.openxmlformats.org/officeDocument/2006/docPropsVTypes">
  <Template>Templates FNR PPT_widescreen</Template>
  <TotalTime>0</TotalTime>
  <Words>1015</Words>
  <Application>Microsoft Office PowerPoint</Application>
  <PresentationFormat>Breedbeeld</PresentationFormat>
  <Paragraphs>184</Paragraphs>
  <Slides>28</Slides>
  <Notes>15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13</vt:i4>
      </vt:variant>
      <vt:variant>
        <vt:lpstr>Thema</vt:lpstr>
      </vt:variant>
      <vt:variant>
        <vt:i4>4</vt:i4>
      </vt:variant>
      <vt:variant>
        <vt:lpstr>Diatitels</vt:lpstr>
      </vt:variant>
      <vt:variant>
        <vt:i4>28</vt:i4>
      </vt:variant>
    </vt:vector>
  </HeadingPairs>
  <TitlesOfParts>
    <vt:vector size="45" baseType="lpstr">
      <vt:lpstr>Arial</vt:lpstr>
      <vt:lpstr>Avenir</vt:lpstr>
      <vt:lpstr>Avenir Black</vt:lpstr>
      <vt:lpstr>Avenir Book</vt:lpstr>
      <vt:lpstr>Calibri</vt:lpstr>
      <vt:lpstr>Calibri Light</vt:lpstr>
      <vt:lpstr>Century Gothic</vt:lpstr>
      <vt:lpstr>Courier New</vt:lpstr>
      <vt:lpstr>DIN Next Rounded LT Pro</vt:lpstr>
      <vt:lpstr>Open Sans</vt:lpstr>
      <vt:lpstr>Times New Roman</vt:lpstr>
      <vt:lpstr>Wingdings</vt:lpstr>
      <vt:lpstr>Wingdings 2</vt:lpstr>
      <vt:lpstr>Office Theme</vt:lpstr>
      <vt:lpstr>Concis</vt:lpstr>
      <vt:lpstr>Office Theme</vt:lpstr>
      <vt:lpstr>Office Theme</vt:lpstr>
      <vt:lpstr>PowerPoint-presentatie</vt:lpstr>
      <vt:lpstr>PowerPoint-presentatie</vt:lpstr>
      <vt:lpstr>PowerPoint-presentatie</vt:lpstr>
      <vt:lpstr>PowerPoint-presentatie</vt:lpstr>
      <vt:lpstr>PowerPoint-presentatie</vt:lpstr>
      <vt:lpstr>Addressing issues and improving culture</vt:lpstr>
      <vt:lpstr>Making space for broader contributions</vt:lpstr>
      <vt:lpstr>Are other funders adopting narrative formats?</vt:lpstr>
      <vt:lpstr>Range of reasons for adopting narrative CVs</vt:lpstr>
      <vt:lpstr>PowerPoint-presentatie</vt:lpstr>
      <vt:lpstr>Are narrative CVs achieving their goals?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2021 – What’s new?</dc:title>
  <dc:creator>Sean Sapcariu</dc:creator>
  <cp:lastModifiedBy>Simone Kuipers</cp:lastModifiedBy>
  <cp:revision>2</cp:revision>
  <dcterms:created xsi:type="dcterms:W3CDTF">2021-01-15T15:14:43Z</dcterms:created>
  <dcterms:modified xsi:type="dcterms:W3CDTF">2023-04-06T10:45:12Z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0x01010039EB0084FBCE9A4BAD442284696698AC</vt:lpwstr>
  </property>
</Properties>
</file>